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1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8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1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32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0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8315C7-170F-40D9-A7E0-69E310C3CA1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D604294-464D-4544-9271-6DA2F51B5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8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350-0170-47B5-88C3-AE348190C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Malware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5B76A-4CB7-4CA1-BEE5-EE1F16591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Team Name: </a:t>
            </a:r>
            <a:r>
              <a:rPr lang="en-US" dirty="0" err="1"/>
              <a:t>Dark_Knights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 err="1"/>
              <a:t>Atharv</a:t>
            </a:r>
            <a:r>
              <a:rPr lang="en-US" dirty="0"/>
              <a:t>, Rohit, Himanshu, Tapendu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64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F9F5-E96E-4428-B88C-A80E89F8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59525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27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BC2-11AC-4645-B764-A0D6AA61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F1B2-4E04-4F92-A14A-15FF92DB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Malware-It is code designed to damage computer systems without the knowledge of the owner. </a:t>
            </a:r>
          </a:p>
          <a:p>
            <a:r>
              <a:rPr lang="en-IN" dirty="0"/>
              <a:t>Malware is found even in software from reputed companies and results in leakage of data to remote systems or hurts user system in some or the other way.</a:t>
            </a:r>
          </a:p>
          <a:p>
            <a:r>
              <a:rPr lang="en-IN" dirty="0"/>
              <a:t>We try to design a solution that provides static malware analysis.</a:t>
            </a:r>
          </a:p>
        </p:txBody>
      </p:sp>
    </p:spTree>
    <p:extLst>
      <p:ext uri="{BB962C8B-B14F-4D97-AF65-F5344CB8AC3E}">
        <p14:creationId xmlns:p14="http://schemas.microsoft.com/office/powerpoint/2010/main" val="53879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410-4C43-47BE-BCF5-EBCC2D0D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Vs. Dynamic Malware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4DA50B-C0B8-4145-8070-0B1BEA88E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4886"/>
              </p:ext>
            </p:extLst>
          </p:nvPr>
        </p:nvGraphicFramePr>
        <p:xfrm>
          <a:off x="838200" y="2464817"/>
          <a:ext cx="10515600" cy="342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38983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0757697"/>
                    </a:ext>
                  </a:extLst>
                </a:gridCol>
              </a:tblGrid>
              <a:tr h="9896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Static Malware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Dynamic Malware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41016"/>
                  </a:ext>
                </a:extLst>
              </a:tr>
              <a:tr h="244028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analysis examines malware without actually running it.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analysis (also known as behavior analysis) executes malware in a controlled and monitored environment to observe its behavior.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95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6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CC8C-4BC7-43A6-99F3-81116DC4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29F6-E773-4C48-A738-C2F2A796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the ‘Brazilian-malware dataset’ to obtain data about various software and its properties.</a:t>
            </a:r>
          </a:p>
          <a:p>
            <a:r>
              <a:rPr lang="en-IN" dirty="0"/>
              <a:t>We have selected certain attributes using feature selection that are main contributors to whether a given application is a malware or not.</a:t>
            </a:r>
          </a:p>
          <a:p>
            <a:r>
              <a:rPr lang="en-IN" dirty="0"/>
              <a:t>We use this dataset to train our model.</a:t>
            </a:r>
          </a:p>
          <a:p>
            <a:r>
              <a:rPr lang="en-IN" dirty="0"/>
              <a:t>We then provide a command line interface to the user where the user enters the name of the application and is recommended whether the given application is a malware or not.</a:t>
            </a:r>
          </a:p>
        </p:txBody>
      </p:sp>
    </p:spTree>
    <p:extLst>
      <p:ext uri="{BB962C8B-B14F-4D97-AF65-F5344CB8AC3E}">
        <p14:creationId xmlns:p14="http://schemas.microsoft.com/office/powerpoint/2010/main" val="32711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D33AA-7900-427B-831E-8172751B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107688"/>
            <a:ext cx="11965576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90B-5968-4161-955D-519E6801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53C0-9103-455C-BE5F-3BB52E67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Pre-processing of the whole Data file so as to get better perspective over the data.</a:t>
            </a:r>
          </a:p>
          <a:p>
            <a:r>
              <a:rPr lang="en-IN" dirty="0"/>
              <a:t>Feature selection plays an important role as the Data file holds lots</a:t>
            </a:r>
          </a:p>
          <a:p>
            <a:pPr marL="0" indent="0">
              <a:buNone/>
            </a:pPr>
            <a:r>
              <a:rPr lang="en-IN" dirty="0"/>
              <a:t>   of feature which might hinder our processing model.</a:t>
            </a:r>
          </a:p>
          <a:p>
            <a:r>
              <a:rPr lang="en-IN" dirty="0"/>
              <a:t>Important columns-’imported symbols’ and ‘imported </a:t>
            </a:r>
            <a:r>
              <a:rPr lang="en-IN" dirty="0" err="1"/>
              <a:t>dlls</a:t>
            </a:r>
            <a:r>
              <a:rPr lang="en-IN" dirty="0"/>
              <a:t>’.</a:t>
            </a:r>
          </a:p>
          <a:p>
            <a:r>
              <a:rPr lang="en-IN" dirty="0"/>
              <a:t>The ‘imported </a:t>
            </a:r>
            <a:r>
              <a:rPr lang="en-IN" dirty="0" err="1"/>
              <a:t>dlls’</a:t>
            </a:r>
            <a:r>
              <a:rPr lang="en-IN" dirty="0"/>
              <a:t> column provides what </a:t>
            </a:r>
            <a:r>
              <a:rPr lang="en-IN" dirty="0" err="1"/>
              <a:t>Dll</a:t>
            </a:r>
            <a:r>
              <a:rPr lang="en-IN" dirty="0"/>
              <a:t> file does each</a:t>
            </a:r>
          </a:p>
          <a:p>
            <a:pPr marL="0" indent="0">
              <a:buNone/>
            </a:pPr>
            <a:r>
              <a:rPr lang="en-IN" dirty="0"/>
              <a:t>   file uses.</a:t>
            </a:r>
          </a:p>
          <a:p>
            <a:r>
              <a:rPr lang="en-IN" dirty="0"/>
              <a:t>The ‘imported symbols’ attribute provides information about the functions the </a:t>
            </a:r>
            <a:r>
              <a:rPr lang="en-IN" dirty="0" err="1"/>
              <a:t>dlls</a:t>
            </a:r>
            <a:r>
              <a:rPr lang="en-IN" dirty="0"/>
              <a:t> will call.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2B1-AE02-4A71-9B0F-EF3CF177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 and Significance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A909-7832-40F9-97C2-1FA94308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preprocessing we do Feature Extraction</a:t>
            </a:r>
            <a:r>
              <a:rPr lang="en-IN" dirty="0"/>
              <a:t>.</a:t>
            </a:r>
          </a:p>
          <a:p>
            <a:r>
              <a:rPr lang="en-IN" dirty="0"/>
              <a:t>Feature Extraction: Remove the </a:t>
            </a:r>
            <a:r>
              <a:rPr lang="en-IN" dirty="0" err="1"/>
              <a:t>Dlls</a:t>
            </a:r>
            <a:r>
              <a:rPr lang="en-IN" dirty="0"/>
              <a:t> and Symbols which are common in both Malwares and </a:t>
            </a:r>
            <a:r>
              <a:rPr lang="en-IN" dirty="0" err="1"/>
              <a:t>GoodWares</a:t>
            </a:r>
            <a:r>
              <a:rPr lang="en-IN" dirty="0"/>
              <a:t>.</a:t>
            </a:r>
          </a:p>
          <a:p>
            <a:r>
              <a:rPr lang="en-IN" dirty="0"/>
              <a:t>TF-IDF(Term Frequency*Inverse Document Frequency) is used</a:t>
            </a:r>
          </a:p>
          <a:p>
            <a:pPr marL="0" indent="0">
              <a:buNone/>
            </a:pPr>
            <a:r>
              <a:rPr lang="en-IN" dirty="0"/>
              <a:t>    to show the significance of each </a:t>
            </a:r>
            <a:r>
              <a:rPr lang="en-IN" dirty="0" err="1"/>
              <a:t>Dlls</a:t>
            </a:r>
            <a:r>
              <a:rPr lang="en-IN" dirty="0"/>
              <a:t> and Symbols in the file to </a:t>
            </a:r>
          </a:p>
          <a:p>
            <a:pPr marL="0" indent="0">
              <a:buNone/>
            </a:pPr>
            <a:r>
              <a:rPr lang="en-IN" dirty="0"/>
              <a:t>    recommend the malware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CB49-AB3E-4F81-BDC1-4142D1C7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Dimensional Reduction and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5662-CFDF-49A8-A2E2-B6900737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step2, we normalize the data.</a:t>
            </a:r>
          </a:p>
          <a:p>
            <a:r>
              <a:rPr lang="en-US" dirty="0"/>
              <a:t>Normalized data is sent to PCA(</a:t>
            </a:r>
            <a:r>
              <a:rPr lang="en-IN" b="1" dirty="0"/>
              <a:t>Principal Component Analysis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which is used for dimensional reduction.</a:t>
            </a:r>
          </a:p>
          <a:p>
            <a:r>
              <a:rPr lang="en-US" dirty="0"/>
              <a:t>Then the above is passed thorough our ML/DL Based model</a:t>
            </a:r>
          </a:p>
          <a:p>
            <a:pPr lvl="1"/>
            <a:r>
              <a:rPr lang="en-US" dirty="0"/>
              <a:t>It is first passed through our Machine Learning model(</a:t>
            </a:r>
            <a:r>
              <a:rPr lang="en-US" dirty="0" err="1"/>
              <a:t>RandomForrest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through Deep Learning Model(ANN)</a:t>
            </a:r>
          </a:p>
          <a:p>
            <a:r>
              <a:rPr lang="en-US" dirty="0"/>
              <a:t>Model Training process complete.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252D-DAF7-44D0-A36E-422F0BE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testing with .exe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987B-2E02-4EA0-879A-0C9754ED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accept .exe file as a command line argument form the user.</a:t>
            </a:r>
          </a:p>
          <a:p>
            <a:r>
              <a:rPr lang="en-US" dirty="0"/>
              <a:t>Information about the file is extracted from its corresponding </a:t>
            </a:r>
          </a:p>
          <a:p>
            <a:pPr marL="0" indent="0">
              <a:buNone/>
            </a:pPr>
            <a:r>
              <a:rPr lang="en-US" dirty="0"/>
              <a:t>   PEFILE.</a:t>
            </a:r>
          </a:p>
          <a:p>
            <a:r>
              <a:rPr lang="en-US" dirty="0"/>
              <a:t>This information is then fed into our model to predict whether it is a malware or not.</a:t>
            </a:r>
          </a:p>
          <a:p>
            <a:r>
              <a:rPr lang="en-US" dirty="0"/>
              <a:t>The prediction is shown in form of recommendation score between </a:t>
            </a:r>
          </a:p>
          <a:p>
            <a:pPr marL="0" indent="0">
              <a:buNone/>
            </a:pPr>
            <a:r>
              <a:rPr lang="en-US" dirty="0"/>
              <a:t>   0(being highly </a:t>
            </a:r>
            <a:r>
              <a:rPr lang="en-US" dirty="0" err="1"/>
              <a:t>Goodware</a:t>
            </a:r>
            <a:r>
              <a:rPr lang="en-US" dirty="0"/>
              <a:t>) to 1(being highly Malware).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2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96</TotalTime>
  <Words>484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Malware Detection System</vt:lpstr>
      <vt:lpstr>Problem</vt:lpstr>
      <vt:lpstr>Static Vs. Dynamic Malware</vt:lpstr>
      <vt:lpstr>Solution</vt:lpstr>
      <vt:lpstr>PowerPoint Presentation</vt:lpstr>
      <vt:lpstr>Preprocessing</vt:lpstr>
      <vt:lpstr>Feature Extraction and Significance</vt:lpstr>
      <vt:lpstr>Dimensional Reduction and Model Training</vt:lpstr>
      <vt:lpstr>Model testing with .exe Files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System</dc:title>
  <dc:creator>Atharv Pandit</dc:creator>
  <cp:lastModifiedBy>Vishal Bajaj</cp:lastModifiedBy>
  <cp:revision>17</cp:revision>
  <dcterms:created xsi:type="dcterms:W3CDTF">2020-02-01T22:24:08Z</dcterms:created>
  <dcterms:modified xsi:type="dcterms:W3CDTF">2020-02-03T17:38:56Z</dcterms:modified>
</cp:coreProperties>
</file>