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5" r:id="rId6"/>
    <p:sldId id="264" r:id="rId7"/>
    <p:sldId id="266" r:id="rId8"/>
    <p:sldId id="272" r:id="rId9"/>
    <p:sldId id="268" r:id="rId10"/>
    <p:sldId id="269" r:id="rId11"/>
    <p:sldId id="270" r:id="rId12"/>
    <p:sldId id="271" r:id="rId13"/>
    <p:sldId id="277" r:id="rId14"/>
    <p:sldId id="276" r:id="rId15"/>
    <p:sldId id="273" r:id="rId16"/>
    <p:sldId id="290" r:id="rId17"/>
    <p:sldId id="289" r:id="rId18"/>
    <p:sldId id="279" r:id="rId19"/>
    <p:sldId id="280" r:id="rId20"/>
    <p:sldId id="281" r:id="rId21"/>
    <p:sldId id="278" r:id="rId22"/>
    <p:sldId id="282" r:id="rId23"/>
    <p:sldId id="283" r:id="rId24"/>
    <p:sldId id="284" r:id="rId25"/>
    <p:sldId id="285" r:id="rId26"/>
    <p:sldId id="286" r:id="rId27"/>
    <p:sldId id="287" r:id="rId28"/>
    <p:sldId id="288" r:id="rId29"/>
    <p:sldId id="291" r:id="rId30"/>
    <p:sldId id="292" r:id="rId31"/>
    <p:sldId id="293" r:id="rId32"/>
    <p:sldId id="29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990033"/>
    <a:srgbClr val="0099FF"/>
    <a:srgbClr val="0033CC"/>
    <a:srgbClr val="FF00FF"/>
    <a:srgbClr val="660066"/>
    <a:srgbClr val="FF9900"/>
    <a:srgbClr val="FFCC00"/>
    <a:srgbClr val="008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99C716-B364-43D8-A8EC-AC867A956C24}" v="640" dt="2024-04-30T00:18:16.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4" d="100"/>
          <a:sy n="54" d="100"/>
        </p:scale>
        <p:origin x="67"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ick Here" userId="20e99c49534a4aab" providerId="LiveId" clId="{8899C716-B364-43D8-A8EC-AC867A956C24}"/>
    <pc:docChg chg="undo custSel addSld delSld modSld sldOrd">
      <pc:chgData name="Click Here" userId="20e99c49534a4aab" providerId="LiveId" clId="{8899C716-B364-43D8-A8EC-AC867A956C24}" dt="2024-04-30T00:19:49.941" v="1699" actId="20577"/>
      <pc:docMkLst>
        <pc:docMk/>
      </pc:docMkLst>
      <pc:sldChg chg="del">
        <pc:chgData name="Click Here" userId="20e99c49534a4aab" providerId="LiveId" clId="{8899C716-B364-43D8-A8EC-AC867A956C24}" dt="2024-04-28T13:41:36.032" v="564" actId="2696"/>
        <pc:sldMkLst>
          <pc:docMk/>
          <pc:sldMk cId="2359932708" sldId="256"/>
        </pc:sldMkLst>
      </pc:sldChg>
      <pc:sldChg chg="del">
        <pc:chgData name="Click Here" userId="20e99c49534a4aab" providerId="LiveId" clId="{8899C716-B364-43D8-A8EC-AC867A956C24}" dt="2024-04-28T13:41:32.090" v="562" actId="2696"/>
        <pc:sldMkLst>
          <pc:docMk/>
          <pc:sldMk cId="648325043" sldId="257"/>
        </pc:sldMkLst>
      </pc:sldChg>
      <pc:sldChg chg="del">
        <pc:chgData name="Click Here" userId="20e99c49534a4aab" providerId="LiveId" clId="{8899C716-B364-43D8-A8EC-AC867A956C24}" dt="2024-04-28T13:41:34.396" v="563" actId="2696"/>
        <pc:sldMkLst>
          <pc:docMk/>
          <pc:sldMk cId="848686856" sldId="258"/>
        </pc:sldMkLst>
      </pc:sldChg>
      <pc:sldChg chg="del">
        <pc:chgData name="Click Here" userId="20e99c49534a4aab" providerId="LiveId" clId="{8899C716-B364-43D8-A8EC-AC867A956C24}" dt="2024-04-28T13:41:37.721" v="565" actId="2696"/>
        <pc:sldMkLst>
          <pc:docMk/>
          <pc:sldMk cId="1969105891" sldId="259"/>
        </pc:sldMkLst>
      </pc:sldChg>
      <pc:sldChg chg="modSp mod">
        <pc:chgData name="Click Here" userId="20e99c49534a4aab" providerId="LiveId" clId="{8899C716-B364-43D8-A8EC-AC867A956C24}" dt="2024-04-28T17:48:18.733" v="570" actId="20577"/>
        <pc:sldMkLst>
          <pc:docMk/>
          <pc:sldMk cId="2093793552" sldId="261"/>
        </pc:sldMkLst>
        <pc:spChg chg="mod">
          <ac:chgData name="Click Here" userId="20e99c49534a4aab" providerId="LiveId" clId="{8899C716-B364-43D8-A8EC-AC867A956C24}" dt="2024-04-28T17:48:18.733" v="570" actId="20577"/>
          <ac:spMkLst>
            <pc:docMk/>
            <pc:sldMk cId="2093793552" sldId="261"/>
            <ac:spMk id="7" creationId="{AFB017BD-93DA-0C1D-18EE-D74CBCB7C96F}"/>
          </ac:spMkLst>
        </pc:spChg>
      </pc:sldChg>
      <pc:sldChg chg="modSp mod">
        <pc:chgData name="Click Here" userId="20e99c49534a4aab" providerId="LiveId" clId="{8899C716-B364-43D8-A8EC-AC867A956C24}" dt="2024-04-28T17:44:35.951" v="569" actId="5793"/>
        <pc:sldMkLst>
          <pc:docMk/>
          <pc:sldMk cId="1043219996" sldId="262"/>
        </pc:sldMkLst>
        <pc:spChg chg="mod">
          <ac:chgData name="Click Here" userId="20e99c49534a4aab" providerId="LiveId" clId="{8899C716-B364-43D8-A8EC-AC867A956C24}" dt="2024-04-28T17:44:35.951" v="569" actId="5793"/>
          <ac:spMkLst>
            <pc:docMk/>
            <pc:sldMk cId="1043219996" sldId="262"/>
            <ac:spMk id="2" creationId="{D0370FE1-74E2-5EA6-2316-FD0F4685EDB5}"/>
          </ac:spMkLst>
        </pc:spChg>
      </pc:sldChg>
      <pc:sldChg chg="modSp mod">
        <pc:chgData name="Click Here" userId="20e99c49534a4aab" providerId="LiveId" clId="{8899C716-B364-43D8-A8EC-AC867A956C24}" dt="2024-04-29T02:24:47.694" v="572" actId="1037"/>
        <pc:sldMkLst>
          <pc:docMk/>
          <pc:sldMk cId="445554337" sldId="265"/>
        </pc:sldMkLst>
        <pc:spChg chg="mod">
          <ac:chgData name="Click Here" userId="20e99c49534a4aab" providerId="LiveId" clId="{8899C716-B364-43D8-A8EC-AC867A956C24}" dt="2024-04-29T02:24:47.694" v="572" actId="1037"/>
          <ac:spMkLst>
            <pc:docMk/>
            <pc:sldMk cId="445554337" sldId="265"/>
            <ac:spMk id="3" creationId="{54E25FE7-BD5D-F729-8DDE-65FFBA63ABF1}"/>
          </ac:spMkLst>
        </pc:spChg>
      </pc:sldChg>
      <pc:sldChg chg="modSp mod">
        <pc:chgData name="Click Here" userId="20e99c49534a4aab" providerId="LiveId" clId="{8899C716-B364-43D8-A8EC-AC867A956C24}" dt="2024-04-29T16:43:25.131" v="1667" actId="20577"/>
        <pc:sldMkLst>
          <pc:docMk/>
          <pc:sldMk cId="2532522382" sldId="266"/>
        </pc:sldMkLst>
        <pc:spChg chg="mod">
          <ac:chgData name="Click Here" userId="20e99c49534a4aab" providerId="LiveId" clId="{8899C716-B364-43D8-A8EC-AC867A956C24}" dt="2024-04-29T16:43:25.131" v="1667" actId="20577"/>
          <ac:spMkLst>
            <pc:docMk/>
            <pc:sldMk cId="2532522382" sldId="266"/>
            <ac:spMk id="4" creationId="{B3078279-E0A9-7B92-6095-B1ED860939D7}"/>
          </ac:spMkLst>
        </pc:spChg>
      </pc:sldChg>
      <pc:sldChg chg="addSp modSp new">
        <pc:chgData name="Click Here" userId="20e99c49534a4aab" providerId="LiveId" clId="{8899C716-B364-43D8-A8EC-AC867A956C24}" dt="2024-04-27T02:03:50.078" v="3" actId="1076"/>
        <pc:sldMkLst>
          <pc:docMk/>
          <pc:sldMk cId="3430409501" sldId="269"/>
        </pc:sldMkLst>
        <pc:picChg chg="add mod">
          <ac:chgData name="Click Here" userId="20e99c49534a4aab" providerId="LiveId" clId="{8899C716-B364-43D8-A8EC-AC867A956C24}" dt="2024-04-27T02:03:50.078" v="3" actId="1076"/>
          <ac:picMkLst>
            <pc:docMk/>
            <pc:sldMk cId="3430409501" sldId="269"/>
            <ac:picMk id="7170" creationId="{B5ACD18B-9926-B850-6FD1-859B63513364}"/>
          </ac:picMkLst>
        </pc:picChg>
      </pc:sldChg>
      <pc:sldChg chg="addSp delSp modSp new">
        <pc:chgData name="Click Here" userId="20e99c49534a4aab" providerId="LiveId" clId="{8899C716-B364-43D8-A8EC-AC867A956C24}" dt="2024-04-29T09:18:07.239" v="611" actId="1076"/>
        <pc:sldMkLst>
          <pc:docMk/>
          <pc:sldMk cId="1603149706" sldId="270"/>
        </pc:sldMkLst>
        <pc:picChg chg="add mod">
          <ac:chgData name="Click Here" userId="20e99c49534a4aab" providerId="LiveId" clId="{8899C716-B364-43D8-A8EC-AC867A956C24}" dt="2024-04-29T09:18:07.239" v="611" actId="1076"/>
          <ac:picMkLst>
            <pc:docMk/>
            <pc:sldMk cId="1603149706" sldId="270"/>
            <ac:picMk id="2" creationId="{15586071-EA96-DBCB-3DE8-EF16BC617E5B}"/>
          </ac:picMkLst>
        </pc:picChg>
        <pc:picChg chg="add del mod">
          <ac:chgData name="Click Here" userId="20e99c49534a4aab" providerId="LiveId" clId="{8899C716-B364-43D8-A8EC-AC867A956C24}" dt="2024-04-27T02:12:11.284" v="7" actId="21"/>
          <ac:picMkLst>
            <pc:docMk/>
            <pc:sldMk cId="1603149706" sldId="270"/>
            <ac:picMk id="2" creationId="{36D75928-F66F-BE66-C2CC-28015FBC8890}"/>
          </ac:picMkLst>
        </pc:picChg>
        <pc:picChg chg="add del mod">
          <ac:chgData name="Click Here" userId="20e99c49534a4aab" providerId="LiveId" clId="{8899C716-B364-43D8-A8EC-AC867A956C24}" dt="2024-04-29T09:17:51.826" v="607" actId="21"/>
          <ac:picMkLst>
            <pc:docMk/>
            <pc:sldMk cId="1603149706" sldId="270"/>
            <ac:picMk id="6146" creationId="{15586071-EA96-DBCB-3DE8-EF16BC617E5B}"/>
          </ac:picMkLst>
        </pc:picChg>
        <pc:picChg chg="add del">
          <ac:chgData name="Click Here" userId="20e99c49534a4aab" providerId="LiveId" clId="{8899C716-B364-43D8-A8EC-AC867A956C24}" dt="2024-04-27T02:12:14.177" v="8" actId="21"/>
          <ac:picMkLst>
            <pc:docMk/>
            <pc:sldMk cId="1603149706" sldId="270"/>
            <ac:picMk id="8194" creationId="{7E7978CC-696C-E75C-7ACC-D746F5229B1C}"/>
          </ac:picMkLst>
        </pc:picChg>
        <pc:picChg chg="add del mod">
          <ac:chgData name="Click Here" userId="20e99c49534a4aab" providerId="LiveId" clId="{8899C716-B364-43D8-A8EC-AC867A956C24}" dt="2024-04-29T09:17:58.930" v="610" actId="21"/>
          <ac:picMkLst>
            <pc:docMk/>
            <pc:sldMk cId="1603149706" sldId="270"/>
            <ac:picMk id="8196" creationId="{89E0E09D-487A-44D2-9609-9B6C215F6DF0}"/>
          </ac:picMkLst>
        </pc:picChg>
        <pc:picChg chg="add del mod">
          <ac:chgData name="Click Here" userId="20e99c49534a4aab" providerId="LiveId" clId="{8899C716-B364-43D8-A8EC-AC867A956C24}" dt="2024-04-27T09:24:58.938" v="92" actId="21"/>
          <ac:picMkLst>
            <pc:docMk/>
            <pc:sldMk cId="1603149706" sldId="270"/>
            <ac:picMk id="8198" creationId="{C0EDD437-B109-2821-6F38-DB9AA78C5709}"/>
          </ac:picMkLst>
        </pc:picChg>
      </pc:sldChg>
      <pc:sldChg chg="addSp modSp new">
        <pc:chgData name="Click Here" userId="20e99c49534a4aab" providerId="LiveId" clId="{8899C716-B364-43D8-A8EC-AC867A956C24}" dt="2024-04-27T09:24:52" v="91" actId="1076"/>
        <pc:sldMkLst>
          <pc:docMk/>
          <pc:sldMk cId="1609397333" sldId="271"/>
        </pc:sldMkLst>
        <pc:picChg chg="add mod">
          <ac:chgData name="Click Here" userId="20e99c49534a4aab" providerId="LiveId" clId="{8899C716-B364-43D8-A8EC-AC867A956C24}" dt="2024-04-27T09:24:52" v="91" actId="1076"/>
          <ac:picMkLst>
            <pc:docMk/>
            <pc:sldMk cId="1609397333" sldId="271"/>
            <ac:picMk id="9218" creationId="{E4A8D4DD-FF84-9C69-433D-151727BD0D33}"/>
          </ac:picMkLst>
        </pc:picChg>
      </pc:sldChg>
      <pc:sldChg chg="addSp delSp modSp new mod">
        <pc:chgData name="Click Here" userId="20e99c49534a4aab" providerId="LiveId" clId="{8899C716-B364-43D8-A8EC-AC867A956C24}" dt="2024-04-29T10:00:25.171" v="620" actId="1076"/>
        <pc:sldMkLst>
          <pc:docMk/>
          <pc:sldMk cId="4168568279" sldId="272"/>
        </pc:sldMkLst>
        <pc:spChg chg="add mod">
          <ac:chgData name="Click Here" userId="20e99c49534a4aab" providerId="LiveId" clId="{8899C716-B364-43D8-A8EC-AC867A956C24}" dt="2024-04-27T09:10:50.228" v="75" actId="2711"/>
          <ac:spMkLst>
            <pc:docMk/>
            <pc:sldMk cId="4168568279" sldId="272"/>
            <ac:spMk id="2" creationId="{B4067B6F-0ABB-839B-C7A4-7AC16AECF5E3}"/>
          </ac:spMkLst>
        </pc:spChg>
        <pc:spChg chg="add mod">
          <ac:chgData name="Click Here" userId="20e99c49534a4aab" providerId="LiveId" clId="{8899C716-B364-43D8-A8EC-AC867A956C24}" dt="2024-04-27T09:12:23.273" v="78"/>
          <ac:spMkLst>
            <pc:docMk/>
            <pc:sldMk cId="4168568279" sldId="272"/>
            <ac:spMk id="3" creationId="{7126A5C1-DA45-555C-8955-EE3B1112D933}"/>
          </ac:spMkLst>
        </pc:spChg>
        <pc:picChg chg="add del mod">
          <ac:chgData name="Click Here" userId="20e99c49534a4aab" providerId="LiveId" clId="{8899C716-B364-43D8-A8EC-AC867A956C24}" dt="2024-04-29T09:59:52.350" v="616" actId="21"/>
          <ac:picMkLst>
            <pc:docMk/>
            <pc:sldMk cId="4168568279" sldId="272"/>
            <ac:picMk id="4" creationId="{1B089C58-DE23-6B37-B1E3-74C461E1BECE}"/>
          </ac:picMkLst>
        </pc:picChg>
        <pc:picChg chg="add del mod">
          <ac:chgData name="Click Here" userId="20e99c49534a4aab" providerId="LiveId" clId="{8899C716-B364-43D8-A8EC-AC867A956C24}" dt="2024-04-29T03:28:53.125" v="586" actId="21"/>
          <ac:picMkLst>
            <pc:docMk/>
            <pc:sldMk cId="4168568279" sldId="272"/>
            <ac:picMk id="5" creationId="{1B089C58-DE23-6B37-B1E3-74C461E1BECE}"/>
          </ac:picMkLst>
        </pc:picChg>
        <pc:picChg chg="add mod">
          <ac:chgData name="Click Here" userId="20e99c49534a4aab" providerId="LiveId" clId="{8899C716-B364-43D8-A8EC-AC867A956C24}" dt="2024-04-29T10:00:25.171" v="620" actId="1076"/>
          <ac:picMkLst>
            <pc:docMk/>
            <pc:sldMk cId="4168568279" sldId="272"/>
            <ac:picMk id="7" creationId="{100EB560-35E3-C5C2-CA52-51BB7F5F4736}"/>
          </ac:picMkLst>
        </pc:picChg>
      </pc:sldChg>
      <pc:sldChg chg="addSp delSp modSp new mod">
        <pc:chgData name="Click Here" userId="20e99c49534a4aab" providerId="LiveId" clId="{8899C716-B364-43D8-A8EC-AC867A956C24}" dt="2024-04-29T15:41:29.542" v="1499" actId="20577"/>
        <pc:sldMkLst>
          <pc:docMk/>
          <pc:sldMk cId="2632175054" sldId="273"/>
        </pc:sldMkLst>
        <pc:spChg chg="add del mod">
          <ac:chgData name="Click Here" userId="20e99c49534a4aab" providerId="LiveId" clId="{8899C716-B364-43D8-A8EC-AC867A956C24}" dt="2024-04-27T09:35:28.415" v="100" actId="22"/>
          <ac:spMkLst>
            <pc:docMk/>
            <pc:sldMk cId="2632175054" sldId="273"/>
            <ac:spMk id="3" creationId="{31151D13-8DDD-5CF6-D0A6-214042CC400C}"/>
          </ac:spMkLst>
        </pc:spChg>
        <pc:spChg chg="add mod">
          <ac:chgData name="Click Here" userId="20e99c49534a4aab" providerId="LiveId" clId="{8899C716-B364-43D8-A8EC-AC867A956C24}" dt="2024-04-29T15:41:29.542" v="1499" actId="20577"/>
          <ac:spMkLst>
            <pc:docMk/>
            <pc:sldMk cId="2632175054" sldId="273"/>
            <ac:spMk id="4" creationId="{22DD4824-1F23-FD95-D23B-D901483E3C91}"/>
          </ac:spMkLst>
        </pc:spChg>
        <pc:picChg chg="add del mod">
          <ac:chgData name="Click Here" userId="20e99c49534a4aab" providerId="LiveId" clId="{8899C716-B364-43D8-A8EC-AC867A956C24}" dt="2024-04-29T11:30:35.105" v="976" actId="21"/>
          <ac:picMkLst>
            <pc:docMk/>
            <pc:sldMk cId="2632175054" sldId="273"/>
            <ac:picMk id="6" creationId="{CD0A0A44-C8E6-1869-4C60-298D75ABF0C0}"/>
          </ac:picMkLst>
        </pc:picChg>
        <pc:picChg chg="add del mod">
          <ac:chgData name="Click Here" userId="20e99c49534a4aab" providerId="LiveId" clId="{8899C716-B364-43D8-A8EC-AC867A956C24}" dt="2024-04-27T09:42:39.173" v="160" actId="21"/>
          <ac:picMkLst>
            <pc:docMk/>
            <pc:sldMk cId="2632175054" sldId="273"/>
            <ac:picMk id="8" creationId="{6BE75E08-9A1B-CF38-004F-CCEB2A948D1B}"/>
          </ac:picMkLst>
        </pc:picChg>
        <pc:picChg chg="add del mod">
          <ac:chgData name="Click Here" userId="20e99c49534a4aab" providerId="LiveId" clId="{8899C716-B364-43D8-A8EC-AC867A956C24}" dt="2024-04-27T09:43:43.718" v="175" actId="478"/>
          <ac:picMkLst>
            <pc:docMk/>
            <pc:sldMk cId="2632175054" sldId="273"/>
            <ac:picMk id="10" creationId="{876527EC-8BA8-D6CB-F5EC-3A026877835C}"/>
          </ac:picMkLst>
        </pc:picChg>
      </pc:sldChg>
      <pc:sldChg chg="addSp delSp modSp new del mod">
        <pc:chgData name="Click Here" userId="20e99c49534a4aab" providerId="LiveId" clId="{8899C716-B364-43D8-A8EC-AC867A956C24}" dt="2024-04-29T11:49:43.406" v="1353" actId="2696"/>
        <pc:sldMkLst>
          <pc:docMk/>
          <pc:sldMk cId="1650528044" sldId="274"/>
        </pc:sldMkLst>
        <pc:spChg chg="del mod">
          <ac:chgData name="Click Here" userId="20e99c49534a4aab" providerId="LiveId" clId="{8899C716-B364-43D8-A8EC-AC867A956C24}" dt="2024-04-29T11:36:01.822" v="1028" actId="21"/>
          <ac:spMkLst>
            <pc:docMk/>
            <pc:sldMk cId="1650528044" sldId="274"/>
            <ac:spMk id="2" creationId="{472AB93C-D863-15A3-8B82-6505253FD047}"/>
          </ac:spMkLst>
        </pc:spChg>
        <pc:spChg chg="add del mod">
          <ac:chgData name="Click Here" userId="20e99c49534a4aab" providerId="LiveId" clId="{8899C716-B364-43D8-A8EC-AC867A956C24}" dt="2024-04-27T09:43:37.894" v="173"/>
          <ac:spMkLst>
            <pc:docMk/>
            <pc:sldMk cId="1650528044" sldId="274"/>
            <ac:spMk id="2" creationId="{E409B6B7-D300-85FA-5515-6D97517F23A4}"/>
          </ac:spMkLst>
        </pc:spChg>
        <pc:spChg chg="del">
          <ac:chgData name="Click Here" userId="20e99c49534a4aab" providerId="LiveId" clId="{8899C716-B364-43D8-A8EC-AC867A956C24}" dt="2024-04-29T11:40:16.296" v="1079" actId="21"/>
          <ac:spMkLst>
            <pc:docMk/>
            <pc:sldMk cId="1650528044" sldId="274"/>
            <ac:spMk id="3" creationId="{6BFD44A1-5424-F3B2-4805-040D92648331}"/>
          </ac:spMkLst>
        </pc:spChg>
        <pc:spChg chg="add mod">
          <ac:chgData name="Click Here" userId="20e99c49534a4aab" providerId="LiveId" clId="{8899C716-B364-43D8-A8EC-AC867A956C24}" dt="2024-04-27T09:53:09.989" v="281" actId="1076"/>
          <ac:spMkLst>
            <pc:docMk/>
            <pc:sldMk cId="1650528044" sldId="274"/>
            <ac:spMk id="5" creationId="{E888CFAF-F62F-2707-79C6-5E230325BD12}"/>
          </ac:spMkLst>
        </pc:spChg>
        <pc:spChg chg="del mod">
          <ac:chgData name="Click Here" userId="20e99c49534a4aab" providerId="LiveId" clId="{8899C716-B364-43D8-A8EC-AC867A956C24}" dt="2024-04-29T11:44:28.823" v="1229" actId="21"/>
          <ac:spMkLst>
            <pc:docMk/>
            <pc:sldMk cId="1650528044" sldId="274"/>
            <ac:spMk id="6" creationId="{B53FEBFF-F0FD-90AE-C6C3-EDE8876DA6FB}"/>
          </ac:spMkLst>
        </pc:spChg>
        <pc:picChg chg="add mod">
          <ac:chgData name="Click Here" userId="20e99c49534a4aab" providerId="LiveId" clId="{8899C716-B364-43D8-A8EC-AC867A956C24}" dt="2024-04-27T09:53:15.225" v="282" actId="1076"/>
          <ac:picMkLst>
            <pc:docMk/>
            <pc:sldMk cId="1650528044" sldId="274"/>
            <ac:picMk id="4" creationId="{45946E89-B3ED-2CD4-8474-5EF3DC41670F}"/>
          </ac:picMkLst>
        </pc:picChg>
        <pc:picChg chg="add mod">
          <ac:chgData name="Click Here" userId="20e99c49534a4aab" providerId="LiveId" clId="{8899C716-B364-43D8-A8EC-AC867A956C24}" dt="2024-04-27T09:53:09.989" v="281" actId="1076"/>
          <ac:picMkLst>
            <pc:docMk/>
            <pc:sldMk cId="1650528044" sldId="274"/>
            <ac:picMk id="7" creationId="{9A438D3E-9B49-D49F-B055-AFB1249BDD6A}"/>
          </ac:picMkLst>
        </pc:picChg>
        <pc:picChg chg="add mod">
          <ac:chgData name="Click Here" userId="20e99c49534a4aab" providerId="LiveId" clId="{8899C716-B364-43D8-A8EC-AC867A956C24}" dt="2024-04-27T09:53:09.989" v="281" actId="1076"/>
          <ac:picMkLst>
            <pc:docMk/>
            <pc:sldMk cId="1650528044" sldId="274"/>
            <ac:picMk id="9" creationId="{F296219E-626E-271C-583F-DD90B3320E85}"/>
          </ac:picMkLst>
        </pc:picChg>
        <pc:picChg chg="add mod">
          <ac:chgData name="Click Here" userId="20e99c49534a4aab" providerId="LiveId" clId="{8899C716-B364-43D8-A8EC-AC867A956C24}" dt="2024-04-27T09:53:09.989" v="281" actId="1076"/>
          <ac:picMkLst>
            <pc:docMk/>
            <pc:sldMk cId="1650528044" sldId="274"/>
            <ac:picMk id="11" creationId="{D91CE31D-AC79-5A90-86D1-ECD710C2009E}"/>
          </ac:picMkLst>
        </pc:picChg>
        <pc:picChg chg="add mod">
          <ac:chgData name="Click Here" userId="20e99c49534a4aab" providerId="LiveId" clId="{8899C716-B364-43D8-A8EC-AC867A956C24}" dt="2024-04-27T09:53:09.989" v="281" actId="1076"/>
          <ac:picMkLst>
            <pc:docMk/>
            <pc:sldMk cId="1650528044" sldId="274"/>
            <ac:picMk id="13" creationId="{C8267681-121B-5851-7A36-C147D1424C6F}"/>
          </ac:picMkLst>
        </pc:picChg>
        <pc:picChg chg="add mod">
          <ac:chgData name="Click Here" userId="20e99c49534a4aab" providerId="LiveId" clId="{8899C716-B364-43D8-A8EC-AC867A956C24}" dt="2024-04-27T09:53:09.989" v="281" actId="1076"/>
          <ac:picMkLst>
            <pc:docMk/>
            <pc:sldMk cId="1650528044" sldId="274"/>
            <ac:picMk id="15" creationId="{6E79F258-3373-FFB9-95E5-3B5D311BD025}"/>
          </ac:picMkLst>
        </pc:picChg>
      </pc:sldChg>
      <pc:sldChg chg="addSp modSp new del mod setBg">
        <pc:chgData name="Click Here" userId="20e99c49534a4aab" providerId="LiveId" clId="{8899C716-B364-43D8-A8EC-AC867A956C24}" dt="2024-04-29T10:20:20.730" v="683" actId="2696"/>
        <pc:sldMkLst>
          <pc:docMk/>
          <pc:sldMk cId="698430388" sldId="275"/>
        </pc:sldMkLst>
        <pc:spChg chg="add mod">
          <ac:chgData name="Click Here" userId="20e99c49534a4aab" providerId="LiveId" clId="{8899C716-B364-43D8-A8EC-AC867A956C24}" dt="2024-04-29T10:13:43.077" v="625" actId="13926"/>
          <ac:spMkLst>
            <pc:docMk/>
            <pc:sldMk cId="698430388" sldId="275"/>
            <ac:spMk id="2" creationId="{920ADD02-9EB3-344D-1C86-60B101F9ABB4}"/>
          </ac:spMkLst>
        </pc:spChg>
        <pc:picChg chg="add mod">
          <ac:chgData name="Click Here" userId="20e99c49534a4aab" providerId="LiveId" clId="{8899C716-B364-43D8-A8EC-AC867A956C24}" dt="2024-04-27T09:54:44.361" v="296" actId="1076"/>
          <ac:picMkLst>
            <pc:docMk/>
            <pc:sldMk cId="698430388" sldId="275"/>
            <ac:picMk id="4" creationId="{E050BEF4-EB9C-0C66-B8ED-8B3ED3F47D74}"/>
          </ac:picMkLst>
        </pc:picChg>
      </pc:sldChg>
      <pc:sldChg chg="addSp modSp new mod ord">
        <pc:chgData name="Click Here" userId="20e99c49534a4aab" providerId="LiveId" clId="{8899C716-B364-43D8-A8EC-AC867A956C24}" dt="2024-04-29T10:00:50.524" v="622"/>
        <pc:sldMkLst>
          <pc:docMk/>
          <pc:sldMk cId="2699374455" sldId="276"/>
        </pc:sldMkLst>
        <pc:picChg chg="add mod">
          <ac:chgData name="Click Here" userId="20e99c49534a4aab" providerId="LiveId" clId="{8899C716-B364-43D8-A8EC-AC867A956C24}" dt="2024-04-27T09:56:57.466" v="314" actId="1076"/>
          <ac:picMkLst>
            <pc:docMk/>
            <pc:sldMk cId="2699374455" sldId="276"/>
            <ac:picMk id="3" creationId="{B448F746-3C08-AB06-59CE-90A50EC5EE7D}"/>
          </ac:picMkLst>
        </pc:picChg>
      </pc:sldChg>
      <pc:sldChg chg="addSp modSp new mod ord">
        <pc:chgData name="Click Here" userId="20e99c49534a4aab" providerId="LiveId" clId="{8899C716-B364-43D8-A8EC-AC867A956C24}" dt="2024-04-29T09:43:36.224" v="615"/>
        <pc:sldMkLst>
          <pc:docMk/>
          <pc:sldMk cId="3466562779" sldId="277"/>
        </pc:sldMkLst>
        <pc:picChg chg="add mod">
          <ac:chgData name="Click Here" userId="20e99c49534a4aab" providerId="LiveId" clId="{8899C716-B364-43D8-A8EC-AC867A956C24}" dt="2024-04-27T09:59:17.487" v="318" actId="1076"/>
          <ac:picMkLst>
            <pc:docMk/>
            <pc:sldMk cId="3466562779" sldId="277"/>
            <ac:picMk id="3" creationId="{3B96F65D-632E-FDA4-73C6-F92A9A6E254C}"/>
          </ac:picMkLst>
        </pc:picChg>
      </pc:sldChg>
      <pc:sldChg chg="addSp modSp new mod">
        <pc:chgData name="Click Here" userId="20e99c49534a4aab" providerId="LiveId" clId="{8899C716-B364-43D8-A8EC-AC867A956C24}" dt="2024-04-29T17:53:44.059" v="1682" actId="20577"/>
        <pc:sldMkLst>
          <pc:docMk/>
          <pc:sldMk cId="2314318732" sldId="278"/>
        </pc:sldMkLst>
        <pc:spChg chg="add mod">
          <ac:chgData name="Click Here" userId="20e99c49534a4aab" providerId="LiveId" clId="{8899C716-B364-43D8-A8EC-AC867A956C24}" dt="2024-04-27T18:38:39.852" v="348" actId="255"/>
          <ac:spMkLst>
            <pc:docMk/>
            <pc:sldMk cId="2314318732" sldId="278"/>
            <ac:spMk id="2" creationId="{F1487894-B547-B387-0A17-A12970BFEC22}"/>
          </ac:spMkLst>
        </pc:spChg>
        <pc:spChg chg="add mod">
          <ac:chgData name="Click Here" userId="20e99c49534a4aab" providerId="LiveId" clId="{8899C716-B364-43D8-A8EC-AC867A956C24}" dt="2024-04-29T17:53:44.059" v="1682" actId="20577"/>
          <ac:spMkLst>
            <pc:docMk/>
            <pc:sldMk cId="2314318732" sldId="278"/>
            <ac:spMk id="3" creationId="{F2B1E925-6F35-8597-1336-BE55FDECFD38}"/>
          </ac:spMkLst>
        </pc:spChg>
      </pc:sldChg>
      <pc:sldChg chg="addSp modSp new mod ord">
        <pc:chgData name="Click Here" userId="20e99c49534a4aab" providerId="LiveId" clId="{8899C716-B364-43D8-A8EC-AC867A956C24}" dt="2024-04-29T09:43:33.303" v="613"/>
        <pc:sldMkLst>
          <pc:docMk/>
          <pc:sldMk cId="3864580192" sldId="279"/>
        </pc:sldMkLst>
        <pc:picChg chg="add mod">
          <ac:chgData name="Click Here" userId="20e99c49534a4aab" providerId="LiveId" clId="{8899C716-B364-43D8-A8EC-AC867A956C24}" dt="2024-04-27T10:03:03.440" v="325" actId="1076"/>
          <ac:picMkLst>
            <pc:docMk/>
            <pc:sldMk cId="3864580192" sldId="279"/>
            <ac:picMk id="3" creationId="{205CE9CA-5CDA-8A2D-9584-4D40965D729B}"/>
          </ac:picMkLst>
        </pc:picChg>
      </pc:sldChg>
      <pc:sldChg chg="addSp modSp new mod">
        <pc:chgData name="Click Here" userId="20e99c49534a4aab" providerId="LiveId" clId="{8899C716-B364-43D8-A8EC-AC867A956C24}" dt="2024-04-28T13:05:13.263" v="368" actId="1076"/>
        <pc:sldMkLst>
          <pc:docMk/>
          <pc:sldMk cId="610383476" sldId="280"/>
        </pc:sldMkLst>
        <pc:picChg chg="add mod">
          <ac:chgData name="Click Here" userId="20e99c49534a4aab" providerId="LiveId" clId="{8899C716-B364-43D8-A8EC-AC867A956C24}" dt="2024-04-28T13:05:13.263" v="368" actId="1076"/>
          <ac:picMkLst>
            <pc:docMk/>
            <pc:sldMk cId="610383476" sldId="280"/>
            <ac:picMk id="3" creationId="{9F7CFF84-7A7D-C57B-0BA6-5C0260767916}"/>
          </ac:picMkLst>
        </pc:picChg>
      </pc:sldChg>
      <pc:sldChg chg="addSp modSp new">
        <pc:chgData name="Click Here" userId="20e99c49534a4aab" providerId="LiveId" clId="{8899C716-B364-43D8-A8EC-AC867A956C24}" dt="2024-04-28T13:05:48.769" v="372" actId="1076"/>
        <pc:sldMkLst>
          <pc:docMk/>
          <pc:sldMk cId="1492440760" sldId="281"/>
        </pc:sldMkLst>
        <pc:picChg chg="add mod">
          <ac:chgData name="Click Here" userId="20e99c49534a4aab" providerId="LiveId" clId="{8899C716-B364-43D8-A8EC-AC867A956C24}" dt="2024-04-28T13:05:48.769" v="372" actId="1076"/>
          <ac:picMkLst>
            <pc:docMk/>
            <pc:sldMk cId="1492440760" sldId="281"/>
            <ac:picMk id="1026" creationId="{BA963BBE-C9F3-326E-AAF6-F77089BE00A5}"/>
          </ac:picMkLst>
        </pc:picChg>
      </pc:sldChg>
      <pc:sldChg chg="addSp modSp new mod ord">
        <pc:chgData name="Click Here" userId="20e99c49534a4aab" providerId="LiveId" clId="{8899C716-B364-43D8-A8EC-AC867A956C24}" dt="2024-04-29T13:45:53.667" v="1447" actId="20577"/>
        <pc:sldMkLst>
          <pc:docMk/>
          <pc:sldMk cId="844863316" sldId="282"/>
        </pc:sldMkLst>
        <pc:spChg chg="add mod">
          <ac:chgData name="Click Here" userId="20e99c49534a4aab" providerId="LiveId" clId="{8899C716-B364-43D8-A8EC-AC867A956C24}" dt="2024-04-29T13:45:53.667" v="1447" actId="20577"/>
          <ac:spMkLst>
            <pc:docMk/>
            <pc:sldMk cId="844863316" sldId="282"/>
            <ac:spMk id="2" creationId="{AEA31D96-5507-87AB-02AC-6F9156767A71}"/>
          </ac:spMkLst>
        </pc:spChg>
        <pc:spChg chg="mod">
          <ac:chgData name="Click Here" userId="20e99c49534a4aab" providerId="LiveId" clId="{8899C716-B364-43D8-A8EC-AC867A956C24}" dt="2024-04-29T12:32:12.033" v="1439" actId="1076"/>
          <ac:spMkLst>
            <pc:docMk/>
            <pc:sldMk cId="844863316" sldId="282"/>
            <ac:spMk id="3" creationId="{D69BB7B4-126D-071B-5AAF-EB135DFDFB0B}"/>
          </ac:spMkLst>
        </pc:spChg>
      </pc:sldChg>
      <pc:sldChg chg="addSp delSp modSp new mod">
        <pc:chgData name="Click Here" userId="20e99c49534a4aab" providerId="LiveId" clId="{8899C716-B364-43D8-A8EC-AC867A956C24}" dt="2024-04-29T11:26:43.209" v="854" actId="5793"/>
        <pc:sldMkLst>
          <pc:docMk/>
          <pc:sldMk cId="3176947965" sldId="283"/>
        </pc:sldMkLst>
        <pc:spChg chg="add mod">
          <ac:chgData name="Click Here" userId="20e99c49534a4aab" providerId="LiveId" clId="{8899C716-B364-43D8-A8EC-AC867A956C24}" dt="2024-04-29T11:26:43.209" v="854" actId="5793"/>
          <ac:spMkLst>
            <pc:docMk/>
            <pc:sldMk cId="3176947965" sldId="283"/>
            <ac:spMk id="2" creationId="{6314D0DD-8E16-03AC-6E21-1A06FF7219C4}"/>
          </ac:spMkLst>
        </pc:spChg>
        <pc:picChg chg="add del mod">
          <ac:chgData name="Click Here" userId="20e99c49534a4aab" providerId="LiveId" clId="{8899C716-B364-43D8-A8EC-AC867A956C24}" dt="2024-04-28T13:32:35.614" v="527" actId="21"/>
          <ac:picMkLst>
            <pc:docMk/>
            <pc:sldMk cId="3176947965" sldId="283"/>
            <ac:picMk id="4" creationId="{A268AEBC-09F9-4F25-8C36-F9793371B116}"/>
          </ac:picMkLst>
        </pc:picChg>
        <pc:picChg chg="add del mod">
          <ac:chgData name="Click Here" userId="20e99c49534a4aab" providerId="LiveId" clId="{8899C716-B364-43D8-A8EC-AC867A956C24}" dt="2024-04-29T11:26:32.037" v="794" actId="21"/>
          <ac:picMkLst>
            <pc:docMk/>
            <pc:sldMk cId="3176947965" sldId="283"/>
            <ac:picMk id="6" creationId="{29A56376-A1AD-DE1A-7644-C824C7B4827B}"/>
          </ac:picMkLst>
        </pc:picChg>
      </pc:sldChg>
      <pc:sldChg chg="addSp modSp new mod">
        <pc:chgData name="Click Here" userId="20e99c49534a4aab" providerId="LiveId" clId="{8899C716-B364-43D8-A8EC-AC867A956C24}" dt="2024-04-28T13:39:23.459" v="551" actId="1076"/>
        <pc:sldMkLst>
          <pc:docMk/>
          <pc:sldMk cId="24784441" sldId="284"/>
        </pc:sldMkLst>
        <pc:picChg chg="add mod">
          <ac:chgData name="Click Here" userId="20e99c49534a4aab" providerId="LiveId" clId="{8899C716-B364-43D8-A8EC-AC867A956C24}" dt="2024-04-28T13:39:23.459" v="551" actId="1076"/>
          <ac:picMkLst>
            <pc:docMk/>
            <pc:sldMk cId="24784441" sldId="284"/>
            <ac:picMk id="3" creationId="{6124F870-C2A9-AABA-0C23-93758A8C3475}"/>
          </ac:picMkLst>
        </pc:picChg>
      </pc:sldChg>
      <pc:sldChg chg="addSp modSp new">
        <pc:chgData name="Click Here" userId="20e99c49534a4aab" providerId="LiveId" clId="{8899C716-B364-43D8-A8EC-AC867A956C24}" dt="2024-04-28T13:40:09.051" v="555" actId="1076"/>
        <pc:sldMkLst>
          <pc:docMk/>
          <pc:sldMk cId="2315914526" sldId="285"/>
        </pc:sldMkLst>
        <pc:picChg chg="add mod">
          <ac:chgData name="Click Here" userId="20e99c49534a4aab" providerId="LiveId" clId="{8899C716-B364-43D8-A8EC-AC867A956C24}" dt="2024-04-28T13:40:09.051" v="555" actId="1076"/>
          <ac:picMkLst>
            <pc:docMk/>
            <pc:sldMk cId="2315914526" sldId="285"/>
            <ac:picMk id="2050" creationId="{3DD62E3F-AB1A-F087-EB05-62BBDC2AB1C9}"/>
          </ac:picMkLst>
        </pc:picChg>
      </pc:sldChg>
      <pc:sldChg chg="addSp new">
        <pc:chgData name="Click Here" userId="20e99c49534a4aab" providerId="LiveId" clId="{8899C716-B364-43D8-A8EC-AC867A956C24}" dt="2024-04-28T13:40:42.797" v="557"/>
        <pc:sldMkLst>
          <pc:docMk/>
          <pc:sldMk cId="3426640603" sldId="286"/>
        </pc:sldMkLst>
        <pc:picChg chg="add">
          <ac:chgData name="Click Here" userId="20e99c49534a4aab" providerId="LiveId" clId="{8899C716-B364-43D8-A8EC-AC867A956C24}" dt="2024-04-28T13:40:42.797" v="557"/>
          <ac:picMkLst>
            <pc:docMk/>
            <pc:sldMk cId="3426640603" sldId="286"/>
            <ac:picMk id="3074" creationId="{191BA94F-E836-63A6-F8C2-03F390423EA2}"/>
          </ac:picMkLst>
        </pc:picChg>
      </pc:sldChg>
      <pc:sldChg chg="addSp new">
        <pc:chgData name="Click Here" userId="20e99c49534a4aab" providerId="LiveId" clId="{8899C716-B364-43D8-A8EC-AC867A956C24}" dt="2024-04-28T13:41:00.715" v="559"/>
        <pc:sldMkLst>
          <pc:docMk/>
          <pc:sldMk cId="2713170825" sldId="287"/>
        </pc:sldMkLst>
        <pc:picChg chg="add">
          <ac:chgData name="Click Here" userId="20e99c49534a4aab" providerId="LiveId" clId="{8899C716-B364-43D8-A8EC-AC867A956C24}" dt="2024-04-28T13:41:00.715" v="559"/>
          <ac:picMkLst>
            <pc:docMk/>
            <pc:sldMk cId="2713170825" sldId="287"/>
            <ac:picMk id="4098" creationId="{569088C3-3051-FC43-C60E-BDE59E357C36}"/>
          </ac:picMkLst>
        </pc:picChg>
      </pc:sldChg>
      <pc:sldChg chg="addSp new">
        <pc:chgData name="Click Here" userId="20e99c49534a4aab" providerId="LiveId" clId="{8899C716-B364-43D8-A8EC-AC867A956C24}" dt="2024-04-28T13:41:25.091" v="561"/>
        <pc:sldMkLst>
          <pc:docMk/>
          <pc:sldMk cId="3539099876" sldId="288"/>
        </pc:sldMkLst>
        <pc:picChg chg="add">
          <ac:chgData name="Click Here" userId="20e99c49534a4aab" providerId="LiveId" clId="{8899C716-B364-43D8-A8EC-AC867A956C24}" dt="2024-04-28T13:41:25.091" v="561"/>
          <ac:picMkLst>
            <pc:docMk/>
            <pc:sldMk cId="3539099876" sldId="288"/>
            <ac:picMk id="5122" creationId="{A62FCEC4-BF78-0DD1-7878-AC992D6704CD}"/>
          </ac:picMkLst>
        </pc:picChg>
      </pc:sldChg>
      <pc:sldChg chg="addSp delSp modSp new mod">
        <pc:chgData name="Click Here" userId="20e99c49534a4aab" providerId="LiveId" clId="{8899C716-B364-43D8-A8EC-AC867A956C24}" dt="2024-04-29T11:56:12.572" v="1366"/>
        <pc:sldMkLst>
          <pc:docMk/>
          <pc:sldMk cId="719946378" sldId="289"/>
        </pc:sldMkLst>
        <pc:spChg chg="add mod">
          <ac:chgData name="Click Here" userId="20e99c49534a4aab" providerId="LiveId" clId="{8899C716-B364-43D8-A8EC-AC867A956C24}" dt="2024-04-29T11:56:12.572" v="1366"/>
          <ac:spMkLst>
            <pc:docMk/>
            <pc:sldMk cId="719946378" sldId="289"/>
            <ac:spMk id="2" creationId="{D88CDAD7-79CE-2E43-7C4F-807A03808D44}"/>
          </ac:spMkLst>
        </pc:spChg>
        <pc:picChg chg="add del mod">
          <ac:chgData name="Click Here" userId="20e99c49534a4aab" providerId="LiveId" clId="{8899C716-B364-43D8-A8EC-AC867A956C24}" dt="2024-04-29T11:55:48.673" v="1360" actId="21"/>
          <ac:picMkLst>
            <pc:docMk/>
            <pc:sldMk cId="719946378" sldId="289"/>
            <ac:picMk id="3" creationId="{2AF89847-543D-760D-FE34-B06355594A15}"/>
          </ac:picMkLst>
        </pc:picChg>
      </pc:sldChg>
      <pc:sldChg chg="addSp delSp modSp new mod">
        <pc:chgData name="Click Here" userId="20e99c49534a4aab" providerId="LiveId" clId="{8899C716-B364-43D8-A8EC-AC867A956C24}" dt="2024-04-29T15:43:42.350" v="1500" actId="1076"/>
        <pc:sldMkLst>
          <pc:docMk/>
          <pc:sldMk cId="1382031565" sldId="290"/>
        </pc:sldMkLst>
        <pc:spChg chg="add del mod">
          <ac:chgData name="Click Here" userId="20e99c49534a4aab" providerId="LiveId" clId="{8899C716-B364-43D8-A8EC-AC867A956C24}" dt="2024-04-29T11:35:43.464" v="1022"/>
          <ac:spMkLst>
            <pc:docMk/>
            <pc:sldMk cId="1382031565" sldId="290"/>
            <ac:spMk id="2" creationId="{09164C33-99B1-C541-ADD2-658877D743C9}"/>
          </ac:spMkLst>
        </pc:spChg>
        <pc:spChg chg="add mod">
          <ac:chgData name="Click Here" userId="20e99c49534a4aab" providerId="LiveId" clId="{8899C716-B364-43D8-A8EC-AC867A956C24}" dt="2024-04-29T15:40:15.435" v="1495" actId="20577"/>
          <ac:spMkLst>
            <pc:docMk/>
            <pc:sldMk cId="1382031565" sldId="290"/>
            <ac:spMk id="3" creationId="{29E5B541-0E6A-69AF-A7F0-8EBFAB206F93}"/>
          </ac:spMkLst>
        </pc:spChg>
        <pc:spChg chg="add mod">
          <ac:chgData name="Click Here" userId="20e99c49534a4aab" providerId="LiveId" clId="{8899C716-B364-43D8-A8EC-AC867A956C24}" dt="2024-04-29T11:46:43.165" v="1332" actId="1076"/>
          <ac:spMkLst>
            <pc:docMk/>
            <pc:sldMk cId="1382031565" sldId="290"/>
            <ac:spMk id="4" creationId="{472AB93C-D863-15A3-8B82-6505253FD047}"/>
          </ac:spMkLst>
        </pc:spChg>
        <pc:spChg chg="add mod">
          <ac:chgData name="Click Here" userId="20e99c49534a4aab" providerId="LiveId" clId="{8899C716-B364-43D8-A8EC-AC867A956C24}" dt="2024-04-29T11:47:42.136" v="1349" actId="1076"/>
          <ac:spMkLst>
            <pc:docMk/>
            <pc:sldMk cId="1382031565" sldId="290"/>
            <ac:spMk id="5" creationId="{6BFD44A1-5424-F3B2-4805-040D92648331}"/>
          </ac:spMkLst>
        </pc:spChg>
        <pc:spChg chg="add mod">
          <ac:chgData name="Click Here" userId="20e99c49534a4aab" providerId="LiveId" clId="{8899C716-B364-43D8-A8EC-AC867A956C24}" dt="2024-04-29T15:43:42.350" v="1500" actId="1076"/>
          <ac:spMkLst>
            <pc:docMk/>
            <pc:sldMk cId="1382031565" sldId="290"/>
            <ac:spMk id="6" creationId="{B53FEBFF-F0FD-90AE-C6C3-EDE8876DA6FB}"/>
          </ac:spMkLst>
        </pc:spChg>
      </pc:sldChg>
      <pc:sldChg chg="addSp modSp new mod">
        <pc:chgData name="Click Here" userId="20e99c49534a4aab" providerId="LiveId" clId="{8899C716-B364-43D8-A8EC-AC867A956C24}" dt="2024-04-29T16:04:59.429" v="1631" actId="20577"/>
        <pc:sldMkLst>
          <pc:docMk/>
          <pc:sldMk cId="69109680" sldId="291"/>
        </pc:sldMkLst>
        <pc:spChg chg="add mod">
          <ac:chgData name="Click Here" userId="20e99c49534a4aab" providerId="LiveId" clId="{8899C716-B364-43D8-A8EC-AC867A956C24}" dt="2024-04-29T16:04:59.429" v="1631" actId="20577"/>
          <ac:spMkLst>
            <pc:docMk/>
            <pc:sldMk cId="69109680" sldId="291"/>
            <ac:spMk id="2" creationId="{0DC1FC7C-B08F-AA53-6A71-BFE537CFA262}"/>
          </ac:spMkLst>
        </pc:spChg>
      </pc:sldChg>
      <pc:sldChg chg="addSp modSp new mod">
        <pc:chgData name="Click Here" userId="20e99c49534a4aab" providerId="LiveId" clId="{8899C716-B364-43D8-A8EC-AC867A956C24}" dt="2024-04-29T16:16:18.142" v="1646" actId="1076"/>
        <pc:sldMkLst>
          <pc:docMk/>
          <pc:sldMk cId="2530721456" sldId="292"/>
        </pc:sldMkLst>
        <pc:spChg chg="add mod">
          <ac:chgData name="Click Here" userId="20e99c49534a4aab" providerId="LiveId" clId="{8899C716-B364-43D8-A8EC-AC867A956C24}" dt="2024-04-29T16:16:18.142" v="1646" actId="1076"/>
          <ac:spMkLst>
            <pc:docMk/>
            <pc:sldMk cId="2530721456" sldId="292"/>
            <ac:spMk id="2" creationId="{8E74C240-1ADB-22EF-AA5A-C80960C83D6D}"/>
          </ac:spMkLst>
        </pc:spChg>
      </pc:sldChg>
      <pc:sldChg chg="addSp modSp new mod">
        <pc:chgData name="Click Here" userId="20e99c49534a4aab" providerId="LiveId" clId="{8899C716-B364-43D8-A8EC-AC867A956C24}" dt="2024-04-29T16:18:51.238" v="1665" actId="1076"/>
        <pc:sldMkLst>
          <pc:docMk/>
          <pc:sldMk cId="3350049803" sldId="293"/>
        </pc:sldMkLst>
        <pc:spChg chg="add mod">
          <ac:chgData name="Click Here" userId="20e99c49534a4aab" providerId="LiveId" clId="{8899C716-B364-43D8-A8EC-AC867A956C24}" dt="2024-04-29T16:17:20.430" v="1654" actId="1076"/>
          <ac:spMkLst>
            <pc:docMk/>
            <pc:sldMk cId="3350049803" sldId="293"/>
            <ac:spMk id="2" creationId="{F7CB39E1-01B6-0BD9-FF02-FC7C45F82F4B}"/>
          </ac:spMkLst>
        </pc:spChg>
        <pc:picChg chg="add mod">
          <ac:chgData name="Click Here" userId="20e99c49534a4aab" providerId="LiveId" clId="{8899C716-B364-43D8-A8EC-AC867A956C24}" dt="2024-04-29T16:17:57.835" v="1658" actId="1076"/>
          <ac:picMkLst>
            <pc:docMk/>
            <pc:sldMk cId="3350049803" sldId="293"/>
            <ac:picMk id="4" creationId="{7B380033-49AC-F20B-18DB-ACF251D670CF}"/>
          </ac:picMkLst>
        </pc:picChg>
        <pc:picChg chg="add mod">
          <ac:chgData name="Click Here" userId="20e99c49534a4aab" providerId="LiveId" clId="{8899C716-B364-43D8-A8EC-AC867A956C24}" dt="2024-04-29T16:18:00.313" v="1659" actId="1076"/>
          <ac:picMkLst>
            <pc:docMk/>
            <pc:sldMk cId="3350049803" sldId="293"/>
            <ac:picMk id="6" creationId="{D4E0BDD4-4216-F5DF-BF3A-7010F955155B}"/>
          </ac:picMkLst>
        </pc:picChg>
        <pc:picChg chg="add mod">
          <ac:chgData name="Click Here" userId="20e99c49534a4aab" providerId="LiveId" clId="{8899C716-B364-43D8-A8EC-AC867A956C24}" dt="2024-04-29T16:18:13.642" v="1661" actId="1076"/>
          <ac:picMkLst>
            <pc:docMk/>
            <pc:sldMk cId="3350049803" sldId="293"/>
            <ac:picMk id="8" creationId="{DA745994-7150-24BE-3CF0-FB8DFFAB523B}"/>
          </ac:picMkLst>
        </pc:picChg>
        <pc:picChg chg="add mod">
          <ac:chgData name="Click Here" userId="20e99c49534a4aab" providerId="LiveId" clId="{8899C716-B364-43D8-A8EC-AC867A956C24}" dt="2024-04-29T16:18:35.169" v="1663" actId="1076"/>
          <ac:picMkLst>
            <pc:docMk/>
            <pc:sldMk cId="3350049803" sldId="293"/>
            <ac:picMk id="10" creationId="{4BBE7EC9-4FAD-FC62-5375-19C16745DF29}"/>
          </ac:picMkLst>
        </pc:picChg>
        <pc:picChg chg="add mod">
          <ac:chgData name="Click Here" userId="20e99c49534a4aab" providerId="LiveId" clId="{8899C716-B364-43D8-A8EC-AC867A956C24}" dt="2024-04-29T16:18:51.238" v="1665" actId="1076"/>
          <ac:picMkLst>
            <pc:docMk/>
            <pc:sldMk cId="3350049803" sldId="293"/>
            <ac:picMk id="12" creationId="{61070E88-F48B-97E0-E61F-3BFB7784F619}"/>
          </ac:picMkLst>
        </pc:picChg>
      </pc:sldChg>
      <pc:sldChg chg="addSp modSp new mod">
        <pc:chgData name="Click Here" userId="20e99c49534a4aab" providerId="LiveId" clId="{8899C716-B364-43D8-A8EC-AC867A956C24}" dt="2024-04-30T00:19:49.941" v="1699" actId="20577"/>
        <pc:sldMkLst>
          <pc:docMk/>
          <pc:sldMk cId="2863578934" sldId="294"/>
        </pc:sldMkLst>
        <pc:spChg chg="add mod">
          <ac:chgData name="Click Here" userId="20e99c49534a4aab" providerId="LiveId" clId="{8899C716-B364-43D8-A8EC-AC867A956C24}" dt="2024-04-30T00:19:49.941" v="1699" actId="20577"/>
          <ac:spMkLst>
            <pc:docMk/>
            <pc:sldMk cId="2863578934" sldId="294"/>
            <ac:spMk id="2" creationId="{6BCEF50B-9FCC-505E-2868-4569FABBA3D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0772-B3A0-430D-A726-8BBC716170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187D47-AD1F-4504-BB29-7319E2F7AC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9E0ADF-5E56-4FBB-BC2A-89C754438ED5}"/>
              </a:ext>
            </a:extLst>
          </p:cNvPr>
          <p:cNvSpPr>
            <a:spLocks noGrp="1"/>
          </p:cNvSpPr>
          <p:nvPr>
            <p:ph type="dt" sz="half" idx="10"/>
          </p:nvPr>
        </p:nvSpPr>
        <p:spPr/>
        <p:txBody>
          <a:bodyPr/>
          <a:lstStyle/>
          <a:p>
            <a:fld id="{0994FD99-39D3-4196-A12D-F3EA904ADC4B}" type="datetimeFigureOut">
              <a:rPr lang="en-US" smtClean="0"/>
              <a:t>4/28/2024</a:t>
            </a:fld>
            <a:endParaRPr lang="en-US"/>
          </a:p>
        </p:txBody>
      </p:sp>
      <p:sp>
        <p:nvSpPr>
          <p:cNvPr id="5" name="Footer Placeholder 4">
            <a:extLst>
              <a:ext uri="{FF2B5EF4-FFF2-40B4-BE49-F238E27FC236}">
                <a16:creationId xmlns:a16="http://schemas.microsoft.com/office/drawing/2014/main" id="{B96CE514-A5CA-48A1-A328-179699967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B5FE6-1979-4CD9-B104-510EF7CF3FDC}"/>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67124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17DDF-42B6-4E38-80B8-E1EA85D410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EFED90-410A-4AE4-A4EA-12313A610D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D5FF8-02B7-420A-854B-FC65CAE1EFC5}"/>
              </a:ext>
            </a:extLst>
          </p:cNvPr>
          <p:cNvSpPr>
            <a:spLocks noGrp="1"/>
          </p:cNvSpPr>
          <p:nvPr>
            <p:ph type="dt" sz="half" idx="10"/>
          </p:nvPr>
        </p:nvSpPr>
        <p:spPr/>
        <p:txBody>
          <a:bodyPr/>
          <a:lstStyle/>
          <a:p>
            <a:fld id="{0994FD99-39D3-4196-A12D-F3EA904ADC4B}" type="datetimeFigureOut">
              <a:rPr lang="en-US" smtClean="0"/>
              <a:t>4/28/2024</a:t>
            </a:fld>
            <a:endParaRPr lang="en-US"/>
          </a:p>
        </p:txBody>
      </p:sp>
      <p:sp>
        <p:nvSpPr>
          <p:cNvPr id="5" name="Footer Placeholder 4">
            <a:extLst>
              <a:ext uri="{FF2B5EF4-FFF2-40B4-BE49-F238E27FC236}">
                <a16:creationId xmlns:a16="http://schemas.microsoft.com/office/drawing/2014/main" id="{2B6FC40F-D075-42D5-8242-EE82E7BDC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FEE44-576E-4AB7-BF20-17E9AA873FB0}"/>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217623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C582D-6645-48D3-833F-9F776E98E0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27573-2D3A-42D5-B750-D5686DD281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D4EF4-D4AD-4704-8D7D-B2412BB53A36}"/>
              </a:ext>
            </a:extLst>
          </p:cNvPr>
          <p:cNvSpPr>
            <a:spLocks noGrp="1"/>
          </p:cNvSpPr>
          <p:nvPr>
            <p:ph type="dt" sz="half" idx="10"/>
          </p:nvPr>
        </p:nvSpPr>
        <p:spPr/>
        <p:txBody>
          <a:bodyPr/>
          <a:lstStyle/>
          <a:p>
            <a:fld id="{0994FD99-39D3-4196-A12D-F3EA904ADC4B}" type="datetimeFigureOut">
              <a:rPr lang="en-US" smtClean="0"/>
              <a:t>4/28/2024</a:t>
            </a:fld>
            <a:endParaRPr lang="en-US"/>
          </a:p>
        </p:txBody>
      </p:sp>
      <p:sp>
        <p:nvSpPr>
          <p:cNvPr id="5" name="Footer Placeholder 4">
            <a:extLst>
              <a:ext uri="{FF2B5EF4-FFF2-40B4-BE49-F238E27FC236}">
                <a16:creationId xmlns:a16="http://schemas.microsoft.com/office/drawing/2014/main" id="{4EA9AF2B-7097-48C4-9342-8BC4F4C06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3662E-3D8F-4316-847D-04294FB1B542}"/>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293563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C9A9-D391-4564-A917-CA6775405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B7C52E-DFA6-4456-9122-D2672AD07A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EFEA-319C-45CF-A8C3-F5A386F608C1}"/>
              </a:ext>
            </a:extLst>
          </p:cNvPr>
          <p:cNvSpPr>
            <a:spLocks noGrp="1"/>
          </p:cNvSpPr>
          <p:nvPr>
            <p:ph type="dt" sz="half" idx="10"/>
          </p:nvPr>
        </p:nvSpPr>
        <p:spPr/>
        <p:txBody>
          <a:bodyPr/>
          <a:lstStyle/>
          <a:p>
            <a:fld id="{0994FD99-39D3-4196-A12D-F3EA904ADC4B}" type="datetimeFigureOut">
              <a:rPr lang="en-US" smtClean="0"/>
              <a:t>4/28/2024</a:t>
            </a:fld>
            <a:endParaRPr lang="en-US"/>
          </a:p>
        </p:txBody>
      </p:sp>
      <p:sp>
        <p:nvSpPr>
          <p:cNvPr id="5" name="Footer Placeholder 4">
            <a:extLst>
              <a:ext uri="{FF2B5EF4-FFF2-40B4-BE49-F238E27FC236}">
                <a16:creationId xmlns:a16="http://schemas.microsoft.com/office/drawing/2014/main" id="{6AA649A4-3018-4891-8F37-898649AB7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59C42-9F9A-4221-9C82-A6BCD1D45508}"/>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121660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2FB6-7A78-4D0A-9DCE-575E6AED25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3BC6DE-8DD0-496F-86A7-4BDE74D7B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689A24-1DAE-4CB1-B006-A299598FC6C0}"/>
              </a:ext>
            </a:extLst>
          </p:cNvPr>
          <p:cNvSpPr>
            <a:spLocks noGrp="1"/>
          </p:cNvSpPr>
          <p:nvPr>
            <p:ph type="dt" sz="half" idx="10"/>
          </p:nvPr>
        </p:nvSpPr>
        <p:spPr/>
        <p:txBody>
          <a:bodyPr/>
          <a:lstStyle/>
          <a:p>
            <a:fld id="{0994FD99-39D3-4196-A12D-F3EA904ADC4B}" type="datetimeFigureOut">
              <a:rPr lang="en-US" smtClean="0"/>
              <a:t>4/28/2024</a:t>
            </a:fld>
            <a:endParaRPr lang="en-US"/>
          </a:p>
        </p:txBody>
      </p:sp>
      <p:sp>
        <p:nvSpPr>
          <p:cNvPr id="5" name="Footer Placeholder 4">
            <a:extLst>
              <a:ext uri="{FF2B5EF4-FFF2-40B4-BE49-F238E27FC236}">
                <a16:creationId xmlns:a16="http://schemas.microsoft.com/office/drawing/2014/main" id="{544E3959-4F5B-4701-B06E-1C9B95860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95379-99A0-4E35-ADF5-0D81BD5B796F}"/>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50602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1816-93D3-4648-9889-B7D5EA884A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7CAFE5-D040-4105-B8B4-63CCCA1D64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C63064-D9BD-4627-88AB-602F3F61B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E8E47A-5110-43C0-ABF8-79D09D3B7D09}"/>
              </a:ext>
            </a:extLst>
          </p:cNvPr>
          <p:cNvSpPr>
            <a:spLocks noGrp="1"/>
          </p:cNvSpPr>
          <p:nvPr>
            <p:ph type="dt" sz="half" idx="10"/>
          </p:nvPr>
        </p:nvSpPr>
        <p:spPr/>
        <p:txBody>
          <a:bodyPr/>
          <a:lstStyle/>
          <a:p>
            <a:fld id="{0994FD99-39D3-4196-A12D-F3EA904ADC4B}" type="datetimeFigureOut">
              <a:rPr lang="en-US" smtClean="0"/>
              <a:t>4/28/2024</a:t>
            </a:fld>
            <a:endParaRPr lang="en-US"/>
          </a:p>
        </p:txBody>
      </p:sp>
      <p:sp>
        <p:nvSpPr>
          <p:cNvPr id="6" name="Footer Placeholder 5">
            <a:extLst>
              <a:ext uri="{FF2B5EF4-FFF2-40B4-BE49-F238E27FC236}">
                <a16:creationId xmlns:a16="http://schemas.microsoft.com/office/drawing/2014/main" id="{2206E06F-6716-45EE-8EC4-FDEA737E6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C2B3AB-0F80-49CD-9FE1-2BB5F1D5710F}"/>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391022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F8B2-D6B1-4C7D-9471-CCD9D3AF9B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C7499B-0335-48E3-A67E-B272192A62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CA2539-F151-4C08-A093-0C91FD53B4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FDAEB5-2796-4FFE-9DB4-66B1FD0F14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8EB1C8-7508-4575-9652-17DA30773B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FA5BD7-034B-41F0-8C87-2AC1DAA82063}"/>
              </a:ext>
            </a:extLst>
          </p:cNvPr>
          <p:cNvSpPr>
            <a:spLocks noGrp="1"/>
          </p:cNvSpPr>
          <p:nvPr>
            <p:ph type="dt" sz="half" idx="10"/>
          </p:nvPr>
        </p:nvSpPr>
        <p:spPr/>
        <p:txBody>
          <a:bodyPr/>
          <a:lstStyle/>
          <a:p>
            <a:fld id="{0994FD99-39D3-4196-A12D-F3EA904ADC4B}" type="datetimeFigureOut">
              <a:rPr lang="en-US" smtClean="0"/>
              <a:t>4/28/2024</a:t>
            </a:fld>
            <a:endParaRPr lang="en-US"/>
          </a:p>
        </p:txBody>
      </p:sp>
      <p:sp>
        <p:nvSpPr>
          <p:cNvPr id="8" name="Footer Placeholder 7">
            <a:extLst>
              <a:ext uri="{FF2B5EF4-FFF2-40B4-BE49-F238E27FC236}">
                <a16:creationId xmlns:a16="http://schemas.microsoft.com/office/drawing/2014/main" id="{3CBF8C6E-9CD0-4280-863F-C7147C80E8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1A1459-B988-43C2-B268-96EE7180E6EC}"/>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170387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1D6D-3EC1-4D90-B4A0-04C4A22E8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0768AC-1EBE-45CE-9246-2EA009914C9E}"/>
              </a:ext>
            </a:extLst>
          </p:cNvPr>
          <p:cNvSpPr>
            <a:spLocks noGrp="1"/>
          </p:cNvSpPr>
          <p:nvPr>
            <p:ph type="dt" sz="half" idx="10"/>
          </p:nvPr>
        </p:nvSpPr>
        <p:spPr/>
        <p:txBody>
          <a:bodyPr/>
          <a:lstStyle/>
          <a:p>
            <a:fld id="{0994FD99-39D3-4196-A12D-F3EA904ADC4B}" type="datetimeFigureOut">
              <a:rPr lang="en-US" smtClean="0"/>
              <a:t>4/28/2024</a:t>
            </a:fld>
            <a:endParaRPr lang="en-US"/>
          </a:p>
        </p:txBody>
      </p:sp>
      <p:sp>
        <p:nvSpPr>
          <p:cNvPr id="4" name="Footer Placeholder 3">
            <a:extLst>
              <a:ext uri="{FF2B5EF4-FFF2-40B4-BE49-F238E27FC236}">
                <a16:creationId xmlns:a16="http://schemas.microsoft.com/office/drawing/2014/main" id="{144837A0-7FDC-4694-8597-29D64AA0A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D101CC-4EBA-406B-9394-99475BF527C7}"/>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401779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8F352-7EA9-4E0D-8BE9-D511C5E564AA}"/>
              </a:ext>
            </a:extLst>
          </p:cNvPr>
          <p:cNvSpPr>
            <a:spLocks noGrp="1"/>
          </p:cNvSpPr>
          <p:nvPr>
            <p:ph type="dt" sz="half" idx="10"/>
          </p:nvPr>
        </p:nvSpPr>
        <p:spPr/>
        <p:txBody>
          <a:bodyPr/>
          <a:lstStyle/>
          <a:p>
            <a:fld id="{0994FD99-39D3-4196-A12D-F3EA904ADC4B}" type="datetimeFigureOut">
              <a:rPr lang="en-US" smtClean="0"/>
              <a:t>4/28/2024</a:t>
            </a:fld>
            <a:endParaRPr lang="en-US"/>
          </a:p>
        </p:txBody>
      </p:sp>
      <p:sp>
        <p:nvSpPr>
          <p:cNvPr id="3" name="Footer Placeholder 2">
            <a:extLst>
              <a:ext uri="{FF2B5EF4-FFF2-40B4-BE49-F238E27FC236}">
                <a16:creationId xmlns:a16="http://schemas.microsoft.com/office/drawing/2014/main" id="{42914B39-3724-4CE7-9C1C-2D4144AC10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A04CD1-F7F8-4A83-8123-BCD21C596DF3}"/>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253552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021F-2123-4E81-8479-9D669AA3FD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ED9D15-C027-482C-B631-7DACC33FD6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A7216F-C716-4D73-80CA-34288BC1F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2F014-6439-45E4-B8FA-9656E9E32C0C}"/>
              </a:ext>
            </a:extLst>
          </p:cNvPr>
          <p:cNvSpPr>
            <a:spLocks noGrp="1"/>
          </p:cNvSpPr>
          <p:nvPr>
            <p:ph type="dt" sz="half" idx="10"/>
          </p:nvPr>
        </p:nvSpPr>
        <p:spPr/>
        <p:txBody>
          <a:bodyPr/>
          <a:lstStyle/>
          <a:p>
            <a:fld id="{0994FD99-39D3-4196-A12D-F3EA904ADC4B}" type="datetimeFigureOut">
              <a:rPr lang="en-US" smtClean="0"/>
              <a:t>4/28/2024</a:t>
            </a:fld>
            <a:endParaRPr lang="en-US"/>
          </a:p>
        </p:txBody>
      </p:sp>
      <p:sp>
        <p:nvSpPr>
          <p:cNvPr id="6" name="Footer Placeholder 5">
            <a:extLst>
              <a:ext uri="{FF2B5EF4-FFF2-40B4-BE49-F238E27FC236}">
                <a16:creationId xmlns:a16="http://schemas.microsoft.com/office/drawing/2014/main" id="{68321888-74C5-4AD4-907C-298C12FC1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2A428B-B16C-4FC8-BF64-BBEEA1DA411B}"/>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260088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2FFC-1090-4775-BD4F-F74CC7F0F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B4C8C9-F9B6-46A7-8828-92B8D64A7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63A15D-4D2B-4378-9370-05EBA431C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BA772C-89A4-4828-A7D0-D08A411BBBF8}"/>
              </a:ext>
            </a:extLst>
          </p:cNvPr>
          <p:cNvSpPr>
            <a:spLocks noGrp="1"/>
          </p:cNvSpPr>
          <p:nvPr>
            <p:ph type="dt" sz="half" idx="10"/>
          </p:nvPr>
        </p:nvSpPr>
        <p:spPr/>
        <p:txBody>
          <a:bodyPr/>
          <a:lstStyle/>
          <a:p>
            <a:fld id="{0994FD99-39D3-4196-A12D-F3EA904ADC4B}" type="datetimeFigureOut">
              <a:rPr lang="en-US" smtClean="0"/>
              <a:t>4/28/2024</a:t>
            </a:fld>
            <a:endParaRPr lang="en-US"/>
          </a:p>
        </p:txBody>
      </p:sp>
      <p:sp>
        <p:nvSpPr>
          <p:cNvPr id="6" name="Footer Placeholder 5">
            <a:extLst>
              <a:ext uri="{FF2B5EF4-FFF2-40B4-BE49-F238E27FC236}">
                <a16:creationId xmlns:a16="http://schemas.microsoft.com/office/drawing/2014/main" id="{DFB7E2BA-0F2B-4C40-9139-776FE1C83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17AE9C-9095-4D21-B45D-5173982A1546}"/>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4038230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D8DDE3"/>
            </a:gs>
            <a:gs pos="41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0F44A0-C284-45FD-B6CB-1728BE9212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4DA259-C0E3-4FBE-9AA4-91990E0F76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60958-8E3B-47AE-91F8-2A6A95C9A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94FD99-39D3-4196-A12D-F3EA904ADC4B}" type="datetimeFigureOut">
              <a:rPr lang="en-US" smtClean="0"/>
              <a:t>4/28/2024</a:t>
            </a:fld>
            <a:endParaRPr lang="en-US"/>
          </a:p>
        </p:txBody>
      </p:sp>
      <p:sp>
        <p:nvSpPr>
          <p:cNvPr id="5" name="Footer Placeholder 4">
            <a:extLst>
              <a:ext uri="{FF2B5EF4-FFF2-40B4-BE49-F238E27FC236}">
                <a16:creationId xmlns:a16="http://schemas.microsoft.com/office/drawing/2014/main" id="{9526AE52-2779-4CFE-85AB-5091F5EA46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DCD005-3B6A-4713-A99B-C11608336E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22B89-BEDE-4F8D-AF5E-D1CCA904F6A8}" type="slidenum">
              <a:rPr lang="en-US" smtClean="0"/>
              <a:t>‹#›</a:t>
            </a:fld>
            <a:endParaRPr lang="en-US"/>
          </a:p>
        </p:txBody>
      </p:sp>
    </p:spTree>
    <p:extLst>
      <p:ext uri="{BB962C8B-B14F-4D97-AF65-F5344CB8AC3E}">
        <p14:creationId xmlns:p14="http://schemas.microsoft.com/office/powerpoint/2010/main" val="3101243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560FDB-425D-56FE-2B69-9264C09358BA}"/>
              </a:ext>
            </a:extLst>
          </p:cNvPr>
          <p:cNvSpPr txBox="1"/>
          <p:nvPr/>
        </p:nvSpPr>
        <p:spPr>
          <a:xfrm>
            <a:off x="0" y="636494"/>
            <a:ext cx="12308541" cy="2308324"/>
          </a:xfrm>
          <a:prstGeom prst="rect">
            <a:avLst/>
          </a:prstGeom>
          <a:noFill/>
        </p:spPr>
        <p:txBody>
          <a:bodyPr wrap="square" rtlCol="0">
            <a:spAutoFit/>
          </a:bodyPr>
          <a:lstStyle/>
          <a:p>
            <a:pPr algn="ctr"/>
            <a:r>
              <a:rPr lang="en-US" sz="4800" b="0" i="0" dirty="0">
                <a:effectLst/>
              </a:rPr>
              <a:t>Enhancing Classifier Performance with Evolutionary Weighting </a:t>
            </a:r>
          </a:p>
          <a:p>
            <a:pPr algn="ctr"/>
            <a:r>
              <a:rPr lang="en-US" sz="4800" b="0" i="0" dirty="0">
                <a:effectLst/>
              </a:rPr>
              <a:t>and Priority-Based Aggregation</a:t>
            </a:r>
            <a:endParaRPr lang="en-IN" sz="4800" dirty="0"/>
          </a:p>
        </p:txBody>
      </p:sp>
      <p:sp>
        <p:nvSpPr>
          <p:cNvPr id="3" name="TextBox 2">
            <a:extLst>
              <a:ext uri="{FF2B5EF4-FFF2-40B4-BE49-F238E27FC236}">
                <a16:creationId xmlns:a16="http://schemas.microsoft.com/office/drawing/2014/main" id="{EDC56854-A384-EC7D-D155-9667976FB59C}"/>
              </a:ext>
            </a:extLst>
          </p:cNvPr>
          <p:cNvSpPr txBox="1"/>
          <p:nvPr/>
        </p:nvSpPr>
        <p:spPr>
          <a:xfrm>
            <a:off x="0" y="3913059"/>
            <a:ext cx="12192000" cy="461665"/>
          </a:xfrm>
          <a:prstGeom prst="rect">
            <a:avLst/>
          </a:prstGeom>
          <a:noFill/>
        </p:spPr>
        <p:txBody>
          <a:bodyPr wrap="square" rtlCol="0">
            <a:spAutoFit/>
          </a:bodyPr>
          <a:lstStyle/>
          <a:p>
            <a:pPr algn="ctr"/>
            <a:r>
              <a:rPr lang="en-US" sz="2400" dirty="0">
                <a:latin typeface="+mj-lt"/>
              </a:rPr>
              <a:t>Under the Supervision of Professor </a:t>
            </a:r>
            <a:r>
              <a:rPr lang="en-IN" sz="2400" b="0" i="0" dirty="0" err="1">
                <a:effectLst/>
                <a:latin typeface="+mj-lt"/>
              </a:rPr>
              <a:t>Debjani</a:t>
            </a:r>
            <a:r>
              <a:rPr lang="en-IN" sz="2400" b="0" i="0" dirty="0">
                <a:effectLst/>
                <a:latin typeface="+mj-lt"/>
              </a:rPr>
              <a:t> Chakraborty</a:t>
            </a:r>
            <a:endParaRPr lang="en-IN" dirty="0">
              <a:latin typeface="+mj-lt"/>
            </a:endParaRPr>
          </a:p>
        </p:txBody>
      </p:sp>
      <p:sp>
        <p:nvSpPr>
          <p:cNvPr id="4" name="TextBox 3">
            <a:extLst>
              <a:ext uri="{FF2B5EF4-FFF2-40B4-BE49-F238E27FC236}">
                <a16:creationId xmlns:a16="http://schemas.microsoft.com/office/drawing/2014/main" id="{64E17730-4F25-33FA-5DF3-6F9342DA9242}"/>
              </a:ext>
            </a:extLst>
          </p:cNvPr>
          <p:cNvSpPr txBox="1"/>
          <p:nvPr/>
        </p:nvSpPr>
        <p:spPr>
          <a:xfrm>
            <a:off x="1" y="5342965"/>
            <a:ext cx="10775576" cy="461665"/>
          </a:xfrm>
          <a:prstGeom prst="rect">
            <a:avLst/>
          </a:prstGeom>
          <a:noFill/>
        </p:spPr>
        <p:txBody>
          <a:bodyPr wrap="square" rtlCol="0">
            <a:spAutoFit/>
          </a:bodyPr>
          <a:lstStyle/>
          <a:p>
            <a:pPr algn="r"/>
            <a:r>
              <a:rPr lang="en-US" sz="2400" dirty="0">
                <a:latin typeface="+mj-lt"/>
              </a:rPr>
              <a:t> Atharv Bajaj</a:t>
            </a:r>
            <a:endParaRPr lang="en-IN" sz="2400" dirty="0">
              <a:latin typeface="+mj-lt"/>
            </a:endParaRPr>
          </a:p>
        </p:txBody>
      </p:sp>
    </p:spTree>
    <p:extLst>
      <p:ext uri="{BB962C8B-B14F-4D97-AF65-F5344CB8AC3E}">
        <p14:creationId xmlns:p14="http://schemas.microsoft.com/office/powerpoint/2010/main" val="3290910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B5ACD18B-9926-B850-6FD1-859B63513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194" y="1908221"/>
            <a:ext cx="8201611" cy="3041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40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5586071-EA96-DBCB-3DE8-EF16BC617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762" y="276225"/>
            <a:ext cx="7810500" cy="658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14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4A8D4DD-FF84-9C69-433D-151727BD0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995" y="2572310"/>
            <a:ext cx="8810010" cy="1713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397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96F65D-632E-FDA4-73C6-F92A9A6E254C}"/>
              </a:ext>
            </a:extLst>
          </p:cNvPr>
          <p:cNvPicPr>
            <a:picLocks noChangeAspect="1"/>
          </p:cNvPicPr>
          <p:nvPr/>
        </p:nvPicPr>
        <p:blipFill>
          <a:blip r:embed="rId2"/>
          <a:stretch>
            <a:fillRect/>
          </a:stretch>
        </p:blipFill>
        <p:spPr>
          <a:xfrm>
            <a:off x="1321153" y="506921"/>
            <a:ext cx="9549693" cy="5844158"/>
          </a:xfrm>
          <a:prstGeom prst="rect">
            <a:avLst/>
          </a:prstGeom>
        </p:spPr>
      </p:pic>
    </p:spTree>
    <p:extLst>
      <p:ext uri="{BB962C8B-B14F-4D97-AF65-F5344CB8AC3E}">
        <p14:creationId xmlns:p14="http://schemas.microsoft.com/office/powerpoint/2010/main" val="3466562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48F746-3C08-AB06-59CE-90A50EC5EE7D}"/>
              </a:ext>
            </a:extLst>
          </p:cNvPr>
          <p:cNvPicPr>
            <a:picLocks noChangeAspect="1"/>
          </p:cNvPicPr>
          <p:nvPr/>
        </p:nvPicPr>
        <p:blipFill>
          <a:blip r:embed="rId2"/>
          <a:stretch>
            <a:fillRect/>
          </a:stretch>
        </p:blipFill>
        <p:spPr>
          <a:xfrm>
            <a:off x="2277035" y="836027"/>
            <a:ext cx="7637929" cy="5185945"/>
          </a:xfrm>
          <a:prstGeom prst="rect">
            <a:avLst/>
          </a:prstGeom>
        </p:spPr>
      </p:pic>
    </p:spTree>
    <p:extLst>
      <p:ext uri="{BB962C8B-B14F-4D97-AF65-F5344CB8AC3E}">
        <p14:creationId xmlns:p14="http://schemas.microsoft.com/office/powerpoint/2010/main" val="2699374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2DD4824-1F23-FD95-D23B-D901483E3C91}"/>
                  </a:ext>
                </a:extLst>
              </p:cNvPr>
              <p:cNvSpPr txBox="1"/>
              <p:nvPr/>
            </p:nvSpPr>
            <p:spPr>
              <a:xfrm>
                <a:off x="806823" y="532503"/>
                <a:ext cx="10578353" cy="8692316"/>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mj-lt"/>
                  </a:rPr>
                  <a:t>Next, we combine all the classifiers</a:t>
                </a:r>
              </a:p>
              <a:p>
                <a:endParaRPr lang="en-US" sz="2000" b="0" i="0" dirty="0">
                  <a:effectLst/>
                  <a:latin typeface="+mj-lt"/>
                </a:endParaRPr>
              </a:p>
              <a:p>
                <a:pPr marL="285750" indent="-285750">
                  <a:buFont typeface="Arial" panose="020B0604020202020204" pitchFamily="34" charset="0"/>
                  <a:buChar char="•"/>
                </a:pPr>
                <a:r>
                  <a:rPr lang="en-US" sz="2000" b="0" i="0" dirty="0">
                    <a:solidFill>
                      <a:srgbClr val="0D0D0D"/>
                    </a:solidFill>
                    <a:effectLst/>
                    <a:latin typeface="+mj-lt"/>
                  </a:rPr>
                  <a:t>We will demonstrate how to accomplish this using a technique known as the prioritized averaging operator with priority degree.</a:t>
                </a:r>
              </a:p>
              <a:p>
                <a:pPr marL="285750" indent="-285750">
                  <a:buFont typeface="Arial" panose="020B0604020202020204" pitchFamily="34" charset="0"/>
                  <a:buChar char="•"/>
                </a:pPr>
                <a:endParaRPr lang="en-US" sz="2000" dirty="0">
                  <a:solidFill>
                    <a:srgbClr val="0D0D0D"/>
                  </a:solidFill>
                  <a:latin typeface="+mj-lt"/>
                </a:endParaRPr>
              </a:p>
              <a:p>
                <a:pPr marL="285750" indent="-285750">
                  <a:buFont typeface="Arial" panose="020B0604020202020204" pitchFamily="34" charset="0"/>
                  <a:buChar char="•"/>
                </a:pPr>
                <a:r>
                  <a:rPr lang="en-US" sz="2000" b="0" i="0" dirty="0">
                    <a:effectLst/>
                    <a:latin typeface="+mj-lt"/>
                  </a:rPr>
                  <a:t>evaluate the priority degrees as follows</a:t>
                </a:r>
                <a:r>
                  <a:rPr lang="en-US" sz="2000" b="0" i="0" dirty="0">
                    <a:solidFill>
                      <a:srgbClr val="0D0D0D"/>
                    </a:solidFill>
                    <a:effectLst/>
                    <a:latin typeface="+mj-lt"/>
                  </a:rPr>
                  <a:t>:</a:t>
                </a:r>
              </a:p>
              <a:p>
                <a:pPr lvl="1"/>
                <a:endParaRPr lang="en-US" sz="2000" dirty="0">
                  <a:solidFill>
                    <a:srgbClr val="0D0D0D"/>
                  </a:solidFill>
                  <a:latin typeface="+mj-lt"/>
                </a:endParaRPr>
              </a:p>
              <a:p>
                <a:pPr lvl="1"/>
                <a14:m>
                  <m:oMathPara xmlns:m="http://schemas.openxmlformats.org/officeDocument/2006/math">
                    <m:oMathParaPr>
                      <m:jc m:val="centerGroup"/>
                    </m:oMathParaPr>
                    <m:oMath xmlns:m="http://schemas.openxmlformats.org/officeDocument/2006/math">
                      <m:sSubSup>
                        <m:sSubSupPr>
                          <m:ctrlPr>
                            <a:rPr lang="en-US" sz="2000" b="0" i="0" dirty="0" smtClean="0">
                              <a:solidFill>
                                <a:srgbClr val="0D0D0D"/>
                              </a:solidFill>
                              <a:effectLst/>
                              <a:latin typeface="Cambria Math" panose="02040503050406030204" pitchFamily="18" charset="0"/>
                            </a:rPr>
                          </m:ctrlPr>
                        </m:sSubSupPr>
                        <m:e>
                          <m:r>
                            <a:rPr lang="en-US" sz="2000" b="0" i="0" dirty="0" smtClean="0">
                              <a:solidFill>
                                <a:srgbClr val="0D0D0D"/>
                              </a:solidFill>
                              <a:effectLst/>
                              <a:latin typeface="Cambria Math" panose="02040503050406030204" pitchFamily="18" charset="0"/>
                            </a:rPr>
                            <m:t>𝑑</m:t>
                          </m:r>
                        </m:e>
                        <m:sub>
                          <m:r>
                            <a:rPr lang="en-US" sz="2000" b="0" i="0" dirty="0" smtClean="0">
                              <a:solidFill>
                                <a:srgbClr val="0D0D0D"/>
                              </a:solidFill>
                              <a:effectLst/>
                              <a:latin typeface="Cambria Math" panose="02040503050406030204" pitchFamily="18" charset="0"/>
                            </a:rPr>
                            <m:t>1</m:t>
                          </m:r>
                        </m:sub>
                        <m:sup>
                          <m:r>
                            <a:rPr lang="en-US" sz="2000" b="0" i="0" dirty="0" smtClean="0">
                              <a:solidFill>
                                <a:srgbClr val="0D0D0D"/>
                              </a:solidFill>
                              <a:effectLst/>
                              <a:latin typeface="Cambria Math" panose="02040503050406030204" pitchFamily="18" charset="0"/>
                            </a:rPr>
                            <m:t>∗</m:t>
                          </m:r>
                        </m:sup>
                      </m:sSubSup>
                      <m:r>
                        <a:rPr lang="en-US" sz="2000" b="0" i="0" dirty="0" smtClean="0">
                          <a:solidFill>
                            <a:srgbClr val="0D0D0D"/>
                          </a:solidFill>
                          <a:effectLst/>
                          <a:latin typeface="Cambria Math" panose="02040503050406030204" pitchFamily="18" charset="0"/>
                        </a:rPr>
                        <m:t>=</m:t>
                      </m:r>
                      <m:f>
                        <m:fPr>
                          <m:ctrlPr>
                            <a:rPr lang="en-US" sz="2000" b="0" i="0" dirty="0" smtClean="0">
                              <a:solidFill>
                                <a:srgbClr val="0D0D0D"/>
                              </a:solidFill>
                              <a:effectLst/>
                              <a:latin typeface="Cambria Math" panose="02040503050406030204" pitchFamily="18" charset="0"/>
                            </a:rPr>
                          </m:ctrlPr>
                        </m:fPr>
                        <m:num>
                          <m:sSubSup>
                            <m:sSubSupPr>
                              <m:ctrlPr>
                                <a:rPr lang="en-US" sz="2000" b="0" i="0" dirty="0" smtClean="0">
                                  <a:solidFill>
                                    <a:srgbClr val="0D0D0D"/>
                                  </a:solidFill>
                                  <a:effectLst/>
                                  <a:latin typeface="Cambria Math" panose="02040503050406030204" pitchFamily="18" charset="0"/>
                                </a:rPr>
                              </m:ctrlPr>
                            </m:sSubSupPr>
                            <m:e>
                              <m:r>
                                <a:rPr lang="en-US" sz="2000" b="0" i="0" dirty="0" smtClean="0">
                                  <a:solidFill>
                                    <a:srgbClr val="0D0D0D"/>
                                  </a:solidFill>
                                  <a:effectLst/>
                                  <a:latin typeface="Cambria Math" panose="02040503050406030204" pitchFamily="18" charset="0"/>
                                </a:rPr>
                                <m:t>𝑓</m:t>
                              </m:r>
                            </m:e>
                            <m:sub>
                              <m:r>
                                <a:rPr lang="en-US" sz="2000" b="0" i="0" dirty="0" smtClean="0">
                                  <a:solidFill>
                                    <a:srgbClr val="0D0D0D"/>
                                  </a:solidFill>
                                  <a:effectLst/>
                                  <a:latin typeface="Cambria Math" panose="02040503050406030204" pitchFamily="18" charset="0"/>
                                </a:rPr>
                                <m:t>1</m:t>
                              </m:r>
                            </m:sub>
                            <m:sup>
                              <m:r>
                                <a:rPr lang="en-US" sz="2000" b="0" i="0" dirty="0" smtClean="0">
                                  <a:solidFill>
                                    <a:srgbClr val="0D0D0D"/>
                                  </a:solidFill>
                                  <a:effectLst/>
                                  <a:latin typeface="Cambria Math" panose="02040503050406030204" pitchFamily="18" charset="0"/>
                                </a:rPr>
                                <m:t>∗</m:t>
                              </m:r>
                            </m:sup>
                          </m:sSubSup>
                          <m:r>
                            <a:rPr lang="en-US" sz="2000" b="0" i="0" dirty="0" smtClean="0">
                              <a:solidFill>
                                <a:srgbClr val="0D0D0D"/>
                              </a:solidFill>
                              <a:effectLst/>
                              <a:latin typeface="Cambria Math" panose="02040503050406030204" pitchFamily="18" charset="0"/>
                            </a:rPr>
                            <m:t>−</m:t>
                          </m:r>
                          <m:sSubSup>
                            <m:sSubSupPr>
                              <m:ctrlPr>
                                <a:rPr lang="en-US" sz="2000" b="0" i="0" dirty="0" smtClean="0">
                                  <a:solidFill>
                                    <a:srgbClr val="0D0D0D"/>
                                  </a:solidFill>
                                  <a:effectLst/>
                                  <a:latin typeface="Cambria Math" panose="02040503050406030204" pitchFamily="18" charset="0"/>
                                </a:rPr>
                              </m:ctrlPr>
                            </m:sSubSupPr>
                            <m:e>
                              <m:r>
                                <a:rPr lang="en-US" sz="2000" b="0" i="0" dirty="0" smtClean="0">
                                  <a:solidFill>
                                    <a:srgbClr val="0D0D0D"/>
                                  </a:solidFill>
                                  <a:effectLst/>
                                  <a:latin typeface="Cambria Math" panose="02040503050406030204" pitchFamily="18" charset="0"/>
                                </a:rPr>
                                <m:t>𝑓</m:t>
                              </m:r>
                            </m:e>
                            <m:sub>
                              <m:r>
                                <a:rPr lang="en-US" sz="2000" b="0" i="0" dirty="0" smtClean="0">
                                  <a:solidFill>
                                    <a:srgbClr val="0D0D0D"/>
                                  </a:solidFill>
                                  <a:effectLst/>
                                  <a:latin typeface="Cambria Math" panose="02040503050406030204" pitchFamily="18" charset="0"/>
                                </a:rPr>
                                <m:t>2</m:t>
                              </m:r>
                            </m:sub>
                            <m:sup>
                              <m:r>
                                <a:rPr lang="en-US" sz="2000" b="0" i="0" dirty="0" smtClean="0">
                                  <a:solidFill>
                                    <a:srgbClr val="0D0D0D"/>
                                  </a:solidFill>
                                  <a:effectLst/>
                                  <a:latin typeface="Cambria Math" panose="02040503050406030204" pitchFamily="18" charset="0"/>
                                </a:rPr>
                                <m:t>∗</m:t>
                              </m:r>
                            </m:sup>
                          </m:sSubSup>
                        </m:num>
                        <m:den>
                          <m:sSubSup>
                            <m:sSubSupPr>
                              <m:ctrlPr>
                                <a:rPr lang="en-US" sz="2000" b="0" i="0" dirty="0" smtClean="0">
                                  <a:solidFill>
                                    <a:srgbClr val="0D0D0D"/>
                                  </a:solidFill>
                                  <a:effectLst/>
                                  <a:latin typeface="Cambria Math" panose="02040503050406030204" pitchFamily="18" charset="0"/>
                                </a:rPr>
                              </m:ctrlPr>
                            </m:sSubSupPr>
                            <m:e>
                              <m:r>
                                <a:rPr lang="en-US" sz="2000" b="0" i="0" dirty="0" smtClean="0">
                                  <a:solidFill>
                                    <a:srgbClr val="0D0D0D"/>
                                  </a:solidFill>
                                  <a:effectLst/>
                                  <a:latin typeface="Cambria Math" panose="02040503050406030204" pitchFamily="18" charset="0"/>
                                </a:rPr>
                                <m:t>𝑓</m:t>
                              </m:r>
                            </m:e>
                            <m:sub>
                              <m:r>
                                <a:rPr lang="en-US" sz="2000" b="0" i="0" dirty="0" smtClean="0">
                                  <a:solidFill>
                                    <a:srgbClr val="0D0D0D"/>
                                  </a:solidFill>
                                  <a:effectLst/>
                                  <a:latin typeface="Cambria Math" panose="02040503050406030204" pitchFamily="18" charset="0"/>
                                </a:rPr>
                                <m:t>2</m:t>
                              </m:r>
                            </m:sub>
                            <m:sup>
                              <m:r>
                                <a:rPr lang="en-US" sz="2000" b="0" i="0" dirty="0" smtClean="0">
                                  <a:solidFill>
                                    <a:srgbClr val="0D0D0D"/>
                                  </a:solidFill>
                                  <a:effectLst/>
                                  <a:latin typeface="Cambria Math" panose="02040503050406030204" pitchFamily="18" charset="0"/>
                                </a:rPr>
                                <m:t>∗</m:t>
                              </m:r>
                            </m:sup>
                          </m:sSubSup>
                        </m:den>
                      </m:f>
                      <m:r>
                        <a:rPr lang="en-US" sz="2000" b="0" i="0" dirty="0" smtClean="0">
                          <a:solidFill>
                            <a:srgbClr val="0D0D0D"/>
                          </a:solidFill>
                          <a:effectLst/>
                          <a:latin typeface="Cambria Math" panose="02040503050406030204" pitchFamily="18" charset="0"/>
                        </a:rPr>
                        <m:t>×100</m:t>
                      </m:r>
                    </m:oMath>
                  </m:oMathPara>
                </a14:m>
                <a:endParaRPr lang="en-US" sz="2000" b="0" i="0" dirty="0">
                  <a:solidFill>
                    <a:srgbClr val="0D0D0D"/>
                  </a:solidFill>
                  <a:effectLst/>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Sup>
                        <m:sSubSupPr>
                          <m:ctrlPr>
                            <a:rPr lang="en-US" sz="2000" i="1" dirty="0">
                              <a:solidFill>
                                <a:srgbClr val="0D0D0D"/>
                              </a:solidFill>
                              <a:latin typeface="Cambria Math" panose="02040503050406030204" pitchFamily="18" charset="0"/>
                            </a:rPr>
                          </m:ctrlPr>
                        </m:sSubSupPr>
                        <m:e>
                          <m:r>
                            <a:rPr lang="en-US" sz="2000" dirty="0">
                              <a:solidFill>
                                <a:srgbClr val="0D0D0D"/>
                              </a:solidFill>
                              <a:latin typeface="Cambria Math" panose="02040503050406030204" pitchFamily="18" charset="0"/>
                            </a:rPr>
                            <m:t>𝑑</m:t>
                          </m:r>
                        </m:e>
                        <m:sub>
                          <m:r>
                            <a:rPr lang="en-US" sz="2000" b="0" i="0" dirty="0" smtClean="0">
                              <a:solidFill>
                                <a:srgbClr val="0D0D0D"/>
                              </a:solidFill>
                              <a:latin typeface="Cambria Math" panose="02040503050406030204" pitchFamily="18" charset="0"/>
                            </a:rPr>
                            <m:t>2</m:t>
                          </m:r>
                        </m:sub>
                        <m:sup>
                          <m:r>
                            <a:rPr lang="en-US" sz="2000" dirty="0">
                              <a:solidFill>
                                <a:srgbClr val="0D0D0D"/>
                              </a:solidFill>
                              <a:latin typeface="Cambria Math" panose="02040503050406030204" pitchFamily="18" charset="0"/>
                            </a:rPr>
                            <m:t>∗</m:t>
                          </m:r>
                        </m:sup>
                      </m:sSubSup>
                      <m:r>
                        <a:rPr lang="en-US" sz="2000" dirty="0">
                          <a:solidFill>
                            <a:srgbClr val="0D0D0D"/>
                          </a:solidFill>
                          <a:latin typeface="Cambria Math" panose="02040503050406030204" pitchFamily="18" charset="0"/>
                        </a:rPr>
                        <m:t>=</m:t>
                      </m:r>
                      <m:f>
                        <m:fPr>
                          <m:ctrlPr>
                            <a:rPr lang="en-US" sz="2000" i="1" dirty="0">
                              <a:solidFill>
                                <a:srgbClr val="0D0D0D"/>
                              </a:solidFill>
                              <a:latin typeface="Cambria Math" panose="02040503050406030204" pitchFamily="18" charset="0"/>
                            </a:rPr>
                          </m:ctrlPr>
                        </m:fPr>
                        <m:num>
                          <m:sSubSup>
                            <m:sSubSupPr>
                              <m:ctrlPr>
                                <a:rPr lang="en-US" sz="2000" i="1" dirty="0">
                                  <a:solidFill>
                                    <a:srgbClr val="0D0D0D"/>
                                  </a:solidFill>
                                  <a:latin typeface="Cambria Math" panose="02040503050406030204" pitchFamily="18" charset="0"/>
                                </a:rPr>
                              </m:ctrlPr>
                            </m:sSubSupPr>
                            <m:e>
                              <m:r>
                                <a:rPr lang="en-US" sz="2000" dirty="0">
                                  <a:solidFill>
                                    <a:srgbClr val="0D0D0D"/>
                                  </a:solidFill>
                                  <a:latin typeface="Cambria Math" panose="02040503050406030204" pitchFamily="18" charset="0"/>
                                </a:rPr>
                                <m:t>𝑓</m:t>
                              </m:r>
                            </m:e>
                            <m:sub>
                              <m:r>
                                <a:rPr lang="en-US" sz="2000" b="0" i="0" dirty="0" smtClean="0">
                                  <a:solidFill>
                                    <a:srgbClr val="0D0D0D"/>
                                  </a:solidFill>
                                  <a:latin typeface="Cambria Math" panose="02040503050406030204" pitchFamily="18" charset="0"/>
                                </a:rPr>
                                <m:t>2</m:t>
                              </m:r>
                            </m:sub>
                            <m:sup>
                              <m:r>
                                <a:rPr lang="en-US" sz="2000" dirty="0">
                                  <a:solidFill>
                                    <a:srgbClr val="0D0D0D"/>
                                  </a:solidFill>
                                  <a:latin typeface="Cambria Math" panose="02040503050406030204" pitchFamily="18" charset="0"/>
                                </a:rPr>
                                <m:t>∗</m:t>
                              </m:r>
                            </m:sup>
                          </m:sSubSup>
                          <m:r>
                            <a:rPr lang="en-US" sz="2000" dirty="0">
                              <a:solidFill>
                                <a:srgbClr val="0D0D0D"/>
                              </a:solidFill>
                              <a:latin typeface="Cambria Math" panose="02040503050406030204" pitchFamily="18" charset="0"/>
                            </a:rPr>
                            <m:t>−</m:t>
                          </m:r>
                          <m:sSubSup>
                            <m:sSubSupPr>
                              <m:ctrlPr>
                                <a:rPr lang="en-US" sz="2000" i="1" dirty="0">
                                  <a:solidFill>
                                    <a:srgbClr val="0D0D0D"/>
                                  </a:solidFill>
                                  <a:latin typeface="Cambria Math" panose="02040503050406030204" pitchFamily="18" charset="0"/>
                                </a:rPr>
                              </m:ctrlPr>
                            </m:sSubSupPr>
                            <m:e>
                              <m:r>
                                <a:rPr lang="en-US" sz="2000" dirty="0">
                                  <a:solidFill>
                                    <a:srgbClr val="0D0D0D"/>
                                  </a:solidFill>
                                  <a:latin typeface="Cambria Math" panose="02040503050406030204" pitchFamily="18" charset="0"/>
                                </a:rPr>
                                <m:t>𝑓</m:t>
                              </m:r>
                            </m:e>
                            <m:sub>
                              <m:r>
                                <a:rPr lang="en-US" sz="2000" b="0" i="0" dirty="0" smtClean="0">
                                  <a:solidFill>
                                    <a:srgbClr val="0D0D0D"/>
                                  </a:solidFill>
                                  <a:latin typeface="Cambria Math" panose="02040503050406030204" pitchFamily="18" charset="0"/>
                                </a:rPr>
                                <m:t>3</m:t>
                              </m:r>
                            </m:sub>
                            <m:sup>
                              <m:r>
                                <a:rPr lang="en-US" sz="2000" dirty="0">
                                  <a:solidFill>
                                    <a:srgbClr val="0D0D0D"/>
                                  </a:solidFill>
                                  <a:latin typeface="Cambria Math" panose="02040503050406030204" pitchFamily="18" charset="0"/>
                                </a:rPr>
                                <m:t>∗</m:t>
                              </m:r>
                            </m:sup>
                          </m:sSubSup>
                        </m:num>
                        <m:den>
                          <m:sSubSup>
                            <m:sSubSupPr>
                              <m:ctrlPr>
                                <a:rPr lang="en-US" sz="2000" i="1" dirty="0">
                                  <a:solidFill>
                                    <a:srgbClr val="0D0D0D"/>
                                  </a:solidFill>
                                  <a:latin typeface="Cambria Math" panose="02040503050406030204" pitchFamily="18" charset="0"/>
                                </a:rPr>
                              </m:ctrlPr>
                            </m:sSubSupPr>
                            <m:e>
                              <m:r>
                                <a:rPr lang="en-US" sz="2000" dirty="0">
                                  <a:solidFill>
                                    <a:srgbClr val="0D0D0D"/>
                                  </a:solidFill>
                                  <a:latin typeface="Cambria Math" panose="02040503050406030204" pitchFamily="18" charset="0"/>
                                </a:rPr>
                                <m:t>𝑓</m:t>
                              </m:r>
                            </m:e>
                            <m:sub>
                              <m:r>
                                <a:rPr lang="en-US" sz="2000" b="0" i="0" dirty="0" smtClean="0">
                                  <a:solidFill>
                                    <a:srgbClr val="0D0D0D"/>
                                  </a:solidFill>
                                  <a:latin typeface="Cambria Math" panose="02040503050406030204" pitchFamily="18" charset="0"/>
                                </a:rPr>
                                <m:t>3</m:t>
                              </m:r>
                            </m:sub>
                            <m:sup>
                              <m:r>
                                <a:rPr lang="en-US" sz="2000" dirty="0">
                                  <a:solidFill>
                                    <a:srgbClr val="0D0D0D"/>
                                  </a:solidFill>
                                  <a:latin typeface="Cambria Math" panose="02040503050406030204" pitchFamily="18" charset="0"/>
                                </a:rPr>
                                <m:t>∗</m:t>
                              </m:r>
                            </m:sup>
                          </m:sSubSup>
                        </m:den>
                      </m:f>
                      <m:r>
                        <a:rPr lang="en-US" sz="2000" dirty="0">
                          <a:solidFill>
                            <a:srgbClr val="0D0D0D"/>
                          </a:solidFill>
                          <a:latin typeface="Cambria Math" panose="02040503050406030204" pitchFamily="18" charset="0"/>
                        </a:rPr>
                        <m:t>×100</m:t>
                      </m:r>
                    </m:oMath>
                  </m:oMathPara>
                </a14:m>
                <a:endParaRPr lang="en-US" sz="2000" dirty="0">
                  <a:solidFill>
                    <a:srgbClr val="0D0D0D"/>
                  </a:solidFill>
                  <a:latin typeface="Cambria Math" panose="02040503050406030204" pitchFamily="18" charset="0"/>
                </a:endParaRPr>
              </a:p>
              <a:p>
                <a:pPr lvl="1"/>
                <a:r>
                  <a:rPr lang="en-US" sz="2000" dirty="0">
                    <a:solidFill>
                      <a:srgbClr val="0D0D0D"/>
                    </a:solidFill>
                    <a:latin typeface="+mj-lt"/>
                  </a:rPr>
                  <a:t>					.</a:t>
                </a:r>
              </a:p>
              <a:p>
                <a:pPr lvl="1"/>
                <a:r>
                  <a:rPr lang="en-US" sz="2000" b="0" i="0" dirty="0">
                    <a:solidFill>
                      <a:srgbClr val="0D0D0D"/>
                    </a:solidFill>
                    <a:effectLst/>
                    <a:latin typeface="+mj-lt"/>
                  </a:rPr>
                  <a:t>					.</a:t>
                </a:r>
              </a:p>
              <a:p>
                <a:pPr lvl="1"/>
                <a:r>
                  <a:rPr lang="en-US" sz="2000" dirty="0">
                    <a:solidFill>
                      <a:srgbClr val="0D0D0D"/>
                    </a:solidFill>
                    <a:latin typeface="+mj-lt"/>
                  </a:rPr>
                  <a:t>					.</a:t>
                </a:r>
              </a:p>
              <a:p>
                <a:pPr lvl="1"/>
                <a:r>
                  <a:rPr lang="en-US" sz="2000" b="0" i="0" dirty="0">
                    <a:solidFill>
                      <a:srgbClr val="0D0D0D"/>
                    </a:solidFill>
                    <a:effectLst/>
                    <a:latin typeface="+mj-lt"/>
                  </a:rPr>
                  <a:t>				     </a:t>
                </a:r>
                <a14:m>
                  <m:oMath xmlns:m="http://schemas.openxmlformats.org/officeDocument/2006/math">
                    <m:sSubSup>
                      <m:sSubSupPr>
                        <m:ctrlPr>
                          <a:rPr lang="en-US" sz="2000" i="1" dirty="0">
                            <a:solidFill>
                              <a:srgbClr val="0D0D0D"/>
                            </a:solidFill>
                            <a:latin typeface="Cambria Math" panose="02040503050406030204" pitchFamily="18" charset="0"/>
                          </a:rPr>
                        </m:ctrlPr>
                      </m:sSubSupPr>
                      <m:e>
                        <m:r>
                          <a:rPr lang="en-US" sz="2000" dirty="0">
                            <a:solidFill>
                              <a:srgbClr val="0D0D0D"/>
                            </a:solidFill>
                            <a:latin typeface="Cambria Math" panose="02040503050406030204" pitchFamily="18" charset="0"/>
                          </a:rPr>
                          <m:t>𝑑</m:t>
                        </m:r>
                      </m:e>
                      <m:sub>
                        <m:r>
                          <m:rPr>
                            <m:sty m:val="p"/>
                          </m:rPr>
                          <a:rPr lang="en-US" sz="2000" b="0" i="0" dirty="0" smtClean="0">
                            <a:solidFill>
                              <a:srgbClr val="0D0D0D"/>
                            </a:solidFill>
                            <a:latin typeface="Cambria Math" panose="02040503050406030204" pitchFamily="18" charset="0"/>
                          </a:rPr>
                          <m:t>J</m:t>
                        </m:r>
                        <m:r>
                          <a:rPr lang="en-US" sz="2000" b="0" i="0" dirty="0" smtClean="0">
                            <a:solidFill>
                              <a:srgbClr val="0D0D0D"/>
                            </a:solidFill>
                            <a:latin typeface="Cambria Math" panose="02040503050406030204" pitchFamily="18" charset="0"/>
                          </a:rPr>
                          <m:t>−1</m:t>
                        </m:r>
                      </m:sub>
                      <m:sup>
                        <m:r>
                          <a:rPr lang="en-US" sz="2000" dirty="0">
                            <a:solidFill>
                              <a:srgbClr val="0D0D0D"/>
                            </a:solidFill>
                            <a:latin typeface="Cambria Math" panose="02040503050406030204" pitchFamily="18" charset="0"/>
                          </a:rPr>
                          <m:t>∗</m:t>
                        </m:r>
                      </m:sup>
                    </m:sSubSup>
                    <m:r>
                      <a:rPr lang="en-US" sz="2000" dirty="0">
                        <a:solidFill>
                          <a:srgbClr val="0D0D0D"/>
                        </a:solidFill>
                        <a:latin typeface="Cambria Math" panose="02040503050406030204" pitchFamily="18" charset="0"/>
                      </a:rPr>
                      <m:t>=</m:t>
                    </m:r>
                    <m:f>
                      <m:fPr>
                        <m:ctrlPr>
                          <a:rPr lang="en-US" sz="2000" i="1" dirty="0">
                            <a:solidFill>
                              <a:srgbClr val="0D0D0D"/>
                            </a:solidFill>
                            <a:latin typeface="Cambria Math" panose="02040503050406030204" pitchFamily="18" charset="0"/>
                          </a:rPr>
                        </m:ctrlPr>
                      </m:fPr>
                      <m:num>
                        <m:sSubSup>
                          <m:sSubSupPr>
                            <m:ctrlPr>
                              <a:rPr lang="en-US" sz="2000" i="1" dirty="0">
                                <a:solidFill>
                                  <a:srgbClr val="0D0D0D"/>
                                </a:solidFill>
                                <a:latin typeface="Cambria Math" panose="02040503050406030204" pitchFamily="18" charset="0"/>
                              </a:rPr>
                            </m:ctrlPr>
                          </m:sSubSupPr>
                          <m:e>
                            <m:r>
                              <a:rPr lang="en-US" sz="2000" dirty="0">
                                <a:solidFill>
                                  <a:srgbClr val="0D0D0D"/>
                                </a:solidFill>
                                <a:latin typeface="Cambria Math" panose="02040503050406030204" pitchFamily="18" charset="0"/>
                              </a:rPr>
                              <m:t>𝑓</m:t>
                            </m:r>
                          </m:e>
                          <m:sub>
                            <m:r>
                              <m:rPr>
                                <m:sty m:val="p"/>
                              </m:rPr>
                              <a:rPr lang="en-US" sz="2000" b="0" i="0" dirty="0" smtClean="0">
                                <a:solidFill>
                                  <a:srgbClr val="0D0D0D"/>
                                </a:solidFill>
                                <a:latin typeface="Cambria Math" panose="02040503050406030204" pitchFamily="18" charset="0"/>
                              </a:rPr>
                              <m:t>J</m:t>
                            </m:r>
                            <m:r>
                              <a:rPr lang="en-US" sz="2000" b="0" i="0" dirty="0" smtClean="0">
                                <a:solidFill>
                                  <a:srgbClr val="0D0D0D"/>
                                </a:solidFill>
                                <a:latin typeface="Cambria Math" panose="02040503050406030204" pitchFamily="18" charset="0"/>
                              </a:rPr>
                              <m:t>−1</m:t>
                            </m:r>
                          </m:sub>
                          <m:sup>
                            <m:r>
                              <a:rPr lang="en-US" sz="2000" dirty="0">
                                <a:solidFill>
                                  <a:srgbClr val="0D0D0D"/>
                                </a:solidFill>
                                <a:latin typeface="Cambria Math" panose="02040503050406030204" pitchFamily="18" charset="0"/>
                              </a:rPr>
                              <m:t>∗</m:t>
                            </m:r>
                          </m:sup>
                        </m:sSubSup>
                        <m:r>
                          <a:rPr lang="en-US" sz="2000" dirty="0">
                            <a:solidFill>
                              <a:srgbClr val="0D0D0D"/>
                            </a:solidFill>
                            <a:latin typeface="Cambria Math" panose="02040503050406030204" pitchFamily="18" charset="0"/>
                          </a:rPr>
                          <m:t>−</m:t>
                        </m:r>
                        <m:sSubSup>
                          <m:sSubSupPr>
                            <m:ctrlPr>
                              <a:rPr lang="en-US" sz="2000" i="1" dirty="0">
                                <a:solidFill>
                                  <a:srgbClr val="0D0D0D"/>
                                </a:solidFill>
                                <a:latin typeface="Cambria Math" panose="02040503050406030204" pitchFamily="18" charset="0"/>
                              </a:rPr>
                            </m:ctrlPr>
                          </m:sSubSupPr>
                          <m:e>
                            <m:r>
                              <a:rPr lang="en-US" sz="2000" dirty="0">
                                <a:solidFill>
                                  <a:srgbClr val="0D0D0D"/>
                                </a:solidFill>
                                <a:latin typeface="Cambria Math" panose="02040503050406030204" pitchFamily="18" charset="0"/>
                              </a:rPr>
                              <m:t>𝑓</m:t>
                            </m:r>
                          </m:e>
                          <m:sub>
                            <m:r>
                              <m:rPr>
                                <m:sty m:val="p"/>
                              </m:rPr>
                              <a:rPr lang="en-US" sz="2000" b="0" i="0" dirty="0" smtClean="0">
                                <a:solidFill>
                                  <a:srgbClr val="0D0D0D"/>
                                </a:solidFill>
                                <a:latin typeface="Cambria Math" panose="02040503050406030204" pitchFamily="18" charset="0"/>
                              </a:rPr>
                              <m:t>J</m:t>
                            </m:r>
                          </m:sub>
                          <m:sup>
                            <m:r>
                              <a:rPr lang="en-US" sz="2000" dirty="0">
                                <a:solidFill>
                                  <a:srgbClr val="0D0D0D"/>
                                </a:solidFill>
                                <a:latin typeface="Cambria Math" panose="02040503050406030204" pitchFamily="18" charset="0"/>
                              </a:rPr>
                              <m:t>∗</m:t>
                            </m:r>
                          </m:sup>
                        </m:sSubSup>
                      </m:num>
                      <m:den>
                        <m:sSubSup>
                          <m:sSubSupPr>
                            <m:ctrlPr>
                              <a:rPr lang="en-US" sz="2000" i="1" dirty="0">
                                <a:solidFill>
                                  <a:srgbClr val="0D0D0D"/>
                                </a:solidFill>
                                <a:latin typeface="Cambria Math" panose="02040503050406030204" pitchFamily="18" charset="0"/>
                              </a:rPr>
                            </m:ctrlPr>
                          </m:sSubSupPr>
                          <m:e>
                            <m:r>
                              <a:rPr lang="en-US" sz="2000" dirty="0">
                                <a:solidFill>
                                  <a:srgbClr val="0D0D0D"/>
                                </a:solidFill>
                                <a:latin typeface="Cambria Math" panose="02040503050406030204" pitchFamily="18" charset="0"/>
                              </a:rPr>
                              <m:t>𝑓</m:t>
                            </m:r>
                          </m:e>
                          <m:sub>
                            <m:r>
                              <m:rPr>
                                <m:sty m:val="p"/>
                              </m:rPr>
                              <a:rPr lang="en-US" sz="2000" b="0" i="0" dirty="0" smtClean="0">
                                <a:solidFill>
                                  <a:srgbClr val="0D0D0D"/>
                                </a:solidFill>
                                <a:latin typeface="Cambria Math" panose="02040503050406030204" pitchFamily="18" charset="0"/>
                              </a:rPr>
                              <m:t>J</m:t>
                            </m:r>
                          </m:sub>
                          <m:sup>
                            <m:r>
                              <a:rPr lang="en-US" sz="2000" dirty="0">
                                <a:solidFill>
                                  <a:srgbClr val="0D0D0D"/>
                                </a:solidFill>
                                <a:latin typeface="Cambria Math" panose="02040503050406030204" pitchFamily="18" charset="0"/>
                              </a:rPr>
                              <m:t>∗</m:t>
                            </m:r>
                          </m:sup>
                        </m:sSubSup>
                      </m:den>
                    </m:f>
                    <m:r>
                      <a:rPr lang="en-US" sz="2000" dirty="0">
                        <a:solidFill>
                          <a:srgbClr val="0D0D0D"/>
                        </a:solidFill>
                        <a:latin typeface="Cambria Math" panose="02040503050406030204" pitchFamily="18" charset="0"/>
                      </a:rPr>
                      <m:t>×100</m:t>
                    </m:r>
                  </m:oMath>
                </a14:m>
                <a:endParaRPr lang="en-US" sz="2000" dirty="0">
                  <a:solidFill>
                    <a:srgbClr val="0D0D0D"/>
                  </a:solidFill>
                  <a:latin typeface="Cambria Math" panose="02040503050406030204" pitchFamily="18" charset="0"/>
                </a:endParaRPr>
              </a:p>
              <a:p>
                <a:pPr lvl="1"/>
                <a:endParaRPr lang="en-US" sz="2000" b="0" i="0" dirty="0">
                  <a:solidFill>
                    <a:srgbClr val="0D0D0D"/>
                  </a:solidFill>
                  <a:effectLst/>
                  <a:latin typeface="+mj-lt"/>
                </a:endParaRPr>
              </a:p>
              <a:p>
                <a:pPr lvl="1"/>
                <a:r>
                  <a:rPr lang="en-IN" sz="2000" b="0" i="0" dirty="0">
                    <a:effectLst/>
                    <a:latin typeface="+mj-lt"/>
                  </a:rPr>
                  <a:t>where, </a:t>
                </a:r>
                <a14:m>
                  <m:oMath xmlns:m="http://schemas.openxmlformats.org/officeDocument/2006/math">
                    <m:sSubSup>
                      <m:sSubSupPr>
                        <m:ctrlPr>
                          <a:rPr lang="en-IN" sz="2000" i="1" smtClean="0">
                            <a:solidFill>
                              <a:srgbClr val="836967"/>
                            </a:solidFill>
                            <a:latin typeface="Cambria Math" panose="02040503050406030204" pitchFamily="18" charset="0"/>
                          </a:rPr>
                        </m:ctrlPr>
                      </m:sSubSupPr>
                      <m:e>
                        <m:r>
                          <a:rPr lang="en-IN" sz="2000" i="1">
                            <a:latin typeface="Cambria Math" panose="02040503050406030204" pitchFamily="18" charset="0"/>
                          </a:rPr>
                          <m:t>𝑑</m:t>
                        </m:r>
                      </m:e>
                      <m:sub>
                        <m:r>
                          <m:rPr>
                            <m:sty m:val="p"/>
                          </m:rPr>
                          <a:rPr lang="en-US" sz="2000" b="0" i="0" smtClean="0">
                            <a:latin typeface="Cambria Math" panose="02040503050406030204" pitchFamily="18" charset="0"/>
                          </a:rPr>
                          <m:t>t</m:t>
                        </m:r>
                      </m:sub>
                      <m:sup>
                        <m:r>
                          <a:rPr lang="en-IN" sz="2000">
                            <a:latin typeface="Cambria Math" panose="02040503050406030204" pitchFamily="18" charset="0"/>
                          </a:rPr>
                          <m:t>∗</m:t>
                        </m:r>
                      </m:sup>
                    </m:sSubSup>
                    <m:r>
                      <a:rPr lang="en-US" sz="2000" b="0" i="0" smtClean="0">
                        <a:latin typeface="Cambria Math" panose="02040503050406030204" pitchFamily="18" charset="0"/>
                      </a:rPr>
                      <m:t>  </m:t>
                    </m:r>
                  </m:oMath>
                </a14:m>
                <a:r>
                  <a:rPr lang="en-IN" sz="2000" b="0" i="0" dirty="0">
                    <a:effectLst/>
                    <a:latin typeface="+mj-lt"/>
                  </a:rPr>
                  <a:t>i</a:t>
                </a:r>
                <a:r>
                  <a:rPr lang="en-US" sz="2000" b="0" i="0" dirty="0" err="1">
                    <a:effectLst/>
                    <a:latin typeface="+mj-lt"/>
                  </a:rPr>
                  <a:t>ndicates</a:t>
                </a:r>
                <a:r>
                  <a:rPr lang="en-US" sz="2000" b="0" i="0" dirty="0">
                    <a:effectLst/>
                    <a:latin typeface="+mj-lt"/>
                  </a:rPr>
                  <a:t> by how much percent the fitness of </a:t>
                </a:r>
                <a14:m>
                  <m:oMath xmlns:m="http://schemas.openxmlformats.org/officeDocument/2006/math">
                    <m:sSubSup>
                      <m:sSubSupPr>
                        <m:ctrlPr>
                          <a:rPr lang="en-IN" sz="2000" i="1">
                            <a:solidFill>
                              <a:srgbClr val="836967"/>
                            </a:solidFill>
                            <a:latin typeface="Cambria Math" panose="02040503050406030204" pitchFamily="18" charset="0"/>
                          </a:rPr>
                        </m:ctrlPr>
                      </m:sSubSupPr>
                      <m:e>
                        <m:r>
                          <a:rPr lang="en-IN" sz="2000" i="1">
                            <a:latin typeface="Cambria Math" panose="02040503050406030204" pitchFamily="18" charset="0"/>
                          </a:rPr>
                          <m:t>h</m:t>
                        </m:r>
                      </m:e>
                      <m:sub>
                        <m:r>
                          <m:rPr>
                            <m:sty m:val="p"/>
                          </m:rPr>
                          <a:rPr lang="en-US" sz="2000" b="0" i="0" smtClean="0">
                            <a:latin typeface="Cambria Math" panose="02040503050406030204" pitchFamily="18" charset="0"/>
                          </a:rPr>
                          <m:t>t</m:t>
                        </m:r>
                      </m:sub>
                      <m:sup>
                        <m:r>
                          <a:rPr lang="en-IN" sz="2000">
                            <a:latin typeface="Cambria Math" panose="02040503050406030204" pitchFamily="18" charset="0"/>
                          </a:rPr>
                          <m:t>∗</m:t>
                        </m:r>
                      </m:sup>
                    </m:sSubSup>
                  </m:oMath>
                </a14:m>
                <a:r>
                  <a:rPr lang="en-US" sz="2000" b="0" i="0" dirty="0">
                    <a:effectLst/>
                    <a:latin typeface="+mj-lt"/>
                  </a:rPr>
                  <a:t>  is better than the fitness of </a:t>
                </a:r>
                <a14:m>
                  <m:oMath xmlns:m="http://schemas.openxmlformats.org/officeDocument/2006/math">
                    <m:sSubSup>
                      <m:sSubSupPr>
                        <m:ctrlPr>
                          <a:rPr lang="en-IN" sz="2000" i="1">
                            <a:solidFill>
                              <a:srgbClr val="836967"/>
                            </a:solidFill>
                            <a:latin typeface="Cambria Math" panose="02040503050406030204" pitchFamily="18" charset="0"/>
                          </a:rPr>
                        </m:ctrlPr>
                      </m:sSubSupPr>
                      <m:e>
                        <m:r>
                          <a:rPr lang="en-IN" sz="2000" i="1">
                            <a:latin typeface="Cambria Math" panose="02040503050406030204" pitchFamily="18" charset="0"/>
                          </a:rPr>
                          <m:t>h</m:t>
                        </m:r>
                      </m:e>
                      <m:sub>
                        <m:r>
                          <m:rPr>
                            <m:sty m:val="p"/>
                          </m:rPr>
                          <a:rPr lang="en-US" sz="2000">
                            <a:latin typeface="Cambria Math" panose="02040503050406030204" pitchFamily="18" charset="0"/>
                          </a:rPr>
                          <m:t>t</m:t>
                        </m:r>
                        <m:r>
                          <a:rPr lang="en-US" sz="2000" b="0" i="1" smtClean="0">
                            <a:latin typeface="Cambria Math" panose="02040503050406030204" pitchFamily="18" charset="0"/>
                          </a:rPr>
                          <m:t>+1</m:t>
                        </m:r>
                      </m:sub>
                      <m:sup>
                        <m:r>
                          <a:rPr lang="en-IN" sz="2000">
                            <a:latin typeface="Cambria Math" panose="02040503050406030204" pitchFamily="18" charset="0"/>
                          </a:rPr>
                          <m:t>∗</m:t>
                        </m:r>
                      </m:sup>
                    </m:sSubSup>
                  </m:oMath>
                </a14:m>
                <a:endParaRPr lang="en-US" sz="2000" b="0" i="0" dirty="0">
                  <a:solidFill>
                    <a:srgbClr val="0D0D0D"/>
                  </a:solidFill>
                  <a:effectLst/>
                  <a:latin typeface="+mj-lt"/>
                </a:endParaRPr>
              </a:p>
              <a:p>
                <a:pPr marL="285750" indent="-285750">
                  <a:buFont typeface="Arial" panose="020B0604020202020204" pitchFamily="34" charset="0"/>
                  <a:buChar char="•"/>
                </a:pPr>
                <a:endParaRPr lang="en-US" sz="2000" dirty="0">
                  <a:solidFill>
                    <a:srgbClr val="0D0D0D"/>
                  </a:solidFill>
                  <a:latin typeface="+mj-lt"/>
                </a:endParaRPr>
              </a:p>
              <a:p>
                <a:pPr marL="285750" indent="-285750">
                  <a:buFont typeface="Arial" panose="020B0604020202020204" pitchFamily="34" charset="0"/>
                  <a:buChar char="•"/>
                </a:pPr>
                <a:endParaRPr lang="en-US" sz="2000" dirty="0">
                  <a:solidFill>
                    <a:srgbClr val="0D0D0D"/>
                  </a:solidFill>
                  <a:latin typeface="+mj-lt"/>
                </a:endParaRPr>
              </a:p>
              <a:p>
                <a:pPr marL="285750" indent="-285750">
                  <a:buFont typeface="Arial" panose="020B0604020202020204" pitchFamily="34" charset="0"/>
                  <a:buChar char="•"/>
                </a:pPr>
                <a:endParaRPr lang="en-US" sz="2000" dirty="0">
                  <a:solidFill>
                    <a:srgbClr val="0D0D0D"/>
                  </a:solidFill>
                  <a:latin typeface="+mj-lt"/>
                </a:endParaRPr>
              </a:p>
              <a:p>
                <a:pPr marL="285750" indent="-285750">
                  <a:buFont typeface="Arial" panose="020B0604020202020204" pitchFamily="34" charset="0"/>
                  <a:buChar char="•"/>
                </a:pPr>
                <a:endParaRPr lang="en-US" sz="2000" dirty="0">
                  <a:solidFill>
                    <a:srgbClr val="0D0D0D"/>
                  </a:solidFill>
                  <a:latin typeface="+mj-lt"/>
                </a:endParaRPr>
              </a:p>
              <a:p>
                <a:pPr marL="285750" indent="-285750">
                  <a:buFont typeface="Arial" panose="020B0604020202020204" pitchFamily="34" charset="0"/>
                  <a:buChar char="•"/>
                </a:pPr>
                <a:endParaRPr lang="en-US" sz="2000" dirty="0">
                  <a:solidFill>
                    <a:srgbClr val="0D0D0D"/>
                  </a:solidFill>
                  <a:latin typeface="+mj-lt"/>
                </a:endParaRPr>
              </a:p>
              <a:p>
                <a:pPr marL="285750" indent="-285750">
                  <a:buFont typeface="Arial" panose="020B0604020202020204" pitchFamily="34" charset="0"/>
                  <a:buChar char="•"/>
                </a:pPr>
                <a:endParaRPr lang="en-US" sz="2000" dirty="0">
                  <a:solidFill>
                    <a:srgbClr val="0D0D0D"/>
                  </a:solidFill>
                  <a:latin typeface="+mj-lt"/>
                </a:endParaRPr>
              </a:p>
              <a:p>
                <a:pPr marL="285750" indent="-285750">
                  <a:buFont typeface="Arial" panose="020B0604020202020204" pitchFamily="34" charset="0"/>
                  <a:buChar char="•"/>
                </a:pPr>
                <a:endParaRPr lang="en-US" sz="2000" dirty="0">
                  <a:solidFill>
                    <a:srgbClr val="0D0D0D"/>
                  </a:solidFill>
                  <a:latin typeface="+mj-lt"/>
                </a:endParaRPr>
              </a:p>
              <a:p>
                <a:pPr marL="285750" indent="-285750">
                  <a:buFont typeface="Arial" panose="020B0604020202020204" pitchFamily="34" charset="0"/>
                  <a:buChar char="•"/>
                </a:pPr>
                <a:endParaRPr lang="en-US" sz="2000" dirty="0">
                  <a:solidFill>
                    <a:srgbClr val="0D0D0D"/>
                  </a:solidFill>
                  <a:latin typeface="+mj-lt"/>
                </a:endParaRPr>
              </a:p>
              <a:p>
                <a:pPr marL="285750" indent="-285750">
                  <a:buFont typeface="Arial" panose="020B0604020202020204" pitchFamily="34" charset="0"/>
                  <a:buChar char="•"/>
                </a:pPr>
                <a:endParaRPr lang="en-US" sz="2000" dirty="0">
                  <a:solidFill>
                    <a:srgbClr val="0D0D0D"/>
                  </a:solidFill>
                  <a:latin typeface="+mj-lt"/>
                </a:endParaRPr>
              </a:p>
              <a:p>
                <a:pPr marL="285750" indent="-285750">
                  <a:buFont typeface="Arial" panose="020B0604020202020204" pitchFamily="34" charset="0"/>
                  <a:buChar char="•"/>
                </a:pPr>
                <a:endParaRPr lang="en-US" sz="2000" dirty="0">
                  <a:solidFill>
                    <a:srgbClr val="0D0D0D"/>
                  </a:solidFill>
                  <a:latin typeface="+mj-lt"/>
                </a:endParaRPr>
              </a:p>
            </p:txBody>
          </p:sp>
        </mc:Choice>
        <mc:Fallback>
          <p:sp>
            <p:nvSpPr>
              <p:cNvPr id="4" name="TextBox 3">
                <a:extLst>
                  <a:ext uri="{FF2B5EF4-FFF2-40B4-BE49-F238E27FC236}">
                    <a16:creationId xmlns:a16="http://schemas.microsoft.com/office/drawing/2014/main" id="{22DD4824-1F23-FD95-D23B-D901483E3C91}"/>
                  </a:ext>
                </a:extLst>
              </p:cNvPr>
              <p:cNvSpPr txBox="1">
                <a:spLocks noRot="1" noChangeAspect="1" noMove="1" noResize="1" noEditPoints="1" noAdjustHandles="1" noChangeArrowheads="1" noChangeShapeType="1" noTextEdit="1"/>
              </p:cNvSpPr>
              <p:nvPr/>
            </p:nvSpPr>
            <p:spPr>
              <a:xfrm>
                <a:off x="806823" y="532503"/>
                <a:ext cx="10578353" cy="8692316"/>
              </a:xfrm>
              <a:prstGeom prst="rect">
                <a:avLst/>
              </a:prstGeom>
              <a:blipFill>
                <a:blip r:embed="rId2"/>
                <a:stretch>
                  <a:fillRect l="-518" t="-351"/>
                </a:stretch>
              </a:blipFill>
            </p:spPr>
            <p:txBody>
              <a:bodyPr/>
              <a:lstStyle/>
              <a:p>
                <a:r>
                  <a:rPr lang="en-IN">
                    <a:noFill/>
                  </a:rPr>
                  <a:t> </a:t>
                </a:r>
              </a:p>
            </p:txBody>
          </p:sp>
        </mc:Fallback>
      </mc:AlternateContent>
    </p:spTree>
    <p:extLst>
      <p:ext uri="{BB962C8B-B14F-4D97-AF65-F5344CB8AC3E}">
        <p14:creationId xmlns:p14="http://schemas.microsoft.com/office/powerpoint/2010/main" val="2632175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9E5B541-0E6A-69AF-A7F0-8EBFAB206F93}"/>
                  </a:ext>
                </a:extLst>
              </p:cNvPr>
              <p:cNvSpPr txBox="1"/>
              <p:nvPr/>
            </p:nvSpPr>
            <p:spPr>
              <a:xfrm>
                <a:off x="807720" y="883920"/>
                <a:ext cx="10576560" cy="6758902"/>
              </a:xfrm>
              <a:prstGeom prst="rect">
                <a:avLst/>
              </a:prstGeom>
              <a:noFill/>
            </p:spPr>
            <p:txBody>
              <a:bodyPr wrap="square" rtlCol="0">
                <a:spAutoFit/>
              </a:bodyPr>
              <a:lstStyle/>
              <a:p>
                <a:pPr marL="285750" indent="-285750">
                  <a:buFont typeface="Arial" panose="020B0604020202020204" pitchFamily="34" charset="0"/>
                  <a:buChar char="•"/>
                </a:pPr>
                <a:r>
                  <a:rPr lang="en-IN" sz="2000" b="0" i="0" dirty="0">
                    <a:effectLst/>
                    <a:latin typeface="+mj-lt"/>
                  </a:rPr>
                  <a:t>Thus, we have</a:t>
                </a:r>
              </a:p>
              <a:p>
                <a:pPr marL="285750" indent="-285750">
                  <a:buFont typeface="Arial" panose="020B0604020202020204" pitchFamily="34" charset="0"/>
                  <a:buChar char="•"/>
                </a:pPr>
                <a:endParaRPr lang="en-IN" sz="2000" dirty="0">
                  <a:latin typeface="+mj-lt"/>
                </a:endParaRPr>
              </a:p>
              <a:p>
                <a:endParaRPr lang="en-US" sz="2000" dirty="0">
                  <a:latin typeface="+mj-lt"/>
                </a:endParaRPr>
              </a:p>
              <a:p>
                <a:endParaRPr lang="en-US" sz="2000" dirty="0">
                  <a:latin typeface="+mj-lt"/>
                </a:endParaRPr>
              </a:p>
              <a:p>
                <a:pPr marL="285750" indent="-285750">
                  <a:buFont typeface="Arial" panose="020B0604020202020204" pitchFamily="34" charset="0"/>
                  <a:buChar char="•"/>
                </a:pPr>
                <a:r>
                  <a:rPr lang="en-US" sz="2000" b="0" i="0" dirty="0">
                    <a:effectLst/>
                    <a:latin typeface="+mj-lt"/>
                  </a:rPr>
                  <a:t>These fitness values and priority degrees are used to calculate the weights </a:t>
                </a:r>
                <a14:m>
                  <m:oMath xmlns:m="http://schemas.openxmlformats.org/officeDocument/2006/math">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𝜉</m:t>
                        </m:r>
                      </m:e>
                      <m:sub>
                        <m:r>
                          <a:rPr lang="en-US" sz="2000" i="1">
                            <a:latin typeface="Cambria Math" panose="02040503050406030204" pitchFamily="18" charset="0"/>
                          </a:rPr>
                          <m:t>𝑗</m:t>
                        </m:r>
                      </m:sub>
                    </m:sSub>
                  </m:oMath>
                </a14:m>
                <a:r>
                  <a:rPr lang="en-US" sz="2000" b="0" i="0" dirty="0">
                    <a:effectLst/>
                    <a:latin typeface="+mj-lt"/>
                  </a:rPr>
                  <a:t> for each</a:t>
                </a:r>
                <a:br>
                  <a:rPr lang="en-US" sz="2000" dirty="0">
                    <a:latin typeface="+mj-lt"/>
                  </a:rPr>
                </a:br>
                <a:r>
                  <a:rPr lang="en-US" sz="2000" b="0" i="0" dirty="0">
                    <a:effectLst/>
                    <a:latin typeface="+mj-lt"/>
                  </a:rPr>
                  <a:t>generation j = 1, . . . , J. The formula for </a:t>
                </a:r>
                <a14:m>
                  <m:oMath xmlns:m="http://schemas.openxmlformats.org/officeDocument/2006/math">
                    <m:sSub>
                      <m:sSubPr>
                        <m:ctrlPr>
                          <a:rPr lang="en-US" sz="2000" b="0" i="1" smtClean="0">
                            <a:solidFill>
                              <a:srgbClr val="836967"/>
                            </a:solidFill>
                            <a:effectLst/>
                            <a:latin typeface="Cambria Math" panose="02040503050406030204" pitchFamily="18" charset="0"/>
                          </a:rPr>
                        </m:ctrlPr>
                      </m:sSubPr>
                      <m:e>
                        <m:r>
                          <a:rPr lang="en-US" sz="2000" b="0" i="1" smtClean="0">
                            <a:effectLst/>
                            <a:latin typeface="Cambria Math" panose="02040503050406030204" pitchFamily="18" charset="0"/>
                          </a:rPr>
                          <m:t>𝜉</m:t>
                        </m:r>
                      </m:e>
                      <m:sub>
                        <m:r>
                          <a:rPr lang="en-US" sz="2000" b="0" i="1" smtClean="0">
                            <a:effectLst/>
                            <a:latin typeface="Cambria Math" panose="02040503050406030204" pitchFamily="18" charset="0"/>
                          </a:rPr>
                          <m:t>𝑗</m:t>
                        </m:r>
                      </m:sub>
                    </m:sSub>
                  </m:oMath>
                </a14:m>
                <a:r>
                  <a:rPr lang="en-US" sz="2000" b="0" i="0" dirty="0">
                    <a:effectLst/>
                    <a:latin typeface="+mj-lt"/>
                  </a:rPr>
                  <a:t>is given by:</a:t>
                </a:r>
              </a:p>
              <a:p>
                <a:pPr lvl="3"/>
                <a:r>
                  <a:rPr lang="en-US" sz="2000" dirty="0">
                    <a:latin typeface="+mj-lt"/>
                  </a:rPr>
                  <a:t>		</a:t>
                </a:r>
                <a:br>
                  <a:rPr lang="en-US" sz="2000" dirty="0">
                    <a:latin typeface="+mj-lt"/>
                  </a:rPr>
                </a:br>
                <a:br>
                  <a:rPr lang="en-US" sz="2000" dirty="0">
                    <a:latin typeface="+mj-lt"/>
                  </a:rPr>
                </a:br>
                <a:r>
                  <a:rPr lang="en-US" sz="2000" dirty="0">
                    <a:latin typeface="+mj-lt"/>
                  </a:rPr>
                  <a:t>                                                                                           for j = 1, 2………., J</a:t>
                </a:r>
              </a:p>
              <a:p>
                <a:pPr lvl="3"/>
                <a:endParaRPr lang="en-US" sz="2000" b="0" i="0" dirty="0">
                  <a:effectLst/>
                  <a:latin typeface="+mj-lt"/>
                </a:endParaRPr>
              </a:p>
              <a:p>
                <a:pPr lvl="3"/>
                <a:endParaRPr lang="en-US" sz="2000" dirty="0">
                  <a:latin typeface="+mj-lt"/>
                </a:endParaRPr>
              </a:p>
              <a:p>
                <a:pPr lvl="3"/>
                <a:endParaRPr lang="en-US" sz="2000" dirty="0">
                  <a:latin typeface="+mj-lt"/>
                </a:endParaRPr>
              </a:p>
              <a:p>
                <a:pPr lvl="3"/>
                <a:endParaRPr lang="en-US" sz="2000" dirty="0">
                  <a:latin typeface="+mj-lt"/>
                </a:endParaRPr>
              </a:p>
              <a:p>
                <a:pPr lvl="3"/>
                <a:endParaRPr lang="en-IN" sz="2000" b="0" i="0" dirty="0">
                  <a:effectLst/>
                  <a:latin typeface="+mj-lt"/>
                </a:endParaRPr>
              </a:p>
              <a:p>
                <a:pPr lvl="3"/>
                <a:endParaRPr lang="en-IN" sz="2000" b="0" i="0" dirty="0">
                  <a:effectLst/>
                  <a:latin typeface="+mj-lt"/>
                </a:endParaRPr>
              </a:p>
              <a:p>
                <a:pPr lvl="3"/>
                <a:r>
                  <a:rPr lang="en-IN" sz="2000" b="0" i="0" dirty="0">
                    <a:effectLst/>
                    <a:latin typeface="+mj-lt"/>
                  </a:rPr>
                  <a:t>Where </a:t>
                </a:r>
                <a14:m>
                  <m:oMath xmlns:m="http://schemas.openxmlformats.org/officeDocument/2006/math">
                    <m:sSub>
                      <m:sSubPr>
                        <m:ctrlPr>
                          <a:rPr lang="en-IN" sz="2000" b="0" i="0" dirty="0" smtClean="0">
                            <a:solidFill>
                              <a:srgbClr val="836967"/>
                            </a:solidFill>
                            <a:effectLst/>
                            <a:latin typeface="+mj-lt"/>
                          </a:rPr>
                        </m:ctrlPr>
                      </m:sSubPr>
                      <m:e>
                        <m:r>
                          <a:rPr lang="en-IN" sz="2000" b="0" i="0" dirty="0" smtClean="0">
                            <a:effectLst/>
                            <a:latin typeface="+mj-lt"/>
                          </a:rPr>
                          <m:t>𝑇</m:t>
                        </m:r>
                      </m:e>
                      <m:sub>
                        <m:r>
                          <a:rPr lang="en-IN" sz="2000" b="0" i="0" dirty="0" smtClean="0">
                            <a:effectLst/>
                            <a:latin typeface="+mj-lt"/>
                          </a:rPr>
                          <m:t>1</m:t>
                        </m:r>
                      </m:sub>
                    </m:sSub>
                    <m:r>
                      <a:rPr lang="en-IN" sz="2000" b="0" i="0" dirty="0" smtClean="0">
                        <a:effectLst/>
                        <a:latin typeface="+mj-lt"/>
                      </a:rPr>
                      <m:t>=1</m:t>
                    </m:r>
                    <m:r>
                      <a:rPr lang="en-US" sz="2000" b="0" i="0" dirty="0" smtClean="0">
                        <a:effectLst/>
                        <a:latin typeface="+mj-lt"/>
                      </a:rPr>
                      <m:t>  </m:t>
                    </m:r>
                    <m:r>
                      <m:rPr>
                        <m:sty m:val="p"/>
                      </m:rPr>
                      <a:rPr lang="en-US" sz="2000" b="0" i="0" dirty="0" smtClean="0">
                        <a:effectLst/>
                        <a:latin typeface="+mj-lt"/>
                      </a:rPr>
                      <m:t>and</m:t>
                    </m:r>
                    <m:r>
                      <a:rPr lang="en-US" sz="2000" b="0" i="0" dirty="0" smtClean="0">
                        <a:effectLst/>
                        <a:latin typeface="+mj-lt"/>
                      </a:rPr>
                      <m:t> </m:t>
                    </m:r>
                  </m:oMath>
                </a14:m>
                <a:r>
                  <a:rPr lang="en-IN" sz="2000" b="0" i="0" dirty="0">
                    <a:effectLst/>
                    <a:latin typeface="+mj-lt"/>
                  </a:rPr>
                  <a:t>                                           for j = 2, 3 ……………., J</a:t>
                </a:r>
              </a:p>
              <a:p>
                <a:pPr lvl="3"/>
                <a:endParaRPr lang="en-IN" sz="2000" b="0" i="0" dirty="0">
                  <a:effectLst/>
                  <a:latin typeface="+mj-lt"/>
                </a:endParaRP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endParaRPr lang="en-IN" sz="1800" b="0" i="0" dirty="0">
                  <a:effectLst/>
                  <a:latin typeface="+mj-lt"/>
                </a:endParaRPr>
              </a:p>
              <a:p>
                <a:pPr marL="285750" indent="-285750">
                  <a:buFont typeface="Arial" panose="020B0604020202020204" pitchFamily="34" charset="0"/>
                  <a:buChar char="•"/>
                </a:pPr>
                <a:endParaRPr lang="en-IN" sz="1800" b="0" i="0" dirty="0">
                  <a:effectLst/>
                  <a:latin typeface="+mj-lt"/>
                </a:endParaRPr>
              </a:p>
              <a:p>
                <a:r>
                  <a:rPr lang="en-IN" dirty="0">
                    <a:latin typeface="+mj-lt"/>
                  </a:rPr>
                  <a:t>		</a:t>
                </a:r>
                <a:endParaRPr lang="en-IN" sz="1800" b="0" i="0" dirty="0">
                  <a:effectLst/>
                  <a:latin typeface="+mj-lt"/>
                </a:endParaRPr>
              </a:p>
              <a:p>
                <a:r>
                  <a:rPr lang="en-IN" dirty="0"/>
                  <a:t>	</a:t>
                </a:r>
              </a:p>
            </p:txBody>
          </p:sp>
        </mc:Choice>
        <mc:Fallback>
          <p:sp>
            <p:nvSpPr>
              <p:cNvPr id="3" name="TextBox 2">
                <a:extLst>
                  <a:ext uri="{FF2B5EF4-FFF2-40B4-BE49-F238E27FC236}">
                    <a16:creationId xmlns:a16="http://schemas.microsoft.com/office/drawing/2014/main" id="{29E5B541-0E6A-69AF-A7F0-8EBFAB206F93}"/>
                  </a:ext>
                </a:extLst>
              </p:cNvPr>
              <p:cNvSpPr txBox="1">
                <a:spLocks noRot="1" noChangeAspect="1" noMove="1" noResize="1" noEditPoints="1" noAdjustHandles="1" noChangeArrowheads="1" noChangeShapeType="1" noTextEdit="1"/>
              </p:cNvSpPr>
              <p:nvPr/>
            </p:nvSpPr>
            <p:spPr>
              <a:xfrm>
                <a:off x="807720" y="883920"/>
                <a:ext cx="10576560" cy="6758902"/>
              </a:xfrm>
              <a:prstGeom prst="rect">
                <a:avLst/>
              </a:prstGeom>
              <a:blipFill>
                <a:blip r:embed="rId2"/>
                <a:stretch>
                  <a:fillRect l="-519" t="-45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72AB93C-D863-15A3-8B82-6505253FD047}"/>
                  </a:ext>
                </a:extLst>
              </p:cNvPr>
              <p:cNvSpPr txBox="1"/>
              <p:nvPr/>
            </p:nvSpPr>
            <p:spPr>
              <a:xfrm>
                <a:off x="3183359" y="1359262"/>
                <a:ext cx="4941361" cy="339645"/>
              </a:xfrm>
              <a:prstGeom prst="rect">
                <a:avLst/>
              </a:prstGeom>
              <a:noFill/>
            </p:spPr>
            <p:txBody>
              <a:bodyPr wrap="square" lIns="0" tIns="0" rIns="0" bIns="0" rtlCol="0">
                <a:spAutoFit/>
              </a:bodyPr>
              <a:lstStyle/>
              <a:p>
                <a14:m>
                  <m:oMath xmlns:m="http://schemas.openxmlformats.org/officeDocument/2006/math">
                    <m:sSubSup>
                      <m:sSubSupPr>
                        <m:ctrlPr>
                          <a:rPr lang="en-IN" sz="2000" smtClean="0">
                            <a:solidFill>
                              <a:srgbClr val="836967"/>
                            </a:solidFill>
                            <a:latin typeface="Cambria Math" panose="02040503050406030204" pitchFamily="18" charset="0"/>
                          </a:rPr>
                        </m:ctrlPr>
                      </m:sSubSupPr>
                      <m:e>
                        <m:r>
                          <a:rPr lang="en-IN" sz="2000" i="1">
                            <a:latin typeface="Cambria Math" panose="02040503050406030204" pitchFamily="18" charset="0"/>
                          </a:rPr>
                          <m:t>h</m:t>
                        </m:r>
                      </m:e>
                      <m:sub>
                        <m:r>
                          <a:rPr lang="en-IN" sz="2000" i="0">
                            <a:latin typeface="Cambria Math" panose="02040503050406030204" pitchFamily="18" charset="0"/>
                          </a:rPr>
                          <m:t>1</m:t>
                        </m:r>
                      </m:sub>
                      <m:sup>
                        <m:r>
                          <a:rPr lang="en-IN" sz="2000" i="0">
                            <a:latin typeface="Cambria Math" panose="02040503050406030204" pitchFamily="18" charset="0"/>
                          </a:rPr>
                          <m:t>∗</m:t>
                        </m:r>
                      </m:sup>
                    </m:sSubSup>
                    <m:r>
                      <a:rPr lang="en-IN" sz="2000">
                        <a:latin typeface="Cambria Math" panose="02040503050406030204" pitchFamily="18" charset="0"/>
                      </a:rPr>
                      <m:t>&gt;</m:t>
                    </m:r>
                    <m:sSubSup>
                      <m:sSubSupPr>
                        <m:ctrlPr>
                          <a:rPr lang="en-IN" sz="2000" i="1">
                            <a:solidFill>
                              <a:srgbClr val="836967"/>
                            </a:solidFill>
                            <a:latin typeface="Cambria Math" panose="02040503050406030204" pitchFamily="18" charset="0"/>
                          </a:rPr>
                        </m:ctrlPr>
                      </m:sSubSupPr>
                      <m:e>
                        <m:r>
                          <a:rPr lang="en-IN" sz="2000" i="1">
                            <a:latin typeface="Cambria Math" panose="02040503050406030204" pitchFamily="18" charset="0"/>
                          </a:rPr>
                          <m:t>𝑑</m:t>
                        </m:r>
                      </m:e>
                      <m:sub>
                        <m:r>
                          <a:rPr lang="en-IN" sz="2000">
                            <a:latin typeface="Cambria Math" panose="02040503050406030204" pitchFamily="18" charset="0"/>
                          </a:rPr>
                          <m:t>1</m:t>
                        </m:r>
                      </m:sub>
                      <m:sup>
                        <m:r>
                          <a:rPr lang="en-IN" sz="2000">
                            <a:latin typeface="Cambria Math" panose="02040503050406030204" pitchFamily="18" charset="0"/>
                          </a:rPr>
                          <m:t>∗</m:t>
                        </m:r>
                      </m:sup>
                    </m:sSubSup>
                    <m:sSubSup>
                      <m:sSubSupPr>
                        <m:ctrlPr>
                          <a:rPr lang="en-IN" sz="2000" i="1">
                            <a:solidFill>
                              <a:srgbClr val="836967"/>
                            </a:solidFill>
                            <a:latin typeface="Cambria Math" panose="02040503050406030204" pitchFamily="18" charset="0"/>
                          </a:rPr>
                        </m:ctrlPr>
                      </m:sSubSupPr>
                      <m:e>
                        <m:r>
                          <a:rPr lang="en-IN" sz="2000" i="1">
                            <a:latin typeface="Cambria Math" panose="02040503050406030204" pitchFamily="18" charset="0"/>
                          </a:rPr>
                          <m:t>h</m:t>
                        </m:r>
                      </m:e>
                      <m:sub>
                        <m:r>
                          <a:rPr lang="en-IN" sz="2000">
                            <a:latin typeface="Cambria Math" panose="02040503050406030204" pitchFamily="18" charset="0"/>
                          </a:rPr>
                          <m:t>2</m:t>
                        </m:r>
                      </m:sub>
                      <m:sup>
                        <m:r>
                          <a:rPr lang="en-IN" sz="2000">
                            <a:latin typeface="Cambria Math" panose="02040503050406030204" pitchFamily="18" charset="0"/>
                          </a:rPr>
                          <m:t>∗</m:t>
                        </m:r>
                      </m:sup>
                    </m:sSubSup>
                  </m:oMath>
                </a14:m>
                <a:r>
                  <a:rPr lang="en-IN" sz="2000" dirty="0"/>
                  <a:t> </a:t>
                </a:r>
                <a14:m>
                  <m:oMath xmlns:m="http://schemas.openxmlformats.org/officeDocument/2006/math">
                    <m:r>
                      <a:rPr lang="en-IN" sz="2000">
                        <a:latin typeface="Cambria Math" panose="02040503050406030204" pitchFamily="18" charset="0"/>
                      </a:rPr>
                      <m:t>&gt;</m:t>
                    </m:r>
                    <m:sSubSup>
                      <m:sSubSupPr>
                        <m:ctrlPr>
                          <a:rPr lang="en-IN" sz="2000" i="1">
                            <a:solidFill>
                              <a:srgbClr val="836967"/>
                            </a:solidFill>
                            <a:latin typeface="Cambria Math" panose="02040503050406030204" pitchFamily="18" charset="0"/>
                          </a:rPr>
                        </m:ctrlPr>
                      </m:sSubSupPr>
                      <m:e>
                        <m:r>
                          <a:rPr lang="en-IN" sz="2000" i="1">
                            <a:latin typeface="Cambria Math" panose="02040503050406030204" pitchFamily="18" charset="0"/>
                          </a:rPr>
                          <m:t>𝑑</m:t>
                        </m:r>
                      </m:e>
                      <m:sub>
                        <m:r>
                          <a:rPr lang="en-US" sz="2000" b="0" i="0" smtClean="0">
                            <a:latin typeface="Cambria Math" panose="02040503050406030204" pitchFamily="18" charset="0"/>
                          </a:rPr>
                          <m:t>2</m:t>
                        </m:r>
                      </m:sub>
                      <m:sup>
                        <m:r>
                          <a:rPr lang="en-IN" sz="2000">
                            <a:latin typeface="Cambria Math" panose="02040503050406030204" pitchFamily="18" charset="0"/>
                          </a:rPr>
                          <m:t>∗</m:t>
                        </m:r>
                      </m:sup>
                    </m:sSubSup>
                    <m:sSubSup>
                      <m:sSubSupPr>
                        <m:ctrlPr>
                          <a:rPr lang="en-IN" sz="2000" i="1">
                            <a:solidFill>
                              <a:srgbClr val="836967"/>
                            </a:solidFill>
                            <a:latin typeface="Cambria Math" panose="02040503050406030204" pitchFamily="18" charset="0"/>
                          </a:rPr>
                        </m:ctrlPr>
                      </m:sSubSupPr>
                      <m:e>
                        <m:r>
                          <a:rPr lang="en-IN" sz="2000" i="1">
                            <a:latin typeface="Cambria Math" panose="02040503050406030204" pitchFamily="18" charset="0"/>
                          </a:rPr>
                          <m:t>h</m:t>
                        </m:r>
                      </m:e>
                      <m:sub>
                        <m:r>
                          <a:rPr lang="en-US" sz="2000" b="0" i="0" smtClean="0">
                            <a:latin typeface="Cambria Math" panose="02040503050406030204" pitchFamily="18" charset="0"/>
                          </a:rPr>
                          <m:t>3</m:t>
                        </m:r>
                      </m:sub>
                      <m:sup>
                        <m:r>
                          <a:rPr lang="en-IN" sz="2000">
                            <a:latin typeface="Cambria Math" panose="02040503050406030204" pitchFamily="18" charset="0"/>
                          </a:rPr>
                          <m:t>∗</m:t>
                        </m:r>
                      </m:sup>
                    </m:sSubSup>
                    <m:r>
                      <a:rPr lang="en-US" sz="2000" b="0" i="1" smtClean="0">
                        <a:latin typeface="Cambria Math" panose="02040503050406030204" pitchFamily="18" charset="0"/>
                      </a:rPr>
                      <m:t>&gt; ………..</m:t>
                    </m:r>
                    <m:r>
                      <a:rPr lang="en-IN" sz="2000">
                        <a:latin typeface="Cambria Math" panose="02040503050406030204" pitchFamily="18" charset="0"/>
                      </a:rPr>
                      <m:t>&gt;</m:t>
                    </m:r>
                    <m:sSubSup>
                      <m:sSubSupPr>
                        <m:ctrlPr>
                          <a:rPr lang="en-IN" sz="2000" i="1">
                            <a:solidFill>
                              <a:srgbClr val="836967"/>
                            </a:solidFill>
                            <a:latin typeface="Cambria Math" panose="02040503050406030204" pitchFamily="18" charset="0"/>
                          </a:rPr>
                        </m:ctrlPr>
                      </m:sSubSupPr>
                      <m:e>
                        <m:r>
                          <a:rPr lang="en-IN" sz="2000" i="1">
                            <a:latin typeface="Cambria Math" panose="02040503050406030204" pitchFamily="18" charset="0"/>
                          </a:rPr>
                          <m:t>𝑑</m:t>
                        </m:r>
                      </m:e>
                      <m:sub>
                        <m:r>
                          <m:rPr>
                            <m:sty m:val="p"/>
                          </m:rPr>
                          <a:rPr lang="en-US" sz="2000" b="0" i="0" smtClean="0">
                            <a:latin typeface="Cambria Math" panose="02040503050406030204" pitchFamily="18" charset="0"/>
                          </a:rPr>
                          <m:t>J</m:t>
                        </m:r>
                        <m:r>
                          <a:rPr lang="en-US" sz="2000" b="0" i="0" smtClean="0">
                            <a:latin typeface="Cambria Math" panose="02040503050406030204" pitchFamily="18" charset="0"/>
                          </a:rPr>
                          <m:t>−1</m:t>
                        </m:r>
                      </m:sub>
                      <m:sup>
                        <m:r>
                          <a:rPr lang="en-IN" sz="2000">
                            <a:latin typeface="Cambria Math" panose="02040503050406030204" pitchFamily="18" charset="0"/>
                          </a:rPr>
                          <m:t>∗</m:t>
                        </m:r>
                      </m:sup>
                    </m:sSubSup>
                    <m:sSubSup>
                      <m:sSubSupPr>
                        <m:ctrlPr>
                          <a:rPr lang="en-IN" sz="2000" i="1">
                            <a:solidFill>
                              <a:srgbClr val="836967"/>
                            </a:solidFill>
                            <a:latin typeface="Cambria Math" panose="02040503050406030204" pitchFamily="18" charset="0"/>
                          </a:rPr>
                        </m:ctrlPr>
                      </m:sSubSupPr>
                      <m:e>
                        <m:r>
                          <a:rPr lang="en-IN" sz="2000" i="1">
                            <a:latin typeface="Cambria Math" panose="02040503050406030204" pitchFamily="18" charset="0"/>
                          </a:rPr>
                          <m:t>h</m:t>
                        </m:r>
                      </m:e>
                      <m:sub>
                        <m:r>
                          <m:rPr>
                            <m:sty m:val="p"/>
                          </m:rPr>
                          <a:rPr lang="en-US" sz="2000" b="0" i="0" smtClean="0">
                            <a:latin typeface="Cambria Math" panose="02040503050406030204" pitchFamily="18" charset="0"/>
                          </a:rPr>
                          <m:t>J</m:t>
                        </m:r>
                      </m:sub>
                      <m:sup>
                        <m:r>
                          <a:rPr lang="en-IN" sz="2000">
                            <a:latin typeface="Cambria Math" panose="02040503050406030204" pitchFamily="18" charset="0"/>
                          </a:rPr>
                          <m:t>∗</m:t>
                        </m:r>
                      </m:sup>
                    </m:sSubSup>
                  </m:oMath>
                </a14:m>
                <a:endParaRPr lang="en-IN" sz="2000" dirty="0"/>
              </a:p>
            </p:txBody>
          </p:sp>
        </mc:Choice>
        <mc:Fallback>
          <p:sp>
            <p:nvSpPr>
              <p:cNvPr id="4" name="TextBox 3">
                <a:extLst>
                  <a:ext uri="{FF2B5EF4-FFF2-40B4-BE49-F238E27FC236}">
                    <a16:creationId xmlns:a16="http://schemas.microsoft.com/office/drawing/2014/main" id="{472AB93C-D863-15A3-8B82-6505253FD047}"/>
                  </a:ext>
                </a:extLst>
              </p:cNvPr>
              <p:cNvSpPr txBox="1">
                <a:spLocks noRot="1" noChangeAspect="1" noMove="1" noResize="1" noEditPoints="1" noAdjustHandles="1" noChangeArrowheads="1" noChangeShapeType="1" noTextEdit="1"/>
              </p:cNvSpPr>
              <p:nvPr/>
            </p:nvSpPr>
            <p:spPr>
              <a:xfrm>
                <a:off x="3183359" y="1359262"/>
                <a:ext cx="4941361" cy="339645"/>
              </a:xfrm>
              <a:prstGeom prst="rect">
                <a:avLst/>
              </a:prstGeom>
              <a:blipFill>
                <a:blip r:embed="rId3"/>
                <a:stretch>
                  <a:fillRect l="-1850" b="-2500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BFD44A1-5424-F3B2-4805-040D92648331}"/>
                  </a:ext>
                </a:extLst>
              </p:cNvPr>
              <p:cNvSpPr txBox="1"/>
              <p:nvPr/>
            </p:nvSpPr>
            <p:spPr>
              <a:xfrm>
                <a:off x="5065741" y="3439692"/>
                <a:ext cx="1848904" cy="120757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2400" smtClean="0">
                              <a:solidFill>
                                <a:srgbClr val="836967"/>
                              </a:solidFill>
                              <a:latin typeface="Cambria Math" panose="02040503050406030204" pitchFamily="18" charset="0"/>
                            </a:rPr>
                          </m:ctrlPr>
                        </m:sSubPr>
                        <m:e>
                          <m:r>
                            <a:rPr lang="en-IN" sz="2400" i="1">
                              <a:latin typeface="Cambria Math" panose="02040503050406030204" pitchFamily="18" charset="0"/>
                            </a:rPr>
                            <m:t>𝜉</m:t>
                          </m:r>
                        </m:e>
                        <m:sub>
                          <m:r>
                            <a:rPr lang="en-IN" sz="2400" i="1">
                              <a:latin typeface="Cambria Math" panose="02040503050406030204" pitchFamily="18" charset="0"/>
                            </a:rPr>
                            <m:t>𝑗</m:t>
                          </m:r>
                        </m:sub>
                      </m:sSub>
                      <m:r>
                        <a:rPr lang="en-IN" sz="2400" i="0">
                          <a:latin typeface="Cambria Math" panose="02040503050406030204" pitchFamily="18" charset="0"/>
                        </a:rPr>
                        <m:t>=</m:t>
                      </m:r>
                      <m:f>
                        <m:fPr>
                          <m:ctrlPr>
                            <a:rPr lang="en-IN" sz="2400" i="1">
                              <a:solidFill>
                                <a:srgbClr val="836967"/>
                              </a:solidFill>
                              <a:latin typeface="Cambria Math" panose="02040503050406030204" pitchFamily="18" charset="0"/>
                            </a:rPr>
                          </m:ctrlPr>
                        </m:fPr>
                        <m:num>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𝑇</m:t>
                              </m:r>
                            </m:e>
                            <m:sub>
                              <m:r>
                                <a:rPr lang="en-IN" sz="2400" i="1">
                                  <a:latin typeface="Cambria Math" panose="02040503050406030204" pitchFamily="18" charset="0"/>
                                </a:rPr>
                                <m:t>𝑗</m:t>
                              </m:r>
                            </m:sub>
                          </m:sSub>
                        </m:num>
                        <m:den>
                          <m:nary>
                            <m:naryPr>
                              <m:chr m:val="∑"/>
                              <m:limLoc m:val="undOvr"/>
                              <m:grow m:val="on"/>
                              <m:ctrlPr>
                                <a:rPr lang="en-IN" sz="2400" i="1">
                                  <a:latin typeface="Cambria Math" panose="02040503050406030204" pitchFamily="18" charset="0"/>
                                </a:rPr>
                              </m:ctrlPr>
                            </m:naryPr>
                            <m:sub>
                              <m:r>
                                <a:rPr lang="en-IN" sz="2400" i="1">
                                  <a:latin typeface="Cambria Math" panose="02040503050406030204" pitchFamily="18" charset="0"/>
                                </a:rPr>
                                <m:t>𝑗</m:t>
                              </m:r>
                              <m:r>
                                <a:rPr lang="en-IN" sz="2400" i="0">
                                  <a:latin typeface="Cambria Math" panose="02040503050406030204" pitchFamily="18" charset="0"/>
                                </a:rPr>
                                <m:t>=1</m:t>
                              </m:r>
                            </m:sub>
                            <m:sup>
                              <m:r>
                                <a:rPr lang="en-IN" sz="2400" i="1">
                                  <a:latin typeface="Cambria Math" panose="02040503050406030204" pitchFamily="18" charset="0"/>
                                </a:rPr>
                                <m:t>𝐽</m:t>
                              </m:r>
                            </m:sup>
                            <m:e>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𝑇</m:t>
                                  </m:r>
                                </m:e>
                                <m:sub>
                                  <m:r>
                                    <a:rPr lang="en-IN" sz="2400" i="1">
                                      <a:latin typeface="Cambria Math" panose="02040503050406030204" pitchFamily="18" charset="0"/>
                                    </a:rPr>
                                    <m:t>𝑗</m:t>
                                  </m:r>
                                </m:sub>
                              </m:sSub>
                            </m:e>
                          </m:nary>
                        </m:den>
                      </m:f>
                    </m:oMath>
                  </m:oMathPara>
                </a14:m>
                <a:endParaRPr lang="en-IN" sz="2400" dirty="0"/>
              </a:p>
            </p:txBody>
          </p:sp>
        </mc:Choice>
        <mc:Fallback>
          <p:sp>
            <p:nvSpPr>
              <p:cNvPr id="5" name="TextBox 4">
                <a:extLst>
                  <a:ext uri="{FF2B5EF4-FFF2-40B4-BE49-F238E27FC236}">
                    <a16:creationId xmlns:a16="http://schemas.microsoft.com/office/drawing/2014/main" id="{6BFD44A1-5424-F3B2-4805-040D92648331}"/>
                  </a:ext>
                </a:extLst>
              </p:cNvPr>
              <p:cNvSpPr txBox="1">
                <a:spLocks noRot="1" noChangeAspect="1" noMove="1" noResize="1" noEditPoints="1" noAdjustHandles="1" noChangeArrowheads="1" noChangeShapeType="1" noTextEdit="1"/>
              </p:cNvSpPr>
              <p:nvPr/>
            </p:nvSpPr>
            <p:spPr>
              <a:xfrm>
                <a:off x="5065741" y="3439692"/>
                <a:ext cx="1848904" cy="12075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53FEBFF-F0FD-90AE-C6C3-EDE8876DA6FB}"/>
                  </a:ext>
                </a:extLst>
              </p:cNvPr>
              <p:cNvSpPr txBox="1"/>
              <p:nvPr/>
            </p:nvSpPr>
            <p:spPr>
              <a:xfrm>
                <a:off x="4212302" y="5268842"/>
                <a:ext cx="2395794" cy="87620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2000" smtClean="0">
                              <a:solidFill>
                                <a:srgbClr val="836967"/>
                              </a:solidFill>
                              <a:latin typeface="Cambria Math" panose="02040503050406030204" pitchFamily="18" charset="0"/>
                            </a:rPr>
                          </m:ctrlPr>
                        </m:sSubPr>
                        <m:e>
                          <m:r>
                            <a:rPr lang="en-US" sz="2000" b="0" i="1" smtClean="0">
                              <a:solidFill>
                                <a:srgbClr val="836967"/>
                              </a:solidFill>
                              <a:latin typeface="Cambria Math" panose="02040503050406030204" pitchFamily="18" charset="0"/>
                            </a:rPr>
                            <m:t> </m:t>
                          </m:r>
                          <m:r>
                            <a:rPr lang="en-IN" sz="2000" i="1">
                              <a:latin typeface="Cambria Math" panose="02040503050406030204" pitchFamily="18" charset="0"/>
                            </a:rPr>
                            <m:t>𝑇</m:t>
                          </m:r>
                        </m:e>
                        <m:sub>
                          <m:r>
                            <a:rPr lang="en-IN" sz="2000" i="1">
                              <a:latin typeface="Cambria Math" panose="02040503050406030204" pitchFamily="18" charset="0"/>
                            </a:rPr>
                            <m:t>𝑗</m:t>
                          </m:r>
                        </m:sub>
                      </m:sSub>
                      <m:r>
                        <a:rPr lang="en-IN" sz="2000" i="0">
                          <a:latin typeface="Cambria Math" panose="02040503050406030204" pitchFamily="18" charset="0"/>
                        </a:rPr>
                        <m:t>=</m:t>
                      </m:r>
                      <m:nary>
                        <m:naryPr>
                          <m:chr m:val="∏"/>
                          <m:limLoc m:val="undOvr"/>
                          <m:grow m:val="on"/>
                          <m:ctrlPr>
                            <a:rPr lang="en-IN" sz="2000" i="1">
                              <a:latin typeface="Cambria Math" panose="02040503050406030204" pitchFamily="18" charset="0"/>
                            </a:rPr>
                          </m:ctrlPr>
                        </m:naryPr>
                        <m:sub>
                          <m:r>
                            <a:rPr lang="en-IN" sz="2000" i="1">
                              <a:latin typeface="Cambria Math" panose="02040503050406030204" pitchFamily="18" charset="0"/>
                            </a:rPr>
                            <m:t>𝑙</m:t>
                          </m:r>
                          <m:r>
                            <a:rPr lang="en-IN" sz="2000" i="0">
                              <a:latin typeface="Cambria Math" panose="02040503050406030204" pitchFamily="18" charset="0"/>
                            </a:rPr>
                            <m:t>=1</m:t>
                          </m:r>
                        </m:sub>
                        <m:sup>
                          <m:r>
                            <a:rPr lang="en-IN" sz="2000" i="1">
                              <a:latin typeface="Cambria Math" panose="02040503050406030204" pitchFamily="18" charset="0"/>
                            </a:rPr>
                            <m:t>𝑗</m:t>
                          </m:r>
                          <m:r>
                            <a:rPr lang="en-IN" sz="2000" i="0">
                              <a:latin typeface="Cambria Math" panose="02040503050406030204" pitchFamily="18" charset="0"/>
                            </a:rPr>
                            <m:t>−1</m:t>
                          </m:r>
                        </m:sup>
                        <m:e>
                          <m:sSup>
                            <m:sSupPr>
                              <m:ctrlPr>
                                <a:rPr lang="en-IN" sz="2000" i="1">
                                  <a:solidFill>
                                    <a:srgbClr val="836967"/>
                                  </a:solidFill>
                                  <a:latin typeface="Cambria Math" panose="02040503050406030204" pitchFamily="18" charset="0"/>
                                </a:rPr>
                              </m:ctrlPr>
                            </m:sSupPr>
                            <m:e>
                              <m:d>
                                <m:dPr>
                                  <m:ctrlPr>
                                    <a:rPr lang="en-IN" sz="2000" i="1">
                                      <a:solidFill>
                                        <a:srgbClr val="836967"/>
                                      </a:solidFill>
                                      <a:latin typeface="Cambria Math" panose="02040503050406030204" pitchFamily="18" charset="0"/>
                                    </a:rPr>
                                  </m:ctrlPr>
                                </m:dPr>
                                <m:e>
                                  <m:sSubSup>
                                    <m:sSubSupPr>
                                      <m:ctrlPr>
                                        <a:rPr lang="en-IN" sz="2000" i="1">
                                          <a:solidFill>
                                            <a:srgbClr val="836967"/>
                                          </a:solidFill>
                                          <a:latin typeface="Cambria Math" panose="02040503050406030204" pitchFamily="18" charset="0"/>
                                        </a:rPr>
                                      </m:ctrlPr>
                                    </m:sSubSupPr>
                                    <m:e>
                                      <m:r>
                                        <a:rPr lang="en-IN" sz="2000" i="1">
                                          <a:latin typeface="Cambria Math" panose="02040503050406030204" pitchFamily="18" charset="0"/>
                                        </a:rPr>
                                        <m:t>𝑓</m:t>
                                      </m:r>
                                    </m:e>
                                    <m:sub>
                                      <m:r>
                                        <a:rPr lang="en-IN" sz="2000" i="1">
                                          <a:latin typeface="Cambria Math" panose="02040503050406030204" pitchFamily="18" charset="0"/>
                                        </a:rPr>
                                        <m:t>𝑙</m:t>
                                      </m:r>
                                    </m:sub>
                                    <m:sup>
                                      <m:r>
                                        <a:rPr lang="en-IN" sz="2000" i="0">
                                          <a:latin typeface="Cambria Math" panose="02040503050406030204" pitchFamily="18" charset="0"/>
                                        </a:rPr>
                                        <m:t>∗</m:t>
                                      </m:r>
                                    </m:sup>
                                  </m:sSubSup>
                                </m:e>
                              </m:d>
                            </m:e>
                            <m:sup>
                              <m:sSubSup>
                                <m:sSubSupPr>
                                  <m:ctrlPr>
                                    <a:rPr lang="en-IN" sz="2000" i="1">
                                      <a:solidFill>
                                        <a:srgbClr val="836967"/>
                                      </a:solidFill>
                                      <a:latin typeface="Cambria Math" panose="02040503050406030204" pitchFamily="18" charset="0"/>
                                    </a:rPr>
                                  </m:ctrlPr>
                                </m:sSubSupPr>
                                <m:e>
                                  <m:r>
                                    <a:rPr lang="en-IN" sz="2000" i="1">
                                      <a:latin typeface="Cambria Math" panose="02040503050406030204" pitchFamily="18" charset="0"/>
                                    </a:rPr>
                                    <m:t>𝑑</m:t>
                                  </m:r>
                                </m:e>
                                <m:sub>
                                  <m:r>
                                    <a:rPr lang="en-IN" sz="2000" i="1">
                                      <a:latin typeface="Cambria Math" panose="02040503050406030204" pitchFamily="18" charset="0"/>
                                    </a:rPr>
                                    <m:t>𝑙</m:t>
                                  </m:r>
                                </m:sub>
                                <m:sup>
                                  <m:r>
                                    <a:rPr lang="en-IN" sz="2000" i="0">
                                      <a:latin typeface="Cambria Math" panose="02040503050406030204" pitchFamily="18" charset="0"/>
                                    </a:rPr>
                                    <m:t>∗</m:t>
                                  </m:r>
                                </m:sup>
                              </m:sSubSup>
                            </m:sup>
                          </m:sSup>
                        </m:e>
                      </m:nary>
                    </m:oMath>
                  </m:oMathPara>
                </a14:m>
                <a:endParaRPr lang="en-IN" sz="2000" dirty="0"/>
              </a:p>
            </p:txBody>
          </p:sp>
        </mc:Choice>
        <mc:Fallback>
          <p:sp>
            <p:nvSpPr>
              <p:cNvPr id="6" name="TextBox 5">
                <a:extLst>
                  <a:ext uri="{FF2B5EF4-FFF2-40B4-BE49-F238E27FC236}">
                    <a16:creationId xmlns:a16="http://schemas.microsoft.com/office/drawing/2014/main" id="{B53FEBFF-F0FD-90AE-C6C3-EDE8876DA6FB}"/>
                  </a:ext>
                </a:extLst>
              </p:cNvPr>
              <p:cNvSpPr txBox="1">
                <a:spLocks noRot="1" noChangeAspect="1" noMove="1" noResize="1" noEditPoints="1" noAdjustHandles="1" noChangeArrowheads="1" noChangeShapeType="1" noTextEdit="1"/>
              </p:cNvSpPr>
              <p:nvPr/>
            </p:nvSpPr>
            <p:spPr>
              <a:xfrm>
                <a:off x="4212302" y="5268842"/>
                <a:ext cx="2395794" cy="87620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382031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88CDAD7-79CE-2E43-7C4F-807A03808D44}"/>
                  </a:ext>
                </a:extLst>
              </p:cNvPr>
              <p:cNvSpPr txBox="1"/>
              <p:nvPr/>
            </p:nvSpPr>
            <p:spPr>
              <a:xfrm>
                <a:off x="1449593" y="775447"/>
                <a:ext cx="9538447" cy="4558171"/>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mj-lt"/>
                  </a:rPr>
                  <a:t>Finally, we ensemble all the classifiers obtained from all generations by applying the</a:t>
                </a:r>
                <a:br>
                  <a:rPr lang="en-US" sz="2000" dirty="0">
                    <a:latin typeface="+mj-lt"/>
                  </a:rPr>
                </a:br>
                <a:r>
                  <a:rPr lang="en-US" sz="2000" b="0" i="0" dirty="0" err="1">
                    <a:effectLst/>
                    <a:latin typeface="+mj-lt"/>
                  </a:rPr>
                  <a:t>PAd</a:t>
                </a:r>
                <a:r>
                  <a:rPr lang="en-US" sz="2000" b="0" i="0" dirty="0">
                    <a:effectLst/>
                    <a:latin typeface="+mj-lt"/>
                  </a:rPr>
                  <a:t> operator as follows:</a:t>
                </a:r>
              </a:p>
              <a:p>
                <a14:m>
                  <m:oMathPara xmlns:m="http://schemas.openxmlformats.org/officeDocument/2006/math">
                    <m:oMathParaPr>
                      <m:jc m:val="centerGroup"/>
                    </m:oMathParaPr>
                    <m:oMath xmlns:m="http://schemas.openxmlformats.org/officeDocument/2006/math">
                      <m:sSub>
                        <m:sSubPr>
                          <m:ctrlPr>
                            <a:rPr lang="en-US" sz="2400" b="0" i="0" dirty="0" smtClean="0">
                              <a:solidFill>
                                <a:srgbClr val="836967"/>
                              </a:solidFill>
                              <a:effectLst/>
                              <a:latin typeface="Cambria Math" panose="02040503050406030204" pitchFamily="18" charset="0"/>
                            </a:rPr>
                          </m:ctrlPr>
                        </m:sSubPr>
                        <m:e>
                          <m:r>
                            <a:rPr lang="en-US" sz="2400" b="0" i="0" dirty="0">
                              <a:effectLst/>
                              <a:latin typeface="Cambria Math" panose="02040503050406030204" pitchFamily="18" charset="0"/>
                            </a:rPr>
                            <m:t>𝑝</m:t>
                          </m:r>
                        </m:e>
                        <m:sub>
                          <m:r>
                            <a:rPr lang="en-US" sz="2400" b="0" i="0" dirty="0">
                              <a:effectLst/>
                              <a:latin typeface="Cambria Math" panose="02040503050406030204" pitchFamily="18" charset="0"/>
                            </a:rPr>
                            <m:t>𝐴𝑑</m:t>
                          </m:r>
                        </m:sub>
                      </m:sSub>
                      <m:d>
                        <m:dPr>
                          <m:ctrlPr>
                            <a:rPr lang="en-US" sz="2400" b="0" i="0" dirty="0">
                              <a:solidFill>
                                <a:srgbClr val="836967"/>
                              </a:solidFill>
                              <a:effectLst/>
                              <a:latin typeface="Cambria Math" panose="02040503050406030204" pitchFamily="18" charset="0"/>
                            </a:rPr>
                          </m:ctrlPr>
                        </m:dPr>
                        <m:e>
                          <m:sSubSup>
                            <m:sSubSupPr>
                              <m:ctrlPr>
                                <a:rPr lang="en-US" sz="2400" b="0" i="0" dirty="0">
                                  <a:solidFill>
                                    <a:srgbClr val="836967"/>
                                  </a:solidFill>
                                  <a:effectLst/>
                                  <a:latin typeface="Cambria Math" panose="02040503050406030204" pitchFamily="18" charset="0"/>
                                </a:rPr>
                              </m:ctrlPr>
                            </m:sSubSupPr>
                            <m:e>
                              <m:r>
                                <a:rPr lang="en-US" sz="2400" b="0" i="0" dirty="0">
                                  <a:effectLst/>
                                  <a:latin typeface="Cambria Math" panose="02040503050406030204" pitchFamily="18" charset="0"/>
                                </a:rPr>
                                <m:t>h</m:t>
                              </m:r>
                            </m:e>
                            <m:sub>
                              <m:r>
                                <a:rPr lang="en-US" sz="2400" b="0" i="0" dirty="0">
                                  <a:effectLst/>
                                  <a:latin typeface="Cambria Math" panose="02040503050406030204" pitchFamily="18" charset="0"/>
                                </a:rPr>
                                <m:t>1</m:t>
                              </m:r>
                            </m:sub>
                            <m:sup>
                              <m:r>
                                <a:rPr lang="en-US" sz="2400" b="0" i="0" dirty="0">
                                  <a:effectLst/>
                                  <a:latin typeface="Cambria Math" panose="02040503050406030204" pitchFamily="18" charset="0"/>
                                </a:rPr>
                                <m:t>∗</m:t>
                              </m:r>
                            </m:sup>
                          </m:sSubSup>
                          <m:r>
                            <a:rPr lang="en-US" sz="2400" b="0" i="0" dirty="0">
                              <a:effectLst/>
                              <a:latin typeface="Cambria Math" panose="02040503050406030204" pitchFamily="18" charset="0"/>
                            </a:rPr>
                            <m:t>,</m:t>
                          </m:r>
                          <m:sSubSup>
                            <m:sSubSupPr>
                              <m:ctrlPr>
                                <a:rPr lang="en-US" sz="2400" b="0" i="0" dirty="0">
                                  <a:solidFill>
                                    <a:srgbClr val="836967"/>
                                  </a:solidFill>
                                  <a:effectLst/>
                                  <a:latin typeface="Cambria Math" panose="02040503050406030204" pitchFamily="18" charset="0"/>
                                </a:rPr>
                              </m:ctrlPr>
                            </m:sSubSupPr>
                            <m:e>
                              <m:r>
                                <a:rPr lang="en-US" sz="2400" b="0" i="0" dirty="0">
                                  <a:effectLst/>
                                  <a:latin typeface="Cambria Math" panose="02040503050406030204" pitchFamily="18" charset="0"/>
                                </a:rPr>
                                <m:t>h</m:t>
                              </m:r>
                            </m:e>
                            <m:sub>
                              <m:r>
                                <a:rPr lang="en-US" sz="2400" b="0" i="0" dirty="0">
                                  <a:effectLst/>
                                  <a:latin typeface="Cambria Math" panose="02040503050406030204" pitchFamily="18" charset="0"/>
                                </a:rPr>
                                <m:t>2</m:t>
                              </m:r>
                            </m:sub>
                            <m:sup>
                              <m:r>
                                <a:rPr lang="en-US" sz="2400" b="0" i="0" dirty="0">
                                  <a:effectLst/>
                                  <a:latin typeface="Cambria Math" panose="02040503050406030204" pitchFamily="18" charset="0"/>
                                </a:rPr>
                                <m:t>∗</m:t>
                              </m:r>
                            </m:sup>
                          </m:sSubSup>
                          <m:r>
                            <a:rPr lang="en-US" sz="2400" b="0" i="0" dirty="0">
                              <a:effectLst/>
                              <a:latin typeface="Cambria Math" panose="02040503050406030204" pitchFamily="18" charset="0"/>
                            </a:rPr>
                            <m:t>,…,</m:t>
                          </m:r>
                          <m:sSubSup>
                            <m:sSubSupPr>
                              <m:ctrlPr>
                                <a:rPr lang="en-US" sz="2400" b="0" i="0" dirty="0">
                                  <a:solidFill>
                                    <a:srgbClr val="836967"/>
                                  </a:solidFill>
                                  <a:effectLst/>
                                  <a:latin typeface="Cambria Math" panose="02040503050406030204" pitchFamily="18" charset="0"/>
                                </a:rPr>
                              </m:ctrlPr>
                            </m:sSubSupPr>
                            <m:e>
                              <m:r>
                                <a:rPr lang="en-US" sz="2400" b="0" i="0" dirty="0">
                                  <a:effectLst/>
                                  <a:latin typeface="Cambria Math" panose="02040503050406030204" pitchFamily="18" charset="0"/>
                                </a:rPr>
                                <m:t>h</m:t>
                              </m:r>
                            </m:e>
                            <m:sub>
                              <m:r>
                                <a:rPr lang="en-US" sz="2400" b="0" i="0" dirty="0">
                                  <a:effectLst/>
                                  <a:latin typeface="Cambria Math" panose="02040503050406030204" pitchFamily="18" charset="0"/>
                                </a:rPr>
                                <m:t>𝐽</m:t>
                              </m:r>
                            </m:sub>
                            <m:sup>
                              <m:r>
                                <a:rPr lang="en-US" sz="2400" b="0" i="0" dirty="0">
                                  <a:effectLst/>
                                  <a:latin typeface="Cambria Math" panose="02040503050406030204" pitchFamily="18" charset="0"/>
                                </a:rPr>
                                <m:t>∗</m:t>
                              </m:r>
                            </m:sup>
                          </m:sSubSup>
                        </m:e>
                      </m:d>
                      <m:r>
                        <a:rPr lang="en-US" sz="2400" b="0" i="0" dirty="0" smtClean="0">
                          <a:effectLst/>
                          <a:latin typeface="Cambria Math" panose="02040503050406030204" pitchFamily="18" charset="0"/>
                        </a:rPr>
                        <m:t>=</m:t>
                      </m:r>
                      <m:nary>
                        <m:naryPr>
                          <m:chr m:val="∑"/>
                          <m:limLoc m:val="undOvr"/>
                          <m:grow m:val="on"/>
                          <m:ctrlPr>
                            <a:rPr lang="en-US" sz="2400" b="0" i="0" dirty="0" smtClean="0">
                              <a:effectLst/>
                              <a:latin typeface="Cambria Math" panose="02040503050406030204" pitchFamily="18" charset="0"/>
                            </a:rPr>
                          </m:ctrlPr>
                        </m:naryPr>
                        <m:sub>
                          <m:r>
                            <a:rPr lang="en-US" sz="2400" b="0" i="0" dirty="0">
                              <a:effectLst/>
                              <a:latin typeface="Cambria Math" panose="02040503050406030204" pitchFamily="18" charset="0"/>
                            </a:rPr>
                            <m:t>𝑗</m:t>
                          </m:r>
                          <m:r>
                            <a:rPr lang="en-US" sz="2400" b="0" i="0" dirty="0">
                              <a:effectLst/>
                              <a:latin typeface="Cambria Math" panose="02040503050406030204" pitchFamily="18" charset="0"/>
                            </a:rPr>
                            <m:t>=1</m:t>
                          </m:r>
                        </m:sub>
                        <m:sup>
                          <m:r>
                            <a:rPr lang="en-US" sz="2400" b="0" i="0" dirty="0">
                              <a:effectLst/>
                              <a:latin typeface="Cambria Math" panose="02040503050406030204" pitchFamily="18" charset="0"/>
                            </a:rPr>
                            <m:t>𝐽</m:t>
                          </m:r>
                        </m:sup>
                        <m:e>
                          <m:sSub>
                            <m:sSubPr>
                              <m:ctrlPr>
                                <a:rPr lang="en-US" sz="2400" b="0" i="0" dirty="0">
                                  <a:solidFill>
                                    <a:srgbClr val="836967"/>
                                  </a:solidFill>
                                  <a:effectLst/>
                                  <a:latin typeface="Cambria Math" panose="02040503050406030204" pitchFamily="18" charset="0"/>
                                </a:rPr>
                              </m:ctrlPr>
                            </m:sSubPr>
                            <m:e>
                              <m:r>
                                <a:rPr lang="en-US" sz="2400" b="0" i="0" dirty="0">
                                  <a:effectLst/>
                                  <a:latin typeface="Cambria Math" panose="02040503050406030204" pitchFamily="18" charset="0"/>
                                </a:rPr>
                                <m:t>𝜉</m:t>
                              </m:r>
                            </m:e>
                            <m:sub>
                              <m:r>
                                <a:rPr lang="en-US" sz="2400" b="0" i="0" dirty="0">
                                  <a:effectLst/>
                                  <a:latin typeface="Cambria Math" panose="02040503050406030204" pitchFamily="18" charset="0"/>
                                </a:rPr>
                                <m:t>𝑗</m:t>
                              </m:r>
                            </m:sub>
                          </m:sSub>
                          <m:sSubSup>
                            <m:sSubSupPr>
                              <m:ctrlPr>
                                <a:rPr lang="en-US" sz="2400" b="0" i="0" dirty="0">
                                  <a:solidFill>
                                    <a:srgbClr val="836967"/>
                                  </a:solidFill>
                                  <a:effectLst/>
                                  <a:latin typeface="Cambria Math" panose="02040503050406030204" pitchFamily="18" charset="0"/>
                                </a:rPr>
                              </m:ctrlPr>
                            </m:sSubSupPr>
                            <m:e>
                              <m:r>
                                <a:rPr lang="en-US" sz="2400" b="0" i="0" dirty="0">
                                  <a:effectLst/>
                                  <a:latin typeface="Cambria Math" panose="02040503050406030204" pitchFamily="18" charset="0"/>
                                </a:rPr>
                                <m:t>h</m:t>
                              </m:r>
                            </m:e>
                            <m:sub>
                              <m:r>
                                <a:rPr lang="en-US" sz="2400" b="0" i="0" dirty="0">
                                  <a:effectLst/>
                                  <a:latin typeface="Cambria Math" panose="02040503050406030204" pitchFamily="18" charset="0"/>
                                </a:rPr>
                                <m:t>𝑗</m:t>
                              </m:r>
                            </m:sub>
                            <m:sup>
                              <m:r>
                                <a:rPr lang="en-US" sz="2400" b="0" i="0" dirty="0">
                                  <a:effectLst/>
                                  <a:latin typeface="Cambria Math" panose="02040503050406030204" pitchFamily="18" charset="0"/>
                                </a:rPr>
                                <m:t>∗</m:t>
                              </m:r>
                            </m:sup>
                          </m:sSubSup>
                        </m:e>
                      </m:nary>
                    </m:oMath>
                  </m:oMathPara>
                </a14:m>
                <a:endParaRPr lang="en-US" sz="2400" b="0" i="0" dirty="0">
                  <a:effectLst/>
                  <a:latin typeface="+mj-lt"/>
                </a:endParaRPr>
              </a:p>
              <a:p>
                <a:endParaRPr lang="en-IN" sz="2000" dirty="0">
                  <a:latin typeface="+mj-lt"/>
                </a:endParaRPr>
              </a:p>
              <a:p>
                <a:pPr marL="285750" indent="-285750">
                  <a:buFont typeface="Arial" panose="020B0604020202020204" pitchFamily="34" charset="0"/>
                  <a:buChar char="•"/>
                </a:pPr>
                <a:endParaRPr lang="en-IN" sz="2000" dirty="0">
                  <a:latin typeface="+mj-lt"/>
                </a:endParaRPr>
              </a:p>
              <a:p>
                <a:pPr marL="285750" indent="-285750">
                  <a:buFont typeface="Arial" panose="020B0604020202020204" pitchFamily="34" charset="0"/>
                  <a:buChar char="•"/>
                </a:pPr>
                <a:r>
                  <a:rPr lang="en-US" sz="2000" b="0" i="0" dirty="0">
                    <a:solidFill>
                      <a:srgbClr val="0D0D0D"/>
                    </a:solidFill>
                    <a:effectLst/>
                    <a:latin typeface="+mj-lt"/>
                  </a:rPr>
                  <a:t>During the testing phase, we apply the ensemble of classifiers obtained from all generations, using the weights</a:t>
                </a:r>
                <a:r>
                  <a:rPr lang="en-US" sz="2000" b="0" dirty="0">
                    <a:solidFill>
                      <a:srgbClr val="836967"/>
                    </a:solidFill>
                    <a:effectLst/>
                  </a:rPr>
                  <a:t> </a:t>
                </a:r>
                <a14:m>
                  <m:oMath xmlns:m="http://schemas.openxmlformats.org/officeDocument/2006/math">
                    <m:sSub>
                      <m:sSubPr>
                        <m:ctrlPr>
                          <a:rPr lang="en-US" sz="2000" b="0" i="1" smtClean="0">
                            <a:solidFill>
                              <a:srgbClr val="836967"/>
                            </a:solidFill>
                            <a:effectLst/>
                            <a:latin typeface="Cambria Math" panose="02040503050406030204" pitchFamily="18" charset="0"/>
                          </a:rPr>
                        </m:ctrlPr>
                      </m:sSubPr>
                      <m:e>
                        <m:r>
                          <a:rPr lang="en-US" sz="2000" b="0" i="1" smtClean="0">
                            <a:effectLst/>
                            <a:latin typeface="Cambria Math" panose="02040503050406030204" pitchFamily="18" charset="0"/>
                          </a:rPr>
                          <m:t>𝜉</m:t>
                        </m:r>
                      </m:e>
                      <m:sub>
                        <m:r>
                          <a:rPr lang="en-US" sz="2000" b="0" i="1" smtClean="0">
                            <a:effectLst/>
                            <a:latin typeface="Cambria Math" panose="02040503050406030204" pitchFamily="18" charset="0"/>
                          </a:rPr>
                          <m:t>𝑗</m:t>
                        </m:r>
                      </m:sub>
                    </m:sSub>
                    <m:r>
                      <a:rPr lang="en-US" sz="2000" b="0" i="1" smtClean="0">
                        <a:effectLst/>
                        <a:latin typeface="Cambria Math" panose="02040503050406030204" pitchFamily="18" charset="0"/>
                      </a:rPr>
                      <m:t> </m:t>
                    </m:r>
                  </m:oMath>
                </a14:m>
                <a:r>
                  <a:rPr lang="en-US" sz="2000" b="0" i="0" dirty="0">
                    <a:solidFill>
                      <a:srgbClr val="0D0D0D"/>
                    </a:solidFill>
                    <a:effectLst/>
                    <a:latin typeface="+mj-lt"/>
                  </a:rPr>
                  <a:t>determined during the training phase.</a:t>
                </a:r>
              </a:p>
              <a:p>
                <a:pPr marL="285750" indent="-285750">
                  <a:buFont typeface="Arial" panose="020B0604020202020204" pitchFamily="34" charset="0"/>
                  <a:buChar char="•"/>
                </a:pPr>
                <a:endParaRPr lang="en-US" sz="2000" dirty="0">
                  <a:solidFill>
                    <a:srgbClr val="0D0D0D"/>
                  </a:solidFill>
                  <a:latin typeface="+mj-lt"/>
                </a:endParaRPr>
              </a:p>
              <a:p>
                <a:pPr marL="285750" indent="-285750">
                  <a:buFont typeface="Arial" panose="020B0604020202020204" pitchFamily="34" charset="0"/>
                  <a:buChar char="•"/>
                </a:pPr>
                <a:endParaRPr lang="en-US" sz="2000" dirty="0">
                  <a:solidFill>
                    <a:srgbClr val="0D0D0D"/>
                  </a:solidFill>
                  <a:latin typeface="+mj-lt"/>
                </a:endParaRPr>
              </a:p>
              <a:p>
                <a:pPr marL="285750" indent="-285750">
                  <a:buFont typeface="Arial" panose="020B0604020202020204" pitchFamily="34" charset="0"/>
                  <a:buChar char="•"/>
                </a:pPr>
                <a:r>
                  <a:rPr lang="en-US" sz="2000" dirty="0">
                    <a:solidFill>
                      <a:srgbClr val="0D0D0D"/>
                    </a:solidFill>
                    <a:latin typeface="+mj-lt"/>
                  </a:rPr>
                  <a:t>Weights we got :</a:t>
                </a:r>
              </a:p>
              <a:p>
                <a:endParaRPr lang="en-US" sz="2000" dirty="0">
                  <a:solidFill>
                    <a:srgbClr val="0D0D0D"/>
                  </a:solidFill>
                  <a:latin typeface="+mj-lt"/>
                </a:endParaRPr>
              </a:p>
              <a:p>
                <a:r>
                  <a:rPr lang="en-IN" sz="2000" dirty="0"/>
                  <a:t>          [0.0749, 0.0889, 0.0962, 0.1021, 0.1041, 0.1064, 0.1066, 0.1069, 0.1069, 0.1069]</a:t>
                </a:r>
                <a:endParaRPr lang="en-IN" sz="2000" dirty="0">
                  <a:latin typeface="+mj-lt"/>
                </a:endParaRPr>
              </a:p>
            </p:txBody>
          </p:sp>
        </mc:Choice>
        <mc:Fallback>
          <p:sp>
            <p:nvSpPr>
              <p:cNvPr id="2" name="TextBox 1">
                <a:extLst>
                  <a:ext uri="{FF2B5EF4-FFF2-40B4-BE49-F238E27FC236}">
                    <a16:creationId xmlns:a16="http://schemas.microsoft.com/office/drawing/2014/main" id="{D88CDAD7-79CE-2E43-7C4F-807A03808D44}"/>
                  </a:ext>
                </a:extLst>
              </p:cNvPr>
              <p:cNvSpPr txBox="1">
                <a:spLocks noRot="1" noChangeAspect="1" noMove="1" noResize="1" noEditPoints="1" noAdjustHandles="1" noChangeArrowheads="1" noChangeShapeType="1" noTextEdit="1"/>
              </p:cNvSpPr>
              <p:nvPr/>
            </p:nvSpPr>
            <p:spPr>
              <a:xfrm>
                <a:off x="1449593" y="775447"/>
                <a:ext cx="9538447" cy="4558171"/>
              </a:xfrm>
              <a:prstGeom prst="rect">
                <a:avLst/>
              </a:prstGeom>
              <a:blipFill>
                <a:blip r:embed="rId2"/>
                <a:stretch>
                  <a:fillRect l="-575" t="-668" b="-2005"/>
                </a:stretch>
              </a:blipFill>
            </p:spPr>
            <p:txBody>
              <a:bodyPr/>
              <a:lstStyle/>
              <a:p>
                <a:r>
                  <a:rPr lang="en-IN">
                    <a:noFill/>
                  </a:rPr>
                  <a:t> </a:t>
                </a:r>
              </a:p>
            </p:txBody>
          </p:sp>
        </mc:Fallback>
      </mc:AlternateContent>
    </p:spTree>
    <p:extLst>
      <p:ext uri="{BB962C8B-B14F-4D97-AF65-F5344CB8AC3E}">
        <p14:creationId xmlns:p14="http://schemas.microsoft.com/office/powerpoint/2010/main" val="719946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5CE9CA-5CDA-8A2D-9584-4D40965D729B}"/>
              </a:ext>
            </a:extLst>
          </p:cNvPr>
          <p:cNvPicPr>
            <a:picLocks noChangeAspect="1"/>
          </p:cNvPicPr>
          <p:nvPr/>
        </p:nvPicPr>
        <p:blipFill>
          <a:blip r:embed="rId2"/>
          <a:stretch>
            <a:fillRect/>
          </a:stretch>
        </p:blipFill>
        <p:spPr>
          <a:xfrm>
            <a:off x="1135226" y="1641546"/>
            <a:ext cx="9921547" cy="3574907"/>
          </a:xfrm>
          <a:prstGeom prst="rect">
            <a:avLst/>
          </a:prstGeom>
        </p:spPr>
      </p:pic>
    </p:spTree>
    <p:extLst>
      <p:ext uri="{BB962C8B-B14F-4D97-AF65-F5344CB8AC3E}">
        <p14:creationId xmlns:p14="http://schemas.microsoft.com/office/powerpoint/2010/main" val="3864580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7CFF84-7A7D-C57B-0BA6-5C0260767916}"/>
              </a:ext>
            </a:extLst>
          </p:cNvPr>
          <p:cNvPicPr>
            <a:picLocks noChangeAspect="1"/>
          </p:cNvPicPr>
          <p:nvPr/>
        </p:nvPicPr>
        <p:blipFill>
          <a:blip r:embed="rId2"/>
          <a:stretch>
            <a:fillRect/>
          </a:stretch>
        </p:blipFill>
        <p:spPr>
          <a:xfrm>
            <a:off x="1007454" y="1315048"/>
            <a:ext cx="10177091" cy="4227903"/>
          </a:xfrm>
          <a:prstGeom prst="rect">
            <a:avLst/>
          </a:prstGeom>
        </p:spPr>
      </p:pic>
    </p:spTree>
    <p:extLst>
      <p:ext uri="{BB962C8B-B14F-4D97-AF65-F5344CB8AC3E}">
        <p14:creationId xmlns:p14="http://schemas.microsoft.com/office/powerpoint/2010/main" val="61038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5453FC-16D1-DCEE-EFE0-7F8439536997}"/>
              </a:ext>
            </a:extLst>
          </p:cNvPr>
          <p:cNvSpPr txBox="1"/>
          <p:nvPr/>
        </p:nvSpPr>
        <p:spPr>
          <a:xfrm>
            <a:off x="0" y="394447"/>
            <a:ext cx="12192000" cy="646331"/>
          </a:xfrm>
          <a:prstGeom prst="rect">
            <a:avLst/>
          </a:prstGeom>
          <a:noFill/>
        </p:spPr>
        <p:txBody>
          <a:bodyPr wrap="square" rtlCol="0">
            <a:spAutoFit/>
          </a:bodyPr>
          <a:lstStyle/>
          <a:p>
            <a:pPr algn="ctr"/>
            <a:r>
              <a:rPr lang="en-US" sz="3600" dirty="0">
                <a:latin typeface="+mj-lt"/>
              </a:rPr>
              <a:t>Classification Problem </a:t>
            </a:r>
            <a:endParaRPr lang="en-IN" sz="3600" dirty="0">
              <a:latin typeface="+mj-lt"/>
            </a:endParaRPr>
          </a:p>
        </p:txBody>
      </p:sp>
      <p:sp>
        <p:nvSpPr>
          <p:cNvPr id="5" name="TextBox 4">
            <a:extLst>
              <a:ext uri="{FF2B5EF4-FFF2-40B4-BE49-F238E27FC236}">
                <a16:creationId xmlns:a16="http://schemas.microsoft.com/office/drawing/2014/main" id="{73E575FB-7BDF-9462-1DEE-E8FB3D80A019}"/>
              </a:ext>
            </a:extLst>
          </p:cNvPr>
          <p:cNvSpPr txBox="1"/>
          <p:nvPr/>
        </p:nvSpPr>
        <p:spPr>
          <a:xfrm>
            <a:off x="457200" y="1703294"/>
            <a:ext cx="5325035" cy="5145741"/>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E1B5740B-064E-9EDC-810C-B9C82D50EC69}"/>
              </a:ext>
            </a:extLst>
          </p:cNvPr>
          <p:cNvSpPr txBox="1"/>
          <p:nvPr/>
        </p:nvSpPr>
        <p:spPr>
          <a:xfrm>
            <a:off x="762000" y="1920226"/>
            <a:ext cx="4715435" cy="2677656"/>
          </a:xfrm>
          <a:prstGeom prst="rect">
            <a:avLst/>
          </a:prstGeom>
          <a:noFill/>
        </p:spPr>
        <p:txBody>
          <a:bodyPr wrap="square" rtlCol="0">
            <a:spAutoFit/>
          </a:bodyPr>
          <a:lstStyle/>
          <a:p>
            <a:r>
              <a:rPr lang="en-IN" sz="2800" b="0" i="0" dirty="0">
                <a:solidFill>
                  <a:srgbClr val="0D0D0D"/>
                </a:solidFill>
                <a:effectLst/>
                <a:latin typeface="+mj-lt"/>
              </a:rPr>
              <a:t>Applications</a:t>
            </a:r>
            <a:r>
              <a:rPr lang="en-US" sz="2800" dirty="0">
                <a:latin typeface="+mj-lt"/>
              </a:rPr>
              <a:t>-</a:t>
            </a:r>
          </a:p>
          <a:p>
            <a:endParaRPr lang="en-US" sz="2000" dirty="0">
              <a:latin typeface="+mj-lt"/>
            </a:endParaRPr>
          </a:p>
          <a:p>
            <a:pPr marL="285750" indent="-285750">
              <a:buFont typeface="Arial" panose="020B0604020202020204" pitchFamily="34" charset="0"/>
              <a:buChar char="•"/>
            </a:pPr>
            <a:r>
              <a:rPr lang="en-IN" sz="2000" i="0" dirty="0">
                <a:solidFill>
                  <a:srgbClr val="0D0D0D"/>
                </a:solidFill>
                <a:effectLst/>
                <a:latin typeface="+mj-lt"/>
              </a:rPr>
              <a:t>Email Spam Detection</a:t>
            </a:r>
          </a:p>
          <a:p>
            <a:pPr marL="285750" indent="-285750">
              <a:buFont typeface="Arial" panose="020B0604020202020204" pitchFamily="34" charset="0"/>
              <a:buChar char="•"/>
            </a:pPr>
            <a:r>
              <a:rPr lang="en-IN" sz="2000" i="0" dirty="0">
                <a:solidFill>
                  <a:srgbClr val="0D0D0D"/>
                </a:solidFill>
                <a:effectLst/>
                <a:latin typeface="+mj-lt"/>
              </a:rPr>
              <a:t>Healthcare</a:t>
            </a:r>
            <a:endParaRPr lang="en-IN" sz="2000" dirty="0">
              <a:solidFill>
                <a:srgbClr val="0D0D0D"/>
              </a:solidFill>
              <a:latin typeface="+mj-lt"/>
            </a:endParaRPr>
          </a:p>
          <a:p>
            <a:pPr marL="285750" indent="-285750">
              <a:buFont typeface="Arial" panose="020B0604020202020204" pitchFamily="34" charset="0"/>
              <a:buChar char="•"/>
            </a:pPr>
            <a:r>
              <a:rPr lang="en-IN" sz="2000" i="0" dirty="0">
                <a:solidFill>
                  <a:srgbClr val="0D0D0D"/>
                </a:solidFill>
                <a:effectLst/>
                <a:latin typeface="+mj-lt"/>
              </a:rPr>
              <a:t>Sentiment Analysis</a:t>
            </a:r>
          </a:p>
          <a:p>
            <a:pPr marL="285750" indent="-285750">
              <a:buFont typeface="Arial" panose="020B0604020202020204" pitchFamily="34" charset="0"/>
              <a:buChar char="•"/>
            </a:pPr>
            <a:r>
              <a:rPr lang="en-IN" sz="2000" i="0" dirty="0">
                <a:solidFill>
                  <a:srgbClr val="0D0D0D"/>
                </a:solidFill>
                <a:effectLst/>
                <a:latin typeface="+mj-lt"/>
              </a:rPr>
              <a:t>Finance</a:t>
            </a:r>
            <a:endParaRPr lang="en-IN" sz="2000" dirty="0">
              <a:solidFill>
                <a:srgbClr val="0D0D0D"/>
              </a:solidFill>
              <a:latin typeface="+mj-lt"/>
            </a:endParaRPr>
          </a:p>
          <a:p>
            <a:pPr marL="285750" indent="-285750">
              <a:buFont typeface="Arial" panose="020B0604020202020204" pitchFamily="34" charset="0"/>
              <a:buChar char="•"/>
            </a:pPr>
            <a:r>
              <a:rPr lang="en-IN" sz="2000" i="0" dirty="0">
                <a:solidFill>
                  <a:srgbClr val="0D0D0D"/>
                </a:solidFill>
                <a:effectLst/>
                <a:latin typeface="+mj-lt"/>
              </a:rPr>
              <a:t>Customer Relationship Management</a:t>
            </a:r>
          </a:p>
          <a:p>
            <a:pPr marL="285750" indent="-285750">
              <a:buFont typeface="Arial" panose="020B0604020202020204" pitchFamily="34" charset="0"/>
              <a:buChar char="•"/>
            </a:pPr>
            <a:r>
              <a:rPr lang="en-IN" sz="2000" i="0" dirty="0">
                <a:solidFill>
                  <a:srgbClr val="0D0D0D"/>
                </a:solidFill>
                <a:effectLst/>
                <a:latin typeface="+mj-lt"/>
              </a:rPr>
              <a:t>Image Recognition</a:t>
            </a:r>
            <a:r>
              <a:rPr lang="en-US" sz="2000" dirty="0">
                <a:latin typeface="+mj-lt"/>
              </a:rPr>
              <a:t> </a:t>
            </a:r>
            <a:endParaRPr lang="en-IN" sz="2000" dirty="0">
              <a:latin typeface="+mj-lt"/>
            </a:endParaRPr>
          </a:p>
        </p:txBody>
      </p:sp>
      <p:sp>
        <p:nvSpPr>
          <p:cNvPr id="7" name="TextBox 6">
            <a:extLst>
              <a:ext uri="{FF2B5EF4-FFF2-40B4-BE49-F238E27FC236}">
                <a16:creationId xmlns:a16="http://schemas.microsoft.com/office/drawing/2014/main" id="{AFB017BD-93DA-0C1D-18EE-D74CBCB7C96F}"/>
              </a:ext>
            </a:extLst>
          </p:cNvPr>
          <p:cNvSpPr txBox="1"/>
          <p:nvPr/>
        </p:nvSpPr>
        <p:spPr>
          <a:xfrm>
            <a:off x="6409765" y="1920226"/>
            <a:ext cx="5325035" cy="3693319"/>
          </a:xfrm>
          <a:prstGeom prst="rect">
            <a:avLst/>
          </a:prstGeom>
          <a:noFill/>
        </p:spPr>
        <p:txBody>
          <a:bodyPr wrap="square" rtlCol="0">
            <a:spAutoFit/>
          </a:bodyPr>
          <a:lstStyle/>
          <a:p>
            <a:r>
              <a:rPr lang="en-US" sz="2800" dirty="0">
                <a:latin typeface="+mj-lt"/>
              </a:rPr>
              <a:t>Existing Models-</a:t>
            </a:r>
          </a:p>
          <a:p>
            <a:endParaRPr lang="en-US" sz="2000" dirty="0">
              <a:latin typeface="+mj-lt"/>
            </a:endParaRPr>
          </a:p>
          <a:p>
            <a:pPr marL="342900" indent="-342900" algn="l">
              <a:buFont typeface="Arial" panose="020B0604020202020204" pitchFamily="34" charset="0"/>
              <a:buChar char="•"/>
            </a:pPr>
            <a:r>
              <a:rPr lang="en-IN" sz="2000" i="0" dirty="0">
                <a:solidFill>
                  <a:srgbClr val="0D0D0D"/>
                </a:solidFill>
                <a:effectLst/>
                <a:latin typeface="+mj-lt"/>
              </a:rPr>
              <a:t>Logistic Regression</a:t>
            </a:r>
          </a:p>
          <a:p>
            <a:pPr marL="342900" indent="-342900" algn="l">
              <a:buFont typeface="Arial" panose="020B0604020202020204" pitchFamily="34" charset="0"/>
              <a:buChar char="•"/>
            </a:pPr>
            <a:r>
              <a:rPr lang="en-IN" sz="2000" i="0" dirty="0">
                <a:solidFill>
                  <a:srgbClr val="0D0D0D"/>
                </a:solidFill>
                <a:effectLst/>
                <a:latin typeface="+mj-lt"/>
              </a:rPr>
              <a:t>Decision Trees</a:t>
            </a:r>
          </a:p>
          <a:p>
            <a:pPr marL="342900" indent="-342900" algn="l">
              <a:buFont typeface="Arial" panose="020B0604020202020204" pitchFamily="34" charset="0"/>
              <a:buChar char="•"/>
            </a:pPr>
            <a:r>
              <a:rPr lang="en-IN" sz="2000" i="0" dirty="0">
                <a:solidFill>
                  <a:srgbClr val="0D0D0D"/>
                </a:solidFill>
                <a:effectLst/>
                <a:latin typeface="+mj-lt"/>
              </a:rPr>
              <a:t>Random Forest</a:t>
            </a:r>
          </a:p>
          <a:p>
            <a:pPr marL="342900" indent="-342900" algn="l">
              <a:buFont typeface="Arial" panose="020B0604020202020204" pitchFamily="34" charset="0"/>
              <a:buChar char="•"/>
            </a:pPr>
            <a:r>
              <a:rPr lang="en-IN" sz="2000" i="0" dirty="0">
                <a:solidFill>
                  <a:srgbClr val="0D0D0D"/>
                </a:solidFill>
                <a:effectLst/>
                <a:latin typeface="+mj-lt"/>
              </a:rPr>
              <a:t>Support Vector Machines (SVM)</a:t>
            </a:r>
          </a:p>
          <a:p>
            <a:pPr marL="342900" indent="-342900" algn="l">
              <a:buFont typeface="Arial" panose="020B0604020202020204" pitchFamily="34" charset="0"/>
              <a:buChar char="•"/>
            </a:pPr>
            <a:r>
              <a:rPr lang="en-IN" sz="2000" i="0" dirty="0">
                <a:solidFill>
                  <a:srgbClr val="0D0D0D"/>
                </a:solidFill>
                <a:effectLst/>
                <a:latin typeface="+mj-lt"/>
              </a:rPr>
              <a:t>k-Nearest Neighbours (k-NN)</a:t>
            </a:r>
          </a:p>
          <a:p>
            <a:pPr marL="342900" indent="-342900" algn="l">
              <a:buFont typeface="Arial" panose="020B0604020202020204" pitchFamily="34" charset="0"/>
              <a:buChar char="•"/>
            </a:pPr>
            <a:r>
              <a:rPr lang="en-IN" sz="2000" i="0" dirty="0">
                <a:solidFill>
                  <a:srgbClr val="0D0D0D"/>
                </a:solidFill>
                <a:effectLst/>
                <a:latin typeface="+mj-lt"/>
              </a:rPr>
              <a:t>Neural Networks</a:t>
            </a:r>
          </a:p>
          <a:p>
            <a:pPr marL="342900" indent="-342900">
              <a:buFont typeface="Arial" panose="020B0604020202020204" pitchFamily="34" charset="0"/>
              <a:buChar char="•"/>
            </a:pPr>
            <a:endParaRPr lang="en-US" sz="2000" dirty="0">
              <a:latin typeface="+mj-lt"/>
            </a:endParaRPr>
          </a:p>
          <a:p>
            <a:pPr marL="457200" indent="-457200">
              <a:buFont typeface="Arial" panose="020B0604020202020204" pitchFamily="34" charset="0"/>
              <a:buChar char="•"/>
            </a:pPr>
            <a:endParaRPr lang="en-US" sz="2800" dirty="0">
              <a:latin typeface="+mj-lt"/>
            </a:endParaRPr>
          </a:p>
          <a:p>
            <a:endParaRPr lang="en-IN" dirty="0"/>
          </a:p>
        </p:txBody>
      </p:sp>
    </p:spTree>
    <p:extLst>
      <p:ext uri="{BB962C8B-B14F-4D97-AF65-F5344CB8AC3E}">
        <p14:creationId xmlns:p14="http://schemas.microsoft.com/office/powerpoint/2010/main" val="2093793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A963BBE-C9F3-326E-AAF6-F77089BE0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360" y="713792"/>
            <a:ext cx="8173279" cy="5430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440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487894-B547-B387-0A17-A12970BFEC22}"/>
              </a:ext>
            </a:extLst>
          </p:cNvPr>
          <p:cNvSpPr txBox="1"/>
          <p:nvPr/>
        </p:nvSpPr>
        <p:spPr>
          <a:xfrm>
            <a:off x="1255059" y="649941"/>
            <a:ext cx="9681881" cy="646331"/>
          </a:xfrm>
          <a:prstGeom prst="rect">
            <a:avLst/>
          </a:prstGeom>
          <a:noFill/>
        </p:spPr>
        <p:txBody>
          <a:bodyPr wrap="square" rtlCol="0">
            <a:spAutoFit/>
          </a:bodyPr>
          <a:lstStyle/>
          <a:p>
            <a:pPr algn="ctr"/>
            <a:r>
              <a:rPr lang="en-US" sz="3600" dirty="0">
                <a:latin typeface="+mj-lt"/>
              </a:rPr>
              <a:t>Shapely Values</a:t>
            </a:r>
            <a:endParaRPr lang="en-IN" sz="3600" dirty="0">
              <a:latin typeface="+mj-lt"/>
            </a:endParaRPr>
          </a:p>
        </p:txBody>
      </p:sp>
      <p:sp>
        <p:nvSpPr>
          <p:cNvPr id="3" name="TextBox 2">
            <a:extLst>
              <a:ext uri="{FF2B5EF4-FFF2-40B4-BE49-F238E27FC236}">
                <a16:creationId xmlns:a16="http://schemas.microsoft.com/office/drawing/2014/main" id="{F2B1E925-6F35-8597-1336-BE55FDECFD38}"/>
              </a:ext>
            </a:extLst>
          </p:cNvPr>
          <p:cNvSpPr txBox="1"/>
          <p:nvPr/>
        </p:nvSpPr>
        <p:spPr>
          <a:xfrm>
            <a:off x="1151964" y="2351225"/>
            <a:ext cx="9888070" cy="3416320"/>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5192D"/>
                </a:solidFill>
                <a:effectLst/>
                <a:latin typeface="+mj-lt"/>
              </a:rPr>
              <a:t>SHAP values are a common way of capturing a consistent and objective explanation of how each feature impacts the model's prediction.</a:t>
            </a:r>
          </a:p>
          <a:p>
            <a:pPr marL="285750" indent="-285750">
              <a:buFont typeface="Arial" panose="020B0604020202020204" pitchFamily="34" charset="0"/>
              <a:buChar char="•"/>
            </a:pPr>
            <a:endParaRPr lang="en-US" sz="2000" dirty="0">
              <a:solidFill>
                <a:srgbClr val="05192D"/>
              </a:solidFill>
              <a:latin typeface="+mj-lt"/>
            </a:endParaRPr>
          </a:p>
          <a:p>
            <a:pPr marL="285750" indent="-285750">
              <a:buFont typeface="Arial" panose="020B0604020202020204" pitchFamily="34" charset="0"/>
              <a:buChar char="•"/>
            </a:pPr>
            <a:r>
              <a:rPr lang="en-US" sz="2000" b="0" i="0" dirty="0">
                <a:solidFill>
                  <a:srgbClr val="05192D"/>
                </a:solidFill>
                <a:effectLst/>
                <a:latin typeface="+mj-lt"/>
              </a:rPr>
              <a:t>assigns </a:t>
            </a:r>
            <a:r>
              <a:rPr lang="en-IN" sz="1800" dirty="0">
                <a:effectLst/>
                <a:latin typeface="Calibri" panose="020F0502020204030204" pitchFamily="34" charset="0"/>
                <a:ea typeface="Calibri" panose="020F0502020204030204" pitchFamily="34" charset="0"/>
                <a:cs typeface="Times New Roman" panose="02020603050405020304" pitchFamily="18" charset="0"/>
              </a:rPr>
              <a:t>contributions</a:t>
            </a:r>
            <a:r>
              <a:rPr lang="en-US" sz="2000" b="0" i="0" dirty="0">
                <a:solidFill>
                  <a:srgbClr val="05192D"/>
                </a:solidFill>
                <a:effectLst/>
                <a:latin typeface="+mj-lt"/>
              </a:rPr>
              <a:t> to each feature in a model.</a:t>
            </a:r>
            <a:r>
              <a:rPr lang="en-US" sz="2000" dirty="0">
                <a:latin typeface="+mj-lt"/>
              </a:rPr>
              <a:t> These values capture how the inclusion of each feature influences the model’s output relative to its absence.</a:t>
            </a:r>
          </a:p>
          <a:p>
            <a:pPr marL="285750" indent="-285750">
              <a:buFont typeface="Arial" panose="020B0604020202020204" pitchFamily="34" charset="0"/>
              <a:buChar char="•"/>
            </a:pPr>
            <a:endParaRPr lang="en-US" sz="2000" dirty="0">
              <a:solidFill>
                <a:srgbClr val="05192D"/>
              </a:solidFill>
              <a:latin typeface="+mj-lt"/>
            </a:endParaRPr>
          </a:p>
          <a:p>
            <a:pPr marL="285750" indent="-285750">
              <a:buFont typeface="Arial" panose="020B0604020202020204" pitchFamily="34" charset="0"/>
              <a:buChar char="•"/>
            </a:pPr>
            <a:r>
              <a:rPr lang="en-US" sz="2000" b="0" i="0" dirty="0">
                <a:solidFill>
                  <a:srgbClr val="05192D"/>
                </a:solidFill>
                <a:effectLst/>
                <a:latin typeface="+mj-lt"/>
              </a:rPr>
              <a:t> </a:t>
            </a:r>
            <a:r>
              <a:rPr lang="en-US" sz="2000" b="0" i="0" dirty="0">
                <a:solidFill>
                  <a:srgbClr val="333333"/>
                </a:solidFill>
                <a:effectLst/>
                <a:latin typeface="+mj-lt"/>
              </a:rPr>
              <a:t>The interpretation of the Shapley value for feature value j is: The value of the j-</a:t>
            </a:r>
            <a:r>
              <a:rPr lang="en-US" sz="2000" b="0" i="0" dirty="0" err="1">
                <a:solidFill>
                  <a:srgbClr val="333333"/>
                </a:solidFill>
                <a:effectLst/>
                <a:latin typeface="+mj-lt"/>
              </a:rPr>
              <a:t>th</a:t>
            </a:r>
            <a:r>
              <a:rPr lang="en-US" sz="2000" b="0" i="0" dirty="0">
                <a:solidFill>
                  <a:srgbClr val="333333"/>
                </a:solidFill>
                <a:effectLst/>
                <a:latin typeface="+mj-lt"/>
              </a:rPr>
              <a:t> feature contributed 𝜙𝑗 to the prediction of this particular instance compared to the average prediction for the dataset.</a:t>
            </a:r>
            <a:endParaRPr lang="en-US" sz="2000" b="0" i="0" dirty="0">
              <a:solidFill>
                <a:srgbClr val="05192D"/>
              </a:solidFill>
              <a:effectLst/>
              <a:latin typeface="+mj-lt"/>
            </a:endParaRPr>
          </a:p>
          <a:p>
            <a:pPr marL="285750" indent="-285750">
              <a:buFont typeface="Arial" panose="020B0604020202020204" pitchFamily="34" charset="0"/>
              <a:buChar char="•"/>
            </a:pPr>
            <a:endParaRPr lang="en-US" dirty="0">
              <a:solidFill>
                <a:srgbClr val="05192D"/>
              </a:solidFill>
              <a:highlight>
                <a:srgbClr val="FFFFFF"/>
              </a:highlight>
              <a:latin typeface="Studio-Feixen-Sans"/>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314318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EA31D96-5507-87AB-02AC-6F9156767A71}"/>
                  </a:ext>
                </a:extLst>
              </p:cNvPr>
              <p:cNvSpPr txBox="1"/>
              <p:nvPr/>
            </p:nvSpPr>
            <p:spPr>
              <a:xfrm>
                <a:off x="504497" y="125955"/>
                <a:ext cx="11445765" cy="7109960"/>
              </a:xfrm>
              <a:prstGeom prst="rect">
                <a:avLst/>
              </a:prstGeom>
              <a:noFill/>
            </p:spPr>
            <p:txBody>
              <a:bodyPr wrap="square" rtlCol="0">
                <a:spAutoFit/>
              </a:bodyPr>
              <a:lstStyle/>
              <a:p>
                <a:pPr algn="ctr"/>
                <a:r>
                  <a:rPr lang="en-US" sz="3200" dirty="0">
                    <a:latin typeface="+mj-lt"/>
                  </a:rPr>
                  <a:t>Estimating Shapley Values</a:t>
                </a:r>
              </a:p>
              <a:p>
                <a:endParaRPr lang="en-US" sz="2000" dirty="0">
                  <a:latin typeface="+mj-lt"/>
                </a:endParaRPr>
              </a:p>
              <a:p>
                <a:pPr marL="285750" indent="-285750">
                  <a:buFont typeface="Arial" panose="020B0604020202020204" pitchFamily="34" charset="0"/>
                  <a:buChar char="•"/>
                </a:pPr>
                <a:r>
                  <a:rPr lang="en-IN" sz="2000" dirty="0">
                    <a:latin typeface="+mj-lt"/>
                  </a:rPr>
                  <a:t>Initialization:</a:t>
                </a:r>
              </a:p>
              <a:p>
                <a:pPr marL="742950" lvl="1" indent="-285750">
                  <a:buFont typeface="Arial" panose="020B0604020202020204" pitchFamily="34" charset="0"/>
                  <a:buChar char="•"/>
                </a:pPr>
                <a:r>
                  <a:rPr lang="en-US" sz="2000" dirty="0">
                    <a:latin typeface="+mj-lt"/>
                  </a:rPr>
                  <a:t>Select an instance of interest, denoted as x, and a target feature, denoted as j.</a:t>
                </a:r>
              </a:p>
              <a:p>
                <a:pPr marL="742950" lvl="1" indent="-285750">
                  <a:buFont typeface="Arial" panose="020B0604020202020204" pitchFamily="34" charset="0"/>
                  <a:buChar char="•"/>
                </a:pPr>
                <a:r>
                  <a:rPr lang="en-US" sz="2000" dirty="0">
                    <a:latin typeface="+mj-lt"/>
                  </a:rPr>
                  <a:t>Specify the number of iterations, denoted as M, to control the sampling process. </a:t>
                </a:r>
              </a:p>
              <a:p>
                <a:pPr marL="742950" lvl="1"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For each iteration m from 1 to M:</a:t>
                </a:r>
              </a:p>
              <a:p>
                <a:endParaRPr lang="en-US" sz="2000" dirty="0">
                  <a:latin typeface="+mj-lt"/>
                </a:endParaRPr>
              </a:p>
              <a:p>
                <a:pPr marL="742950" lvl="1" indent="-285750">
                  <a:buFont typeface="Arial" panose="020B0604020202020204" pitchFamily="34" charset="0"/>
                  <a:buChar char="•"/>
                </a:pPr>
                <a:r>
                  <a:rPr lang="en-US" sz="2000" dirty="0">
                    <a:latin typeface="+mj-lt"/>
                  </a:rPr>
                  <a:t>Randomly select a sample instance z from the dataset. </a:t>
                </a:r>
              </a:p>
              <a:p>
                <a:pPr marL="742950" lvl="1" indent="-285750">
                  <a:buFont typeface="Arial" panose="020B0604020202020204" pitchFamily="34" charset="0"/>
                  <a:buChar char="•"/>
                </a:pPr>
                <a:r>
                  <a:rPr lang="en-US" sz="2000" dirty="0">
                    <a:latin typeface="+mj-lt"/>
                  </a:rPr>
                  <a:t>Generate a random permutation of feature values. </a:t>
                </a:r>
              </a:p>
              <a:p>
                <a:pPr marL="742950" lvl="1" indent="-285750">
                  <a:buFont typeface="Arial" panose="020B0604020202020204" pitchFamily="34" charset="0"/>
                  <a:buChar char="•"/>
                </a:pPr>
                <a:r>
                  <a:rPr lang="en-IN" sz="2000" dirty="0">
                    <a:latin typeface="+mj-lt"/>
                  </a:rPr>
                  <a:t>Create two new instances:</a:t>
                </a:r>
              </a:p>
              <a:p>
                <a:pPr marL="1200150" lvl="2" indent="-285750">
                  <a:buFont typeface="Courier New" panose="02070309020205020404" pitchFamily="49" charset="0"/>
                  <a:buChar char="o"/>
                </a:pPr>
                <a14:m>
                  <m:oMath xmlns:m="http://schemas.openxmlformats.org/officeDocument/2006/math">
                    <m:sSub>
                      <m:sSubPr>
                        <m:ctrlPr>
                          <a:rPr lang="en-US" sz="2000" smtClean="0">
                            <a:solidFill>
                              <a:srgbClr val="836967"/>
                            </a:solidFill>
                            <a:latin typeface="Cambria Math" panose="02040503050406030204" pitchFamily="18" charset="0"/>
                          </a:rPr>
                        </m:ctrlPr>
                      </m:sSubPr>
                      <m:e>
                        <m:r>
                          <a:rPr lang="en-US" sz="2000" i="1" smtClean="0">
                            <a:latin typeface="Cambria Math" panose="02040503050406030204" pitchFamily="18" charset="0"/>
                          </a:rPr>
                          <m:t>𝑥</m:t>
                        </m:r>
                      </m:e>
                      <m:sub>
                        <m:r>
                          <a:rPr lang="en-US" sz="2000" i="0" smtClean="0">
                            <a:latin typeface="Cambria Math" panose="02040503050406030204" pitchFamily="18" charset="0"/>
                          </a:rPr>
                          <m:t>+</m:t>
                        </m:r>
                        <m:r>
                          <a:rPr lang="en-US" sz="2000" i="1" smtClean="0">
                            <a:latin typeface="Cambria Math" panose="02040503050406030204" pitchFamily="18" charset="0"/>
                          </a:rPr>
                          <m:t>𝑗</m:t>
                        </m:r>
                      </m:sub>
                    </m:sSub>
                  </m:oMath>
                </a14:m>
                <a:r>
                  <a:rPr lang="en-US" sz="2000" dirty="0">
                    <a:latin typeface="+mj-lt"/>
                  </a:rPr>
                  <a:t>  : Combines feature values from x and z, with all the features after the  </a:t>
                </a:r>
                <a14:m>
                  <m:oMath xmlns:m="http://schemas.openxmlformats.org/officeDocument/2006/math">
                    <m:sSup>
                      <m:sSupPr>
                        <m:ctrlPr>
                          <a:rPr lang="en-US" sz="2000" dirty="0" smtClean="0">
                            <a:solidFill>
                              <a:srgbClr val="836967"/>
                            </a:solidFill>
                            <a:latin typeface="Cambria Math" panose="02040503050406030204" pitchFamily="18" charset="0"/>
                          </a:rPr>
                        </m:ctrlPr>
                      </m:sSupPr>
                      <m:e>
                        <m:r>
                          <a:rPr lang="en-US" sz="2000" i="1" dirty="0" smtClean="0">
                            <a:latin typeface="Cambria Math" panose="02040503050406030204" pitchFamily="18" charset="0"/>
                          </a:rPr>
                          <m:t>𝑗</m:t>
                        </m:r>
                      </m:e>
                      <m:sup>
                        <m:r>
                          <a:rPr lang="en-US" sz="2000" i="1" dirty="0" smtClean="0">
                            <a:latin typeface="Cambria Math" panose="02040503050406030204" pitchFamily="18" charset="0"/>
                          </a:rPr>
                          <m:t>𝑡h</m:t>
                        </m:r>
                      </m:sup>
                    </m:sSup>
                  </m:oMath>
                </a14:m>
                <a:r>
                  <a:rPr lang="en-US" sz="2000" dirty="0">
                    <a:latin typeface="+mj-lt"/>
                  </a:rPr>
                  <a:t> feature replaced by the corresponding feature value from z.  </a:t>
                </a:r>
              </a:p>
              <a:p>
                <a:pPr lvl="2"/>
                <a:r>
                  <a:rPr lang="en-US" sz="2000" dirty="0">
                    <a:latin typeface="+mj-lt"/>
                  </a:rPr>
                  <a:t>	</a:t>
                </a:r>
                <a:r>
                  <a:rPr lang="en-US" sz="2000" dirty="0">
                    <a:solidFill>
                      <a:srgbClr val="836967"/>
                    </a:solidFill>
                  </a:rPr>
                  <a:t> </a:t>
                </a:r>
                <a14:m>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smtClean="0">
                            <a:latin typeface="Cambria Math" panose="02040503050406030204" pitchFamily="18" charset="0"/>
                          </a:rPr>
                          <m:t>𝑥</m:t>
                        </m:r>
                      </m:e>
                      <m:sub>
                        <m:r>
                          <a:rPr lang="en-US" sz="2000" i="0" smtClean="0">
                            <a:latin typeface="Cambria Math" panose="02040503050406030204" pitchFamily="18" charset="0"/>
                          </a:rPr>
                          <m:t>+</m:t>
                        </m:r>
                        <m:r>
                          <a:rPr lang="en-US" sz="2000" i="1" smtClean="0">
                            <a:latin typeface="Cambria Math" panose="02040503050406030204" pitchFamily="18" charset="0"/>
                          </a:rPr>
                          <m:t>𝑗</m:t>
                        </m:r>
                      </m:sub>
                    </m:sSub>
                  </m:oMath>
                </a14:m>
                <a:r>
                  <a:rPr lang="en-US" sz="2000" dirty="0">
                    <a:latin typeface="+mj-lt"/>
                  </a:rPr>
                  <a:t> </a:t>
                </a:r>
                <a:r>
                  <a:rPr lang="pl-PL" sz="2000" dirty="0">
                    <a:latin typeface="+mj-lt"/>
                  </a:rPr>
                  <a:t>= (x(1), . . . , x(j − 1), x(j), z(j + 1), . . . , z(p))</a:t>
                </a:r>
                <a:endParaRPr lang="en-US" sz="2000" dirty="0">
                  <a:latin typeface="+mj-lt"/>
                </a:endParaRPr>
              </a:p>
              <a:p>
                <a:pPr marL="1200150" lvl="2" indent="-285750">
                  <a:buFont typeface="Courier New" panose="02070309020205020404" pitchFamily="49" charset="0"/>
                  <a:buChar char="o"/>
                </a:pPr>
                <a14:m>
                  <m:oMath xmlns:m="http://schemas.openxmlformats.org/officeDocument/2006/math">
                    <m:sSub>
                      <m:sSubPr>
                        <m:ctrlPr>
                          <a:rPr lang="en-US" sz="2000" smtClean="0">
                            <a:solidFill>
                              <a:srgbClr val="836967"/>
                            </a:solidFill>
                            <a:latin typeface="Cambria Math" panose="02040503050406030204" pitchFamily="18" charset="0"/>
                          </a:rPr>
                        </m:ctrlPr>
                      </m:sSubPr>
                      <m:e>
                        <m:r>
                          <a:rPr lang="en-US" sz="2000" i="1" smtClean="0">
                            <a:latin typeface="Cambria Math" panose="02040503050406030204" pitchFamily="18" charset="0"/>
                          </a:rPr>
                          <m:t>𝑥</m:t>
                        </m:r>
                      </m:e>
                      <m:sub>
                        <m:r>
                          <a:rPr lang="en-US" sz="2000" i="0" smtClean="0">
                            <a:latin typeface="Cambria Math" panose="02040503050406030204" pitchFamily="18" charset="0"/>
                          </a:rPr>
                          <m:t>−</m:t>
                        </m:r>
                        <m:r>
                          <a:rPr lang="en-US" sz="2000" i="1" smtClean="0">
                            <a:latin typeface="Cambria Math" panose="02040503050406030204" pitchFamily="18" charset="0"/>
                          </a:rPr>
                          <m:t>𝑗</m:t>
                        </m:r>
                      </m:sub>
                    </m:sSub>
                  </m:oMath>
                </a14:m>
                <a:r>
                  <a:rPr lang="en-US" sz="2000" dirty="0">
                    <a:latin typeface="+mj-lt"/>
                  </a:rPr>
                  <a:t> : Similar to </a:t>
                </a:r>
                <a14:m>
                  <m:oMath xmlns:m="http://schemas.openxmlformats.org/officeDocument/2006/math">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𝑥</m:t>
                        </m:r>
                      </m:e>
                      <m:sub>
                        <m:r>
                          <a:rPr lang="en-US" sz="2000">
                            <a:latin typeface="Cambria Math" panose="02040503050406030204" pitchFamily="18" charset="0"/>
                          </a:rPr>
                          <m:t>+</m:t>
                        </m:r>
                        <m:r>
                          <a:rPr lang="en-US" sz="2000" i="1">
                            <a:latin typeface="Cambria Math" panose="02040503050406030204" pitchFamily="18" charset="0"/>
                          </a:rPr>
                          <m:t>𝑗</m:t>
                        </m:r>
                      </m:sub>
                    </m:sSub>
                  </m:oMath>
                </a14:m>
                <a:r>
                  <a:rPr lang="en-US" sz="2000" dirty="0"/>
                  <a:t> </a:t>
                </a:r>
                <a:r>
                  <a:rPr lang="en-US" sz="2000" dirty="0">
                    <a:latin typeface="+mj-lt"/>
                  </a:rPr>
                  <a:t>, but with all the features from the </a:t>
                </a:r>
                <a14:m>
                  <m:oMath xmlns:m="http://schemas.openxmlformats.org/officeDocument/2006/math">
                    <m:sSup>
                      <m:sSupPr>
                        <m:ctrlPr>
                          <a:rPr lang="en-US" sz="2000" i="1" dirty="0">
                            <a:solidFill>
                              <a:srgbClr val="836967"/>
                            </a:solidFill>
                            <a:latin typeface="Cambria Math" panose="02040503050406030204" pitchFamily="18" charset="0"/>
                          </a:rPr>
                        </m:ctrlPr>
                      </m:sSupPr>
                      <m:e>
                        <m:r>
                          <a:rPr lang="en-US" sz="2000" i="1" dirty="0">
                            <a:latin typeface="Cambria Math" panose="02040503050406030204" pitchFamily="18" charset="0"/>
                          </a:rPr>
                          <m:t>𝑗</m:t>
                        </m:r>
                      </m:e>
                      <m:sup>
                        <m:r>
                          <a:rPr lang="en-US" sz="2000" i="1" dirty="0">
                            <a:latin typeface="Cambria Math" panose="02040503050406030204" pitchFamily="18" charset="0"/>
                          </a:rPr>
                          <m:t>𝑡h</m:t>
                        </m:r>
                      </m:sup>
                    </m:sSup>
                  </m:oMath>
                </a14:m>
                <a:r>
                  <a:rPr lang="en-US" sz="2000" dirty="0">
                    <a:latin typeface="+mj-lt"/>
                  </a:rPr>
                  <a:t> feature replaced by the corresponding feature value from z</a:t>
                </a:r>
              </a:p>
              <a:p>
                <a:pPr lvl="3"/>
                <a:r>
                  <a:rPr lang="en-US" sz="2000" dirty="0">
                    <a:latin typeface="+mj-lt"/>
                  </a:rPr>
                  <a:t>	</a:t>
                </a:r>
                <a:r>
                  <a:rPr lang="en-US" sz="2000" dirty="0">
                    <a:solidFill>
                      <a:srgbClr val="836967"/>
                    </a:solidFill>
                  </a:rPr>
                  <a:t> </a:t>
                </a:r>
                <a14:m>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smtClean="0">
                            <a:latin typeface="Cambria Math" panose="02040503050406030204" pitchFamily="18" charset="0"/>
                          </a:rPr>
                          <m:t>𝑥</m:t>
                        </m:r>
                      </m:e>
                      <m:sub>
                        <m:r>
                          <a:rPr lang="en-US" sz="2000" i="0" smtClean="0">
                            <a:latin typeface="Cambria Math" panose="02040503050406030204" pitchFamily="18" charset="0"/>
                          </a:rPr>
                          <m:t>−</m:t>
                        </m:r>
                        <m:r>
                          <a:rPr lang="en-US" sz="2000" i="1" smtClean="0">
                            <a:latin typeface="Cambria Math" panose="02040503050406030204" pitchFamily="18" charset="0"/>
                          </a:rPr>
                          <m:t>𝑗</m:t>
                        </m:r>
                      </m:sub>
                    </m:sSub>
                  </m:oMath>
                </a14:m>
                <a:r>
                  <a:rPr lang="en-US" sz="2000" dirty="0">
                    <a:latin typeface="+mj-lt"/>
                  </a:rPr>
                  <a:t> </a:t>
                </a:r>
                <a:r>
                  <a:rPr lang="pl-PL" sz="2000" dirty="0">
                    <a:latin typeface="+mj-lt"/>
                  </a:rPr>
                  <a:t>= (x(1), . . . , x(j − 1), z(j), z(j + 1), . . . , z(p))</a:t>
                </a:r>
                <a:endParaRPr lang="en-US" sz="2000" dirty="0">
                  <a:latin typeface="+mj-lt"/>
                </a:endParaRPr>
              </a:p>
              <a:p>
                <a:pPr lvl="3"/>
                <a:endParaRPr lang="en-US" sz="2000" dirty="0">
                  <a:latin typeface="+mj-lt"/>
                </a:endParaRPr>
              </a:p>
              <a:p>
                <a:pPr marL="800100" lvl="1" indent="-342900">
                  <a:buFont typeface="Arial" panose="020B0604020202020204" pitchFamily="34" charset="0"/>
                  <a:buChar char="•"/>
                </a:pPr>
                <a:r>
                  <a:rPr lang="en-US" sz="2000" dirty="0">
                    <a:latin typeface="+mj-lt"/>
                  </a:rPr>
                  <a:t>Compute the difference in model predictions between </a:t>
                </a:r>
                <a14:m>
                  <m:oMath xmlns:m="http://schemas.openxmlformats.org/officeDocument/2006/math">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𝑥</m:t>
                        </m:r>
                      </m:e>
                      <m:sub>
                        <m:r>
                          <a:rPr lang="en-US" sz="2000">
                            <a:latin typeface="Cambria Math" panose="02040503050406030204" pitchFamily="18" charset="0"/>
                          </a:rPr>
                          <m:t>+</m:t>
                        </m:r>
                        <m:r>
                          <a:rPr lang="en-US" sz="2000" i="1">
                            <a:latin typeface="Cambria Math" panose="02040503050406030204" pitchFamily="18" charset="0"/>
                          </a:rPr>
                          <m:t>𝑗</m:t>
                        </m:r>
                      </m:sub>
                    </m:sSub>
                  </m:oMath>
                </a14:m>
                <a:r>
                  <a:rPr lang="en-US" sz="2000" dirty="0"/>
                  <a:t> </a:t>
                </a:r>
                <a:r>
                  <a:rPr lang="en-US" sz="2000" dirty="0">
                    <a:latin typeface="+mj-lt"/>
                  </a:rPr>
                  <a:t>and </a:t>
                </a:r>
                <a14:m>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smtClean="0">
                            <a:latin typeface="Cambria Math" panose="02040503050406030204" pitchFamily="18" charset="0"/>
                          </a:rPr>
                          <m:t>𝑥</m:t>
                        </m:r>
                      </m:e>
                      <m:sub>
                        <m:r>
                          <a:rPr lang="en-US" sz="2000" i="0" smtClean="0">
                            <a:latin typeface="Cambria Math" panose="02040503050406030204" pitchFamily="18" charset="0"/>
                          </a:rPr>
                          <m:t>−</m:t>
                        </m:r>
                        <m:r>
                          <a:rPr lang="en-US" sz="2000" i="1" smtClean="0">
                            <a:latin typeface="Cambria Math" panose="02040503050406030204" pitchFamily="18" charset="0"/>
                          </a:rPr>
                          <m:t>𝑗</m:t>
                        </m:r>
                      </m:sub>
                    </m:sSub>
                  </m:oMath>
                </a14:m>
                <a:r>
                  <a:rPr lang="en-US" sz="2000" dirty="0">
                    <a:latin typeface="+mj-lt"/>
                  </a:rPr>
                  <a:t> for each iteration: </a:t>
                </a:r>
              </a:p>
              <a:p>
                <a:pPr lvl="1"/>
                <a:r>
                  <a:rPr lang="en-US" sz="2000" dirty="0">
                    <a:latin typeface="+mj-lt"/>
                  </a:rPr>
                  <a:t>		</a:t>
                </a:r>
              </a:p>
              <a:p>
                <a:endParaRPr lang="en-US" dirty="0"/>
              </a:p>
              <a:p>
                <a:endParaRPr lang="en-IN" dirty="0"/>
              </a:p>
            </p:txBody>
          </p:sp>
        </mc:Choice>
        <mc:Fallback>
          <p:sp>
            <p:nvSpPr>
              <p:cNvPr id="2" name="TextBox 1">
                <a:extLst>
                  <a:ext uri="{FF2B5EF4-FFF2-40B4-BE49-F238E27FC236}">
                    <a16:creationId xmlns:a16="http://schemas.microsoft.com/office/drawing/2014/main" id="{AEA31D96-5507-87AB-02AC-6F9156767A71}"/>
                  </a:ext>
                </a:extLst>
              </p:cNvPr>
              <p:cNvSpPr txBox="1">
                <a:spLocks noRot="1" noChangeAspect="1" noMove="1" noResize="1" noEditPoints="1" noAdjustHandles="1" noChangeArrowheads="1" noChangeShapeType="1" noTextEdit="1"/>
              </p:cNvSpPr>
              <p:nvPr/>
            </p:nvSpPr>
            <p:spPr>
              <a:xfrm>
                <a:off x="504497" y="125955"/>
                <a:ext cx="11445765" cy="7109960"/>
              </a:xfrm>
              <a:prstGeom prst="rect">
                <a:avLst/>
              </a:prstGeom>
              <a:blipFill>
                <a:blip r:embed="rId2"/>
                <a:stretch>
                  <a:fillRect l="-479" t="-1115" r="-213"/>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69BB7B4-126D-071B-5AAF-EB135DFDFB0B}"/>
                  </a:ext>
                </a:extLst>
              </p:cNvPr>
              <p:cNvSpPr txBox="1"/>
              <p:nvPr/>
            </p:nvSpPr>
            <p:spPr>
              <a:xfrm>
                <a:off x="4935362" y="6400800"/>
                <a:ext cx="2321276" cy="3312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IN" smtClean="0">
                              <a:solidFill>
                                <a:schemeClr val="tx1"/>
                              </a:solidFill>
                              <a:latin typeface="Cambria Math" panose="02040503050406030204" pitchFamily="18" charset="0"/>
                            </a:rPr>
                          </m:ctrlPr>
                        </m:sSubSupPr>
                        <m:e>
                          <m:r>
                            <a:rPr lang="en-IN" i="1">
                              <a:solidFill>
                                <a:schemeClr val="tx1"/>
                              </a:solidFill>
                              <a:latin typeface="Cambria Math" panose="02040503050406030204" pitchFamily="18" charset="0"/>
                            </a:rPr>
                            <m:t>𝜙</m:t>
                          </m:r>
                        </m:e>
                        <m:sub>
                          <m:r>
                            <a:rPr lang="en-IN" i="1">
                              <a:solidFill>
                                <a:schemeClr val="tx1"/>
                              </a:solidFill>
                              <a:latin typeface="Cambria Math" panose="02040503050406030204" pitchFamily="18" charset="0"/>
                            </a:rPr>
                            <m:t>𝑗</m:t>
                          </m:r>
                        </m:sub>
                        <m:sup>
                          <m:r>
                            <a:rPr lang="en-IN" i="1">
                              <a:solidFill>
                                <a:schemeClr val="tx1"/>
                              </a:solidFill>
                              <a:latin typeface="Cambria Math" panose="02040503050406030204" pitchFamily="18" charset="0"/>
                            </a:rPr>
                            <m:t>𝑚</m:t>
                          </m:r>
                        </m:sup>
                      </m:sSubSup>
                      <m:r>
                        <a:rPr lang="en-IN" i="1">
                          <a:solidFill>
                            <a:schemeClr val="tx1"/>
                          </a:solidFill>
                          <a:latin typeface="Cambria Math" panose="02040503050406030204" pitchFamily="18" charset="0"/>
                        </a:rPr>
                        <m:t>=</m:t>
                      </m:r>
                      <m:acc>
                        <m:accPr>
                          <m:chr m:val="̂"/>
                          <m:ctrlPr>
                            <a:rPr lang="en-IN" i="1">
                              <a:solidFill>
                                <a:schemeClr val="tx1"/>
                              </a:solidFill>
                              <a:latin typeface="Cambria Math" panose="02040503050406030204" pitchFamily="18" charset="0"/>
                            </a:rPr>
                          </m:ctrlPr>
                        </m:accPr>
                        <m:e>
                          <m:r>
                            <a:rPr lang="en-IN" i="1">
                              <a:solidFill>
                                <a:schemeClr val="tx1"/>
                              </a:solidFill>
                              <a:latin typeface="Cambria Math" panose="02040503050406030204" pitchFamily="18" charset="0"/>
                            </a:rPr>
                            <m:t>𝑓</m:t>
                          </m:r>
                        </m:e>
                      </m:acc>
                      <m:d>
                        <m:dPr>
                          <m:ctrlPr>
                            <a:rPr lang="en-IN" i="1">
                              <a:solidFill>
                                <a:schemeClr val="tx1"/>
                              </a:solidFill>
                              <a:latin typeface="Cambria Math" panose="02040503050406030204" pitchFamily="18" charset="0"/>
                            </a:rPr>
                          </m:ctrlPr>
                        </m:dPr>
                        <m:e>
                          <m:sSubSup>
                            <m:sSubSupPr>
                              <m:ctrlPr>
                                <a:rPr lang="en-IN" i="1">
                                  <a:solidFill>
                                    <a:schemeClr val="tx1"/>
                                  </a:solidFill>
                                  <a:latin typeface="Cambria Math" panose="02040503050406030204" pitchFamily="18" charset="0"/>
                                </a:rPr>
                              </m:ctrlPr>
                            </m:sSubSupPr>
                            <m:e>
                              <m:r>
                                <a:rPr lang="en-IN" i="1">
                                  <a:solidFill>
                                    <a:schemeClr val="tx1"/>
                                  </a:solidFill>
                                  <a:latin typeface="Cambria Math" panose="02040503050406030204" pitchFamily="18" charset="0"/>
                                </a:rPr>
                                <m:t>𝑥</m:t>
                              </m:r>
                            </m:e>
                            <m:sub>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𝑗</m:t>
                              </m:r>
                            </m:sub>
                            <m:sup>
                              <m:r>
                                <a:rPr lang="en-IN" i="1">
                                  <a:solidFill>
                                    <a:schemeClr val="tx1"/>
                                  </a:solidFill>
                                  <a:latin typeface="Cambria Math" panose="02040503050406030204" pitchFamily="18" charset="0"/>
                                </a:rPr>
                                <m:t>𝑚</m:t>
                              </m:r>
                            </m:sup>
                          </m:sSubSup>
                        </m:e>
                      </m:d>
                      <m:r>
                        <a:rPr lang="en-IN" i="1">
                          <a:solidFill>
                            <a:schemeClr val="tx1"/>
                          </a:solidFill>
                          <a:latin typeface="Cambria Math" panose="02040503050406030204" pitchFamily="18" charset="0"/>
                        </a:rPr>
                        <m:t>−</m:t>
                      </m:r>
                      <m:acc>
                        <m:accPr>
                          <m:chr m:val="̂"/>
                          <m:ctrlPr>
                            <a:rPr lang="en-IN" i="1">
                              <a:solidFill>
                                <a:schemeClr val="tx1"/>
                              </a:solidFill>
                              <a:latin typeface="Cambria Math" panose="02040503050406030204" pitchFamily="18" charset="0"/>
                            </a:rPr>
                          </m:ctrlPr>
                        </m:accPr>
                        <m:e>
                          <m:r>
                            <a:rPr lang="en-IN" i="1">
                              <a:solidFill>
                                <a:schemeClr val="tx1"/>
                              </a:solidFill>
                              <a:latin typeface="Cambria Math" panose="02040503050406030204" pitchFamily="18" charset="0"/>
                            </a:rPr>
                            <m:t>𝑓</m:t>
                          </m:r>
                        </m:e>
                      </m:acc>
                      <m:d>
                        <m:dPr>
                          <m:ctrlPr>
                            <a:rPr lang="en-IN" i="1">
                              <a:solidFill>
                                <a:schemeClr val="tx1"/>
                              </a:solidFill>
                              <a:latin typeface="Cambria Math" panose="02040503050406030204" pitchFamily="18" charset="0"/>
                            </a:rPr>
                          </m:ctrlPr>
                        </m:dPr>
                        <m:e>
                          <m:sSubSup>
                            <m:sSubSupPr>
                              <m:ctrlPr>
                                <a:rPr lang="en-IN" i="1">
                                  <a:solidFill>
                                    <a:schemeClr val="tx1"/>
                                  </a:solidFill>
                                  <a:latin typeface="Cambria Math" panose="02040503050406030204" pitchFamily="18" charset="0"/>
                                </a:rPr>
                              </m:ctrlPr>
                            </m:sSubSupPr>
                            <m:e>
                              <m:r>
                                <a:rPr lang="en-IN" i="1">
                                  <a:solidFill>
                                    <a:schemeClr val="tx1"/>
                                  </a:solidFill>
                                  <a:latin typeface="Cambria Math" panose="02040503050406030204" pitchFamily="18" charset="0"/>
                                </a:rPr>
                                <m:t>𝑥</m:t>
                              </m:r>
                            </m:e>
                            <m:sub>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𝑗</m:t>
                              </m:r>
                            </m:sub>
                            <m:sup>
                              <m:r>
                                <a:rPr lang="en-IN" i="1">
                                  <a:solidFill>
                                    <a:schemeClr val="tx1"/>
                                  </a:solidFill>
                                  <a:latin typeface="Cambria Math" panose="02040503050406030204" pitchFamily="18" charset="0"/>
                                </a:rPr>
                                <m:t>𝑚</m:t>
                              </m:r>
                            </m:sup>
                          </m:sSubSup>
                        </m:e>
                      </m:d>
                    </m:oMath>
                  </m:oMathPara>
                </a14:m>
                <a:endParaRPr lang="en-IN" dirty="0"/>
              </a:p>
            </p:txBody>
          </p:sp>
        </mc:Choice>
        <mc:Fallback>
          <p:sp>
            <p:nvSpPr>
              <p:cNvPr id="3" name="TextBox 2">
                <a:extLst>
                  <a:ext uri="{FF2B5EF4-FFF2-40B4-BE49-F238E27FC236}">
                    <a16:creationId xmlns:a16="http://schemas.microsoft.com/office/drawing/2014/main" id="{D69BB7B4-126D-071B-5AAF-EB135DFDFB0B}"/>
                  </a:ext>
                </a:extLst>
              </p:cNvPr>
              <p:cNvSpPr txBox="1">
                <a:spLocks noRot="1" noChangeAspect="1" noMove="1" noResize="1" noEditPoints="1" noAdjustHandles="1" noChangeArrowheads="1" noChangeShapeType="1" noTextEdit="1"/>
              </p:cNvSpPr>
              <p:nvPr/>
            </p:nvSpPr>
            <p:spPr>
              <a:xfrm>
                <a:off x="4935362" y="6400800"/>
                <a:ext cx="2321276" cy="331245"/>
              </a:xfrm>
              <a:prstGeom prst="rect">
                <a:avLst/>
              </a:prstGeom>
              <a:blipFill>
                <a:blip r:embed="rId3"/>
                <a:stretch>
                  <a:fillRect l="-3158" t="-20370" b="-24074"/>
                </a:stretch>
              </a:blipFill>
            </p:spPr>
            <p:txBody>
              <a:bodyPr/>
              <a:lstStyle/>
              <a:p>
                <a:r>
                  <a:rPr lang="en-IN">
                    <a:noFill/>
                  </a:rPr>
                  <a:t> </a:t>
                </a:r>
              </a:p>
            </p:txBody>
          </p:sp>
        </mc:Fallback>
      </mc:AlternateContent>
    </p:spTree>
    <p:extLst>
      <p:ext uri="{BB962C8B-B14F-4D97-AF65-F5344CB8AC3E}">
        <p14:creationId xmlns:p14="http://schemas.microsoft.com/office/powerpoint/2010/main" val="844863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314D0DD-8E16-03AC-6E21-1A06FF7219C4}"/>
                  </a:ext>
                </a:extLst>
              </p:cNvPr>
              <p:cNvSpPr txBox="1"/>
              <p:nvPr/>
            </p:nvSpPr>
            <p:spPr>
              <a:xfrm>
                <a:off x="964163" y="2112787"/>
                <a:ext cx="10263673" cy="349833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j-lt"/>
                  </a:rPr>
                  <a:t>Average the prediction differences over all iterations to obtain the Shapley value for feature j at instance x:</a:t>
                </a:r>
              </a:p>
              <a:p>
                <a:pPr marL="285750" indent="-285750">
                  <a:buFont typeface="Arial" panose="020B0604020202020204" pitchFamily="34" charset="0"/>
                  <a:buChar char="•"/>
                </a:pPr>
                <a:endParaRPr lang="en-US" sz="2000" dirty="0">
                  <a:latin typeface="+mj-lt"/>
                </a:endParaRPr>
              </a:p>
              <a:p>
                <a:r>
                  <a:rPr lang="en-US" sz="2000" dirty="0">
                    <a:solidFill>
                      <a:srgbClr val="836967"/>
                    </a:solidFill>
                  </a:rPr>
                  <a:t>                                                         </a:t>
                </a:r>
                <a14:m>
                  <m:oMath xmlns:m="http://schemas.openxmlformats.org/officeDocument/2006/math">
                    <m:sSub>
                      <m:sSubPr>
                        <m:ctrlPr>
                          <a:rPr lang="en-US" sz="2000" dirty="0" smtClean="0">
                            <a:solidFill>
                              <a:srgbClr val="836967"/>
                            </a:solidFill>
                            <a:latin typeface="Cambria Math" panose="02040503050406030204" pitchFamily="18" charset="0"/>
                          </a:rPr>
                        </m:ctrlPr>
                      </m:sSubPr>
                      <m:e>
                        <m:r>
                          <a:rPr lang="en-US" sz="2000" i="1" dirty="0" smtClean="0">
                            <a:latin typeface="Cambria Math" panose="02040503050406030204" pitchFamily="18" charset="0"/>
                          </a:rPr>
                          <m:t>𝜙</m:t>
                        </m:r>
                      </m:e>
                      <m:sub>
                        <m:r>
                          <a:rPr lang="en-US" sz="2000" i="1" dirty="0" smtClean="0">
                            <a:latin typeface="Cambria Math" panose="02040503050406030204" pitchFamily="18" charset="0"/>
                          </a:rPr>
                          <m:t>𝑗</m:t>
                        </m:r>
                      </m:sub>
                    </m:sSub>
                    <m:d>
                      <m:dPr>
                        <m:ctrlPr>
                          <a:rPr lang="en-US" sz="2000" i="1" dirty="0" smtClean="0">
                            <a:solidFill>
                              <a:srgbClr val="836967"/>
                            </a:solidFill>
                            <a:latin typeface="Cambria Math" panose="02040503050406030204" pitchFamily="18" charset="0"/>
                          </a:rPr>
                        </m:ctrlPr>
                      </m:dPr>
                      <m:e>
                        <m:r>
                          <a:rPr lang="en-US" sz="2000" i="1" dirty="0" smtClean="0">
                            <a:latin typeface="Cambria Math" panose="02040503050406030204" pitchFamily="18" charset="0"/>
                          </a:rPr>
                          <m:t>𝑥</m:t>
                        </m:r>
                      </m:e>
                    </m:d>
                    <m:r>
                      <a:rPr lang="en-US" sz="2000" i="0" dirty="0" smtClean="0">
                        <a:latin typeface="Cambria Math" panose="02040503050406030204" pitchFamily="18" charset="0"/>
                      </a:rPr>
                      <m:t>=</m:t>
                    </m:r>
                    <m:f>
                      <m:fPr>
                        <m:ctrlPr>
                          <a:rPr lang="en-US" sz="2000" i="1" dirty="0" smtClean="0">
                            <a:solidFill>
                              <a:srgbClr val="836967"/>
                            </a:solidFill>
                            <a:latin typeface="Cambria Math" panose="02040503050406030204" pitchFamily="18" charset="0"/>
                          </a:rPr>
                        </m:ctrlPr>
                      </m:fPr>
                      <m:num>
                        <m:r>
                          <a:rPr lang="en-US" sz="2000" i="0" dirty="0" smtClean="0">
                            <a:latin typeface="Cambria Math" panose="02040503050406030204" pitchFamily="18" charset="0"/>
                          </a:rPr>
                          <m:t>1</m:t>
                        </m:r>
                      </m:num>
                      <m:den>
                        <m:r>
                          <a:rPr lang="en-US" sz="2000" i="1" dirty="0" smtClean="0">
                            <a:latin typeface="Cambria Math" panose="02040503050406030204" pitchFamily="18" charset="0"/>
                          </a:rPr>
                          <m:t>𝑀</m:t>
                        </m:r>
                      </m:den>
                    </m:f>
                    <m:nary>
                      <m:naryPr>
                        <m:chr m:val="∑"/>
                        <m:limLoc m:val="undOvr"/>
                        <m:grow m:val="on"/>
                        <m:ctrlPr>
                          <a:rPr lang="en-US" sz="2000" i="1" dirty="0" smtClean="0">
                            <a:latin typeface="Cambria Math" panose="02040503050406030204" pitchFamily="18" charset="0"/>
                          </a:rPr>
                        </m:ctrlPr>
                      </m:naryPr>
                      <m:sub>
                        <m:r>
                          <a:rPr lang="en-US" sz="2000" i="1" dirty="0" smtClean="0">
                            <a:latin typeface="Cambria Math" panose="02040503050406030204" pitchFamily="18" charset="0"/>
                          </a:rPr>
                          <m:t>𝑚</m:t>
                        </m:r>
                        <m:r>
                          <a:rPr lang="en-US" sz="2000" i="0" dirty="0" smtClean="0">
                            <a:latin typeface="Cambria Math" panose="02040503050406030204" pitchFamily="18" charset="0"/>
                          </a:rPr>
                          <m:t>=1</m:t>
                        </m:r>
                      </m:sub>
                      <m:sup>
                        <m:r>
                          <a:rPr lang="en-US" sz="2000" i="1" dirty="0" smtClean="0">
                            <a:latin typeface="Cambria Math" panose="02040503050406030204" pitchFamily="18" charset="0"/>
                          </a:rPr>
                          <m:t>𝑀</m:t>
                        </m:r>
                      </m:sup>
                      <m:e>
                        <m:sSubSup>
                          <m:sSubSupPr>
                            <m:ctrlPr>
                              <a:rPr lang="en-US" sz="2000" i="1" dirty="0" smtClean="0">
                                <a:solidFill>
                                  <a:srgbClr val="836967"/>
                                </a:solidFill>
                                <a:latin typeface="Cambria Math" panose="02040503050406030204" pitchFamily="18" charset="0"/>
                              </a:rPr>
                            </m:ctrlPr>
                          </m:sSubSupPr>
                          <m:e>
                            <m:r>
                              <a:rPr lang="en-US" sz="2000" i="1" dirty="0" smtClean="0">
                                <a:latin typeface="Cambria Math" panose="02040503050406030204" pitchFamily="18" charset="0"/>
                              </a:rPr>
                              <m:t>𝜙</m:t>
                            </m:r>
                          </m:e>
                          <m:sub>
                            <m:r>
                              <a:rPr lang="en-US" sz="2000" i="1" dirty="0" smtClean="0">
                                <a:latin typeface="Cambria Math" panose="02040503050406030204" pitchFamily="18" charset="0"/>
                              </a:rPr>
                              <m:t>𝑗</m:t>
                            </m:r>
                          </m:sub>
                          <m:sup>
                            <m:r>
                              <a:rPr lang="en-US" sz="2000" i="1" dirty="0" smtClean="0">
                                <a:latin typeface="Cambria Math" panose="02040503050406030204" pitchFamily="18" charset="0"/>
                              </a:rPr>
                              <m:t>𝑚</m:t>
                            </m:r>
                          </m:sup>
                        </m:sSubSup>
                      </m:e>
                    </m:nary>
                  </m:oMath>
                </a14:m>
                <a:endParaRPr lang="en-US" sz="2000" dirty="0">
                  <a:latin typeface="+mj-lt"/>
                </a:endParaRP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By repeating this procedure for each feature of interest, the Shapley values for all features can be estimated, providing a comprehensive understanding of feature contributions to model predictions.</a:t>
                </a:r>
                <a:endParaRPr lang="en-IN" sz="2000" dirty="0">
                  <a:latin typeface="+mj-lt"/>
                </a:endParaRPr>
              </a:p>
            </p:txBody>
          </p:sp>
        </mc:Choice>
        <mc:Fallback>
          <p:sp>
            <p:nvSpPr>
              <p:cNvPr id="2" name="TextBox 1">
                <a:extLst>
                  <a:ext uri="{FF2B5EF4-FFF2-40B4-BE49-F238E27FC236}">
                    <a16:creationId xmlns:a16="http://schemas.microsoft.com/office/drawing/2014/main" id="{6314D0DD-8E16-03AC-6E21-1A06FF7219C4}"/>
                  </a:ext>
                </a:extLst>
              </p:cNvPr>
              <p:cNvSpPr txBox="1">
                <a:spLocks noRot="1" noChangeAspect="1" noMove="1" noResize="1" noEditPoints="1" noAdjustHandles="1" noChangeArrowheads="1" noChangeShapeType="1" noTextEdit="1"/>
              </p:cNvSpPr>
              <p:nvPr/>
            </p:nvSpPr>
            <p:spPr>
              <a:xfrm>
                <a:off x="964163" y="2112787"/>
                <a:ext cx="10263673" cy="3498330"/>
              </a:xfrm>
              <a:prstGeom prst="rect">
                <a:avLst/>
              </a:prstGeom>
              <a:blipFill>
                <a:blip r:embed="rId2"/>
                <a:stretch>
                  <a:fillRect l="-534" t="-1047" b="-2094"/>
                </a:stretch>
              </a:blipFill>
            </p:spPr>
            <p:txBody>
              <a:bodyPr/>
              <a:lstStyle/>
              <a:p>
                <a:r>
                  <a:rPr lang="en-IN">
                    <a:noFill/>
                  </a:rPr>
                  <a:t> </a:t>
                </a:r>
              </a:p>
            </p:txBody>
          </p:sp>
        </mc:Fallback>
      </mc:AlternateContent>
    </p:spTree>
    <p:extLst>
      <p:ext uri="{BB962C8B-B14F-4D97-AF65-F5344CB8AC3E}">
        <p14:creationId xmlns:p14="http://schemas.microsoft.com/office/powerpoint/2010/main" val="3176947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24F870-C2A9-AABA-0C23-93758A8C3475}"/>
              </a:ext>
            </a:extLst>
          </p:cNvPr>
          <p:cNvPicPr>
            <a:picLocks noChangeAspect="1"/>
          </p:cNvPicPr>
          <p:nvPr/>
        </p:nvPicPr>
        <p:blipFill>
          <a:blip r:embed="rId2"/>
          <a:stretch>
            <a:fillRect/>
          </a:stretch>
        </p:blipFill>
        <p:spPr>
          <a:xfrm>
            <a:off x="1276406" y="1519996"/>
            <a:ext cx="9639188" cy="3818008"/>
          </a:xfrm>
          <a:prstGeom prst="rect">
            <a:avLst/>
          </a:prstGeom>
        </p:spPr>
      </p:pic>
    </p:spTree>
    <p:extLst>
      <p:ext uri="{BB962C8B-B14F-4D97-AF65-F5344CB8AC3E}">
        <p14:creationId xmlns:p14="http://schemas.microsoft.com/office/powerpoint/2010/main" val="24784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DD62E3F-AB1A-F087-EB05-62BBDC2AB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347" y="696836"/>
            <a:ext cx="8191306" cy="546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914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91BA94F-E836-63A6-F8C2-03F390423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850" y="471488"/>
            <a:ext cx="6210300" cy="591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640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69088C3-3051-FC43-C60E-BDE59E357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909638"/>
            <a:ext cx="11287125"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170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62FCEC4-BF78-0DD1-7878-AC992D670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723900"/>
            <a:ext cx="836295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099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C1FC7C-B08F-AA53-6A71-BFE537CFA262}"/>
              </a:ext>
            </a:extLst>
          </p:cNvPr>
          <p:cNvSpPr txBox="1"/>
          <p:nvPr/>
        </p:nvSpPr>
        <p:spPr>
          <a:xfrm>
            <a:off x="952500" y="622310"/>
            <a:ext cx="10287000" cy="4339650"/>
          </a:xfrm>
          <a:prstGeom prst="rect">
            <a:avLst/>
          </a:prstGeom>
          <a:noFill/>
        </p:spPr>
        <p:txBody>
          <a:bodyPr wrap="square" rtlCol="0">
            <a:spAutoFit/>
          </a:bodyPr>
          <a:lstStyle/>
          <a:p>
            <a:pPr marL="457200" indent="-457200">
              <a:buFont typeface="Arial" panose="020B0604020202020204" pitchFamily="34" charset="0"/>
              <a:buChar char="•"/>
            </a:pPr>
            <a:r>
              <a:rPr lang="en-US" sz="2800" u="sng" dirty="0">
                <a:latin typeface="+mj-lt"/>
              </a:rPr>
              <a:t>Limitations</a:t>
            </a:r>
            <a:r>
              <a:rPr lang="en-US" sz="2800" dirty="0">
                <a:latin typeface="+mj-lt"/>
              </a:rPr>
              <a:t> -</a:t>
            </a:r>
            <a:r>
              <a:rPr lang="en-US" sz="2000" dirty="0">
                <a:latin typeface="+mj-lt"/>
              </a:rPr>
              <a:t> </a:t>
            </a:r>
            <a:r>
              <a:rPr lang="en-US" sz="2000" b="0" i="0" dirty="0">
                <a:solidFill>
                  <a:srgbClr val="0D0D0D"/>
                </a:solidFill>
                <a:effectLst/>
                <a:latin typeface="+mj-lt"/>
              </a:rPr>
              <a:t>Computational complexity for the proposed algorithm is high.</a:t>
            </a:r>
          </a:p>
          <a:p>
            <a:br>
              <a:rPr lang="en-US" sz="2000" dirty="0">
                <a:solidFill>
                  <a:srgbClr val="0D0D0D"/>
                </a:solidFill>
                <a:latin typeface="+mj-lt"/>
              </a:rPr>
            </a:br>
            <a:endParaRPr lang="en-US" sz="2000" dirty="0">
              <a:solidFill>
                <a:srgbClr val="0D0D0D"/>
              </a:solidFill>
              <a:latin typeface="+mj-lt"/>
            </a:endParaRPr>
          </a:p>
          <a:p>
            <a:pPr marL="457200" indent="-457200">
              <a:buFont typeface="Arial" panose="020B0604020202020204" pitchFamily="34" charset="0"/>
              <a:buChar char="•"/>
            </a:pPr>
            <a:r>
              <a:rPr lang="en-US" sz="2000" b="0" i="0" dirty="0">
                <a:solidFill>
                  <a:srgbClr val="0D0D0D"/>
                </a:solidFill>
                <a:effectLst/>
                <a:latin typeface="+mj-lt"/>
              </a:rPr>
              <a:t>However, leveraging SHAP values allows us to identify and potentially ignore features with negligible or zero SHAP values.</a:t>
            </a:r>
          </a:p>
          <a:p>
            <a:pPr marL="457200" indent="-457200">
              <a:buFont typeface="Arial" panose="020B0604020202020204" pitchFamily="34" charset="0"/>
              <a:buChar char="•"/>
            </a:pPr>
            <a:endParaRPr lang="en-US" sz="2000" b="0" i="0" dirty="0">
              <a:solidFill>
                <a:srgbClr val="0D0D0D"/>
              </a:solidFill>
              <a:effectLst/>
              <a:latin typeface="+mj-lt"/>
            </a:endParaRPr>
          </a:p>
          <a:p>
            <a:pPr marL="457200" indent="-457200">
              <a:buFont typeface="Arial" panose="020B0604020202020204" pitchFamily="34" charset="0"/>
              <a:buChar char="•"/>
            </a:pPr>
            <a:r>
              <a:rPr lang="en-US" sz="2000" b="0" i="0" dirty="0">
                <a:solidFill>
                  <a:srgbClr val="0D0D0D"/>
                </a:solidFill>
                <a:effectLst/>
                <a:latin typeface="+mj-lt"/>
              </a:rPr>
              <a:t>By excluding features with low SHAP values, we can streamline the algorithm and improve efficiency without compromising accuracy.</a:t>
            </a:r>
          </a:p>
          <a:p>
            <a:endParaRPr lang="en-US" sz="2000" b="0" i="0" dirty="0">
              <a:solidFill>
                <a:srgbClr val="0D0D0D"/>
              </a:solidFill>
              <a:effectLst/>
              <a:latin typeface="+mj-lt"/>
            </a:endParaRPr>
          </a:p>
          <a:p>
            <a:pPr marL="457200" indent="-457200">
              <a:buFont typeface="Arial" panose="020B0604020202020204" pitchFamily="34" charset="0"/>
              <a:buChar char="•"/>
            </a:pPr>
            <a:r>
              <a:rPr lang="en-US" sz="2000" b="0" i="0" dirty="0">
                <a:solidFill>
                  <a:srgbClr val="0D0D0D"/>
                </a:solidFill>
                <a:effectLst/>
                <a:latin typeface="+mj-lt"/>
              </a:rPr>
              <a:t>This approach enhances the scalability and performance of the proposed algorithm, making it more suitable for large-scale datasets and complex models.</a:t>
            </a:r>
          </a:p>
          <a:p>
            <a:pPr marL="457200" indent="-457200">
              <a:buFont typeface="Arial" panose="020B0604020202020204" pitchFamily="34" charset="0"/>
              <a:buChar char="•"/>
            </a:pPr>
            <a:endParaRPr lang="en-US" sz="2000" b="0" i="0" dirty="0">
              <a:solidFill>
                <a:srgbClr val="0D0D0D"/>
              </a:solidFill>
              <a:effectLst/>
              <a:latin typeface="+mj-lt"/>
            </a:endParaRPr>
          </a:p>
          <a:p>
            <a:endParaRPr lang="en-IN" sz="2800" dirty="0">
              <a:latin typeface="+mj-lt"/>
            </a:endParaRPr>
          </a:p>
        </p:txBody>
      </p:sp>
    </p:spTree>
    <p:extLst>
      <p:ext uri="{BB962C8B-B14F-4D97-AF65-F5344CB8AC3E}">
        <p14:creationId xmlns:p14="http://schemas.microsoft.com/office/powerpoint/2010/main" val="69109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70FE1-74E2-5EA6-2316-FD0F4685EDB5}"/>
              </a:ext>
            </a:extLst>
          </p:cNvPr>
          <p:cNvSpPr txBox="1"/>
          <p:nvPr/>
        </p:nvSpPr>
        <p:spPr>
          <a:xfrm>
            <a:off x="1609165" y="2613392"/>
            <a:ext cx="8973670" cy="1938992"/>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D0D0D"/>
                </a:solidFill>
                <a:effectLst/>
                <a:latin typeface="+mj-lt"/>
              </a:rPr>
              <a:t>What if we could harness the collective power of multiple models to achieve a heightened level of accuracy?</a:t>
            </a:r>
            <a:endParaRPr lang="en-IN" sz="2000" dirty="0">
              <a:latin typeface="+mj-lt"/>
            </a:endParaRPr>
          </a:p>
          <a:p>
            <a:endParaRPr lang="en-US" sz="2000" b="0" i="0" dirty="0">
              <a:solidFill>
                <a:srgbClr val="0D0D0D"/>
              </a:solidFill>
              <a:effectLst/>
              <a:latin typeface="+mj-lt"/>
            </a:endParaRPr>
          </a:p>
          <a:p>
            <a:pPr marL="285750" indent="-285750">
              <a:buFont typeface="Arial" panose="020B0604020202020204" pitchFamily="34" charset="0"/>
              <a:buChar char="•"/>
            </a:pPr>
            <a:r>
              <a:rPr lang="en-US" sz="2000" b="0" i="0" dirty="0">
                <a:solidFill>
                  <a:srgbClr val="0D0D0D"/>
                </a:solidFill>
                <a:effectLst/>
                <a:latin typeface="+mj-lt"/>
              </a:rPr>
              <a:t>While current models exhibit acceptable performance levels, there's undeniable potential for enhancement. How might we push these boundaries further?</a:t>
            </a:r>
          </a:p>
          <a:p>
            <a:endParaRPr lang="en-US" sz="2000" dirty="0">
              <a:solidFill>
                <a:srgbClr val="0D0D0D"/>
              </a:solidFill>
              <a:latin typeface="+mj-lt"/>
            </a:endParaRPr>
          </a:p>
        </p:txBody>
      </p:sp>
    </p:spTree>
    <p:extLst>
      <p:ext uri="{BB962C8B-B14F-4D97-AF65-F5344CB8AC3E}">
        <p14:creationId xmlns:p14="http://schemas.microsoft.com/office/powerpoint/2010/main" val="1043219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74C240-1ADB-22EF-AA5A-C80960C83D6D}"/>
              </a:ext>
            </a:extLst>
          </p:cNvPr>
          <p:cNvSpPr txBox="1"/>
          <p:nvPr/>
        </p:nvSpPr>
        <p:spPr>
          <a:xfrm>
            <a:off x="4747260" y="2875002"/>
            <a:ext cx="2697480" cy="1107996"/>
          </a:xfrm>
          <a:prstGeom prst="rect">
            <a:avLst/>
          </a:prstGeom>
          <a:noFill/>
        </p:spPr>
        <p:txBody>
          <a:bodyPr wrap="square" rtlCol="0">
            <a:spAutoFit/>
          </a:bodyPr>
          <a:lstStyle/>
          <a:p>
            <a:r>
              <a:rPr lang="en-US" sz="6600" dirty="0">
                <a:latin typeface="+mj-lt"/>
              </a:rPr>
              <a:t>Thanks</a:t>
            </a:r>
            <a:endParaRPr lang="en-IN" sz="6600" dirty="0">
              <a:latin typeface="+mj-lt"/>
            </a:endParaRPr>
          </a:p>
        </p:txBody>
      </p:sp>
    </p:spTree>
    <p:extLst>
      <p:ext uri="{BB962C8B-B14F-4D97-AF65-F5344CB8AC3E}">
        <p14:creationId xmlns:p14="http://schemas.microsoft.com/office/powerpoint/2010/main" val="2530721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CB39E1-01B6-0BD9-FF02-FC7C45F82F4B}"/>
              </a:ext>
            </a:extLst>
          </p:cNvPr>
          <p:cNvSpPr txBox="1"/>
          <p:nvPr/>
        </p:nvSpPr>
        <p:spPr>
          <a:xfrm>
            <a:off x="1417320" y="709880"/>
            <a:ext cx="9357360" cy="1323439"/>
          </a:xfrm>
          <a:prstGeom prst="rect">
            <a:avLst/>
          </a:prstGeom>
          <a:noFill/>
        </p:spPr>
        <p:txBody>
          <a:bodyPr wrap="square" rtlCol="0">
            <a:spAutoFit/>
          </a:bodyPr>
          <a:lstStyle/>
          <a:p>
            <a:r>
              <a:rPr lang="en-US" sz="2000" dirty="0">
                <a:latin typeface="+mj-lt"/>
              </a:rPr>
              <a:t>• True Positive (TP): Model predicts positive, and actual observation is positive. </a:t>
            </a:r>
          </a:p>
          <a:p>
            <a:r>
              <a:rPr lang="en-US" sz="2000" dirty="0">
                <a:latin typeface="+mj-lt"/>
              </a:rPr>
              <a:t>• True Negative (TN): Model predicts negative, and actual observation is negative. </a:t>
            </a:r>
          </a:p>
          <a:p>
            <a:r>
              <a:rPr lang="en-US" sz="2000" dirty="0">
                <a:latin typeface="+mj-lt"/>
              </a:rPr>
              <a:t>• False Positive (FP): Model predicts positive, but actual observation is negative. </a:t>
            </a:r>
          </a:p>
          <a:p>
            <a:r>
              <a:rPr lang="en-US" sz="2000" dirty="0">
                <a:latin typeface="+mj-lt"/>
              </a:rPr>
              <a:t>• False Negative (FN): Model predicts negative, but actual observation is positive.</a:t>
            </a:r>
            <a:endParaRPr lang="en-IN" sz="2000" dirty="0">
              <a:latin typeface="+mj-lt"/>
            </a:endParaRPr>
          </a:p>
        </p:txBody>
      </p:sp>
      <p:pic>
        <p:nvPicPr>
          <p:cNvPr id="4" name="Picture 3">
            <a:extLst>
              <a:ext uri="{FF2B5EF4-FFF2-40B4-BE49-F238E27FC236}">
                <a16:creationId xmlns:a16="http://schemas.microsoft.com/office/drawing/2014/main" id="{7B380033-49AC-F20B-18DB-ACF251D670CF}"/>
              </a:ext>
            </a:extLst>
          </p:cNvPr>
          <p:cNvPicPr>
            <a:picLocks noChangeAspect="1"/>
          </p:cNvPicPr>
          <p:nvPr/>
        </p:nvPicPr>
        <p:blipFill>
          <a:blip r:embed="rId2"/>
          <a:stretch>
            <a:fillRect/>
          </a:stretch>
        </p:blipFill>
        <p:spPr>
          <a:xfrm>
            <a:off x="1417320" y="2765970"/>
            <a:ext cx="4229690" cy="647790"/>
          </a:xfrm>
          <a:prstGeom prst="rect">
            <a:avLst/>
          </a:prstGeom>
        </p:spPr>
      </p:pic>
      <p:pic>
        <p:nvPicPr>
          <p:cNvPr id="6" name="Picture 5">
            <a:extLst>
              <a:ext uri="{FF2B5EF4-FFF2-40B4-BE49-F238E27FC236}">
                <a16:creationId xmlns:a16="http://schemas.microsoft.com/office/drawing/2014/main" id="{D4E0BDD4-4216-F5DF-BF3A-7010F955155B}"/>
              </a:ext>
            </a:extLst>
          </p:cNvPr>
          <p:cNvPicPr>
            <a:picLocks noChangeAspect="1"/>
          </p:cNvPicPr>
          <p:nvPr/>
        </p:nvPicPr>
        <p:blipFill>
          <a:blip r:embed="rId3"/>
          <a:stretch>
            <a:fillRect/>
          </a:stretch>
        </p:blipFill>
        <p:spPr>
          <a:xfrm>
            <a:off x="7968438" y="2765970"/>
            <a:ext cx="2534004" cy="638264"/>
          </a:xfrm>
          <a:prstGeom prst="rect">
            <a:avLst/>
          </a:prstGeom>
        </p:spPr>
      </p:pic>
      <p:pic>
        <p:nvPicPr>
          <p:cNvPr id="8" name="Picture 7">
            <a:extLst>
              <a:ext uri="{FF2B5EF4-FFF2-40B4-BE49-F238E27FC236}">
                <a16:creationId xmlns:a16="http://schemas.microsoft.com/office/drawing/2014/main" id="{DA745994-7150-24BE-3CF0-FB8DFFAB523B}"/>
              </a:ext>
            </a:extLst>
          </p:cNvPr>
          <p:cNvPicPr>
            <a:picLocks noChangeAspect="1"/>
          </p:cNvPicPr>
          <p:nvPr/>
        </p:nvPicPr>
        <p:blipFill>
          <a:blip r:embed="rId4"/>
          <a:stretch>
            <a:fillRect/>
          </a:stretch>
        </p:blipFill>
        <p:spPr>
          <a:xfrm>
            <a:off x="8058938" y="4060686"/>
            <a:ext cx="2353003" cy="657317"/>
          </a:xfrm>
          <a:prstGeom prst="rect">
            <a:avLst/>
          </a:prstGeom>
        </p:spPr>
      </p:pic>
      <p:pic>
        <p:nvPicPr>
          <p:cNvPr id="10" name="Picture 9">
            <a:extLst>
              <a:ext uri="{FF2B5EF4-FFF2-40B4-BE49-F238E27FC236}">
                <a16:creationId xmlns:a16="http://schemas.microsoft.com/office/drawing/2014/main" id="{4BBE7EC9-4FAD-FC62-5375-19C16745DF29}"/>
              </a:ext>
            </a:extLst>
          </p:cNvPr>
          <p:cNvPicPr>
            <a:picLocks noChangeAspect="1"/>
          </p:cNvPicPr>
          <p:nvPr/>
        </p:nvPicPr>
        <p:blipFill>
          <a:blip r:embed="rId5"/>
          <a:stretch>
            <a:fillRect/>
          </a:stretch>
        </p:blipFill>
        <p:spPr>
          <a:xfrm>
            <a:off x="1780059" y="4146411"/>
            <a:ext cx="3496163" cy="676369"/>
          </a:xfrm>
          <a:prstGeom prst="rect">
            <a:avLst/>
          </a:prstGeom>
        </p:spPr>
      </p:pic>
      <p:pic>
        <p:nvPicPr>
          <p:cNvPr id="12" name="Picture 11">
            <a:extLst>
              <a:ext uri="{FF2B5EF4-FFF2-40B4-BE49-F238E27FC236}">
                <a16:creationId xmlns:a16="http://schemas.microsoft.com/office/drawing/2014/main" id="{61070E88-F48B-97E0-E61F-3BFB7784F619}"/>
              </a:ext>
            </a:extLst>
          </p:cNvPr>
          <p:cNvPicPr>
            <a:picLocks noChangeAspect="1"/>
          </p:cNvPicPr>
          <p:nvPr/>
        </p:nvPicPr>
        <p:blipFill>
          <a:blip r:embed="rId6"/>
          <a:stretch>
            <a:fillRect/>
          </a:stretch>
        </p:blipFill>
        <p:spPr>
          <a:xfrm>
            <a:off x="3916318" y="5174378"/>
            <a:ext cx="5182323" cy="762106"/>
          </a:xfrm>
          <a:prstGeom prst="rect">
            <a:avLst/>
          </a:prstGeom>
        </p:spPr>
      </p:pic>
    </p:spTree>
    <p:extLst>
      <p:ext uri="{BB962C8B-B14F-4D97-AF65-F5344CB8AC3E}">
        <p14:creationId xmlns:p14="http://schemas.microsoft.com/office/powerpoint/2010/main" val="3350049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EF50B-9FCC-505E-2868-4569FABBA3D0}"/>
              </a:ext>
            </a:extLst>
          </p:cNvPr>
          <p:cNvSpPr txBox="1"/>
          <p:nvPr/>
        </p:nvSpPr>
        <p:spPr>
          <a:xfrm>
            <a:off x="522514" y="475861"/>
            <a:ext cx="11122090" cy="4062651"/>
          </a:xfrm>
          <a:prstGeom prst="rect">
            <a:avLst/>
          </a:prstGeom>
          <a:noFill/>
        </p:spPr>
        <p:txBody>
          <a:bodyPr wrap="square" rtlCol="0">
            <a:spAutoFit/>
          </a:bodyPr>
          <a:lstStyle/>
          <a:p>
            <a:pPr marL="285750" indent="-285750">
              <a:buFont typeface="Arial" panose="020B0604020202020204" pitchFamily="34" charset="0"/>
              <a:buChar char="•"/>
            </a:pPr>
            <a:r>
              <a:rPr lang="en-IN" sz="2000" kern="0" dirty="0">
                <a:effectLst/>
                <a:latin typeface="+mj-lt"/>
                <a:ea typeface="Times New Roman" panose="02020603050405020304" pitchFamily="18" charset="0"/>
              </a:rPr>
              <a:t>Not all features in a dataset contribute equally to the predictive power of a model. By assigning weights to features, we can prioritize the most informative ones, allowing the model to focus on relevant information while disregarding noise or irrelevant features.</a:t>
            </a:r>
          </a:p>
          <a:p>
            <a:endParaRPr lang="en-IN" sz="2000" kern="0" dirty="0">
              <a:effectLst/>
              <a:latin typeface="+mj-lt"/>
              <a:ea typeface="Times New Roman" panose="02020603050405020304" pitchFamily="18" charset="0"/>
            </a:endParaRPr>
          </a:p>
          <a:p>
            <a:pPr marL="285750" indent="-285750">
              <a:buFont typeface="Arial" panose="020B0604020202020204" pitchFamily="34" charset="0"/>
              <a:buChar char="•"/>
            </a:pPr>
            <a:r>
              <a:rPr lang="en-IN" sz="2000" kern="0" dirty="0">
                <a:effectLst/>
                <a:latin typeface="+mj-lt"/>
                <a:ea typeface="Times New Roman" panose="02020603050405020304" pitchFamily="18" charset="0"/>
              </a:rPr>
              <a:t>In high-dimensional datasets, assigning weights to features can effectively reduce the dimensionality of the input space by emphasizing important features and downplaying less relevant ones. This simplification can lead to improved model generalization and performance.</a:t>
            </a:r>
          </a:p>
          <a:p>
            <a:endParaRPr lang="en-IN" sz="2000" kern="0" dirty="0">
              <a:latin typeface="+mj-lt"/>
              <a:ea typeface="Times New Roman" panose="02020603050405020304" pitchFamily="18" charset="0"/>
            </a:endParaRPr>
          </a:p>
          <a:p>
            <a:pPr marL="285750" indent="-285750">
              <a:buFont typeface="Arial" panose="020B0604020202020204" pitchFamily="34" charset="0"/>
              <a:buChar char="•"/>
            </a:pPr>
            <a:r>
              <a:rPr lang="en-IN" sz="2000" kern="0">
                <a:solidFill>
                  <a:srgbClr val="000000"/>
                </a:solidFill>
                <a:effectLst/>
                <a:latin typeface="+mj-lt"/>
                <a:ea typeface="Times New Roman" panose="02020603050405020304" pitchFamily="18" charset="0"/>
                <a:cs typeface="Times New Roman" panose="02020603050405020304" pitchFamily="18" charset="0"/>
              </a:rPr>
              <a:t>By </a:t>
            </a:r>
            <a:r>
              <a:rPr lang="en-IN" sz="2000" kern="0" dirty="0">
                <a:solidFill>
                  <a:srgbClr val="000000"/>
                </a:solidFill>
                <a:effectLst/>
                <a:latin typeface="+mj-lt"/>
                <a:ea typeface="Times New Roman" panose="02020603050405020304" pitchFamily="18" charset="0"/>
                <a:cs typeface="Times New Roman" panose="02020603050405020304" pitchFamily="18" charset="0"/>
              </a:rPr>
              <a:t>assigning appropriate weights to features, we can prevent overfitting and improve the model's ability to generalize to unseen data. Weighted feature selection ensures that the model learns a more robust representation of the underlying data distribution, resulting in better performance on both training and test datasets.</a:t>
            </a:r>
            <a:endParaRPr lang="en-IN" sz="2000" kern="100"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86357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E64BD1-CB7F-EA5B-95C0-4095127F6CFE}"/>
              </a:ext>
            </a:extLst>
          </p:cNvPr>
          <p:cNvSpPr txBox="1"/>
          <p:nvPr/>
        </p:nvSpPr>
        <p:spPr>
          <a:xfrm>
            <a:off x="0" y="322729"/>
            <a:ext cx="12191999" cy="769441"/>
          </a:xfrm>
          <a:prstGeom prst="rect">
            <a:avLst/>
          </a:prstGeom>
          <a:noFill/>
        </p:spPr>
        <p:txBody>
          <a:bodyPr wrap="square" rtlCol="0">
            <a:spAutoFit/>
          </a:bodyPr>
          <a:lstStyle/>
          <a:p>
            <a:pPr algn="ctr"/>
            <a:r>
              <a:rPr lang="en-US" sz="4400" dirty="0">
                <a:latin typeface="+mj-lt"/>
              </a:rPr>
              <a:t>Ensemble Learning</a:t>
            </a:r>
            <a:endParaRPr lang="en-IN" sz="4400" dirty="0">
              <a:latin typeface="+mj-lt"/>
            </a:endParaRPr>
          </a:p>
        </p:txBody>
      </p:sp>
      <p:sp>
        <p:nvSpPr>
          <p:cNvPr id="3" name="TextBox 2">
            <a:extLst>
              <a:ext uri="{FF2B5EF4-FFF2-40B4-BE49-F238E27FC236}">
                <a16:creationId xmlns:a16="http://schemas.microsoft.com/office/drawing/2014/main" id="{599E2980-B9E7-3B2A-FD67-880E182BBB3F}"/>
              </a:ext>
            </a:extLst>
          </p:cNvPr>
          <p:cNvSpPr txBox="1"/>
          <p:nvPr/>
        </p:nvSpPr>
        <p:spPr>
          <a:xfrm>
            <a:off x="1796302" y="4473389"/>
            <a:ext cx="11265274" cy="2154436"/>
          </a:xfrm>
          <a:prstGeom prst="rect">
            <a:avLst/>
          </a:prstGeom>
          <a:noFill/>
        </p:spPr>
        <p:txBody>
          <a:bodyPr wrap="square" rtlCol="0">
            <a:spAutoFit/>
          </a:bodyPr>
          <a:lstStyle/>
          <a:p>
            <a:r>
              <a:rPr lang="en-US" sz="2000" dirty="0">
                <a:solidFill>
                  <a:srgbClr val="0D0D0D"/>
                </a:solidFill>
                <a:latin typeface="+mj-lt"/>
              </a:rPr>
              <a:t>Generation of a diverse set of classifiers can either be done :</a:t>
            </a:r>
          </a:p>
          <a:p>
            <a:endParaRPr lang="en-US" sz="2000" dirty="0">
              <a:solidFill>
                <a:srgbClr val="0D0D0D"/>
              </a:solidFill>
              <a:latin typeface="+mj-lt"/>
            </a:endParaRPr>
          </a:p>
          <a:p>
            <a:pPr marL="285750" indent="-285750">
              <a:buFont typeface="Arial" panose="020B0604020202020204" pitchFamily="34" charset="0"/>
              <a:buChar char="•"/>
            </a:pPr>
            <a:r>
              <a:rPr lang="en-US" sz="2000" dirty="0">
                <a:solidFill>
                  <a:srgbClr val="0D0D0D"/>
                </a:solidFill>
                <a:latin typeface="+mj-lt"/>
              </a:rPr>
              <a:t>Using single base learning classifier with different parameters</a:t>
            </a:r>
          </a:p>
          <a:p>
            <a:pPr marL="285750" indent="-285750">
              <a:buFont typeface="Arial" panose="020B0604020202020204" pitchFamily="34" charset="0"/>
              <a:buChar char="•"/>
            </a:pPr>
            <a:r>
              <a:rPr lang="en-US" sz="2000" dirty="0">
                <a:solidFill>
                  <a:srgbClr val="0D0D0D"/>
                </a:solidFill>
                <a:latin typeface="+mj-lt"/>
              </a:rPr>
              <a:t>Using varied set of classifiers</a:t>
            </a:r>
          </a:p>
          <a:p>
            <a:endParaRPr lang="en-US" b="0" i="0" dirty="0">
              <a:solidFill>
                <a:srgbClr val="0D0D0D"/>
              </a:solidFill>
              <a:effectLst/>
              <a:highlight>
                <a:srgbClr val="FFFFFF"/>
              </a:highlight>
              <a:latin typeface="Söhne"/>
            </a:endParaRPr>
          </a:p>
          <a:p>
            <a:endParaRPr lang="en-IN" b="0" i="0" dirty="0">
              <a:solidFill>
                <a:srgbClr val="0D0D0D"/>
              </a:solidFill>
              <a:effectLst/>
              <a:highlight>
                <a:srgbClr val="FFFFFF"/>
              </a:highlight>
              <a:latin typeface="Söhne"/>
            </a:endParaRPr>
          </a:p>
          <a:p>
            <a:pPr marL="285750" indent="-285750">
              <a:buFont typeface="Arial" panose="020B0604020202020204" pitchFamily="34" charset="0"/>
              <a:buChar char="•"/>
            </a:pPr>
            <a:endParaRPr lang="en-US" b="0" i="0" dirty="0">
              <a:solidFill>
                <a:srgbClr val="0D0D0D"/>
              </a:solidFill>
              <a:effectLst/>
              <a:highlight>
                <a:srgbClr val="FFFFFF"/>
              </a:highlight>
              <a:latin typeface="Söhne"/>
            </a:endParaRPr>
          </a:p>
        </p:txBody>
      </p:sp>
      <p:sp>
        <p:nvSpPr>
          <p:cNvPr id="10" name="Rectangle 7">
            <a:extLst>
              <a:ext uri="{FF2B5EF4-FFF2-40B4-BE49-F238E27FC236}">
                <a16:creationId xmlns:a16="http://schemas.microsoft.com/office/drawing/2014/main" id="{F2C3E4D7-E836-5F92-016F-BDCCE95A06BB}"/>
              </a:ext>
            </a:extLst>
          </p:cNvPr>
          <p:cNvSpPr>
            <a:spLocks noChangeArrowheads="1"/>
          </p:cNvSpPr>
          <p:nvPr/>
        </p:nvSpPr>
        <p:spPr bwMode="auto">
          <a:xfrm>
            <a:off x="1796302" y="2384611"/>
            <a:ext cx="8296836"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i="0" dirty="0">
                <a:solidFill>
                  <a:srgbClr val="0D0D0D"/>
                </a:solidFill>
                <a:effectLst/>
                <a:latin typeface="+mj-lt"/>
              </a:rPr>
              <a:t>Constructing an ensemble system involves two primary challenges: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mj-lt"/>
              </a:rPr>
              <a:t> learning a diverse collection of base classifiers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mj-lt"/>
              </a:rPr>
              <a:t> devising an effective technique for combining their outputs.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5F698224-A286-76F9-0340-B5339EC267BB}"/>
              </a:ext>
            </a:extLst>
          </p:cNvPr>
          <p:cNvSpPr>
            <a:spLocks noChangeArrowheads="1"/>
          </p:cNvSpPr>
          <p:nvPr/>
        </p:nvSpPr>
        <p:spPr bwMode="auto">
          <a:xfrm>
            <a:off x="0" y="2142565"/>
            <a:ext cx="819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952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E25FE7-BD5D-F729-8DDE-65FFBA63ABF1}"/>
              </a:ext>
            </a:extLst>
          </p:cNvPr>
          <p:cNvSpPr txBox="1"/>
          <p:nvPr/>
        </p:nvSpPr>
        <p:spPr>
          <a:xfrm>
            <a:off x="737793" y="1239819"/>
            <a:ext cx="9986683" cy="1938992"/>
          </a:xfrm>
          <a:prstGeom prst="rect">
            <a:avLst/>
          </a:prstGeom>
          <a:noFill/>
        </p:spPr>
        <p:txBody>
          <a:bodyPr wrap="square">
            <a:spAutoFit/>
          </a:bodyPr>
          <a:lstStyle/>
          <a:p>
            <a:r>
              <a:rPr lang="en-US" sz="2000" b="0" i="0" dirty="0">
                <a:effectLst/>
                <a:latin typeface="+mj-lt"/>
              </a:rPr>
              <a:t>Let X denote the feature space and Y represent the label space, where each x ∈ X is </a:t>
            </a:r>
          </a:p>
          <a:p>
            <a:r>
              <a:rPr lang="en-US" sz="2000" b="0" i="0" dirty="0">
                <a:effectLst/>
                <a:latin typeface="+mj-lt"/>
              </a:rPr>
              <a:t>associated with a label y ∈ Y . Consider a training dataset comprising a finite sequence of examples, S = {(x1, y1), . . . , (</a:t>
            </a:r>
            <a:r>
              <a:rPr lang="en-US" sz="2000" b="0" i="0" dirty="0" err="1">
                <a:effectLst/>
                <a:latin typeface="+mj-lt"/>
              </a:rPr>
              <a:t>xN</a:t>
            </a:r>
            <a:r>
              <a:rPr lang="en-US" sz="2000" b="0" i="0" dirty="0">
                <a:effectLst/>
                <a:latin typeface="+mj-lt"/>
              </a:rPr>
              <a:t> , </a:t>
            </a:r>
            <a:r>
              <a:rPr lang="en-US" sz="2000" b="0" i="0" dirty="0" err="1">
                <a:effectLst/>
                <a:latin typeface="+mj-lt"/>
              </a:rPr>
              <a:t>yN</a:t>
            </a:r>
            <a:r>
              <a:rPr lang="en-US" sz="2000" b="0" i="0" dirty="0">
                <a:effectLst/>
                <a:latin typeface="+mj-lt"/>
              </a:rPr>
              <a:t> )}, where </a:t>
            </a:r>
            <a:r>
              <a:rPr lang="en-US" sz="2000" b="0" i="0" dirty="0" err="1">
                <a:effectLst/>
                <a:latin typeface="+mj-lt"/>
              </a:rPr>
              <a:t>yi</a:t>
            </a:r>
            <a:r>
              <a:rPr lang="en-US" sz="2000" b="0" i="0" dirty="0">
                <a:effectLst/>
                <a:latin typeface="+mj-lt"/>
              </a:rPr>
              <a:t> denotes the label</a:t>
            </a:r>
            <a:r>
              <a:rPr lang="en-US" sz="2000" dirty="0">
                <a:latin typeface="+mj-lt"/>
              </a:rPr>
              <a:t> </a:t>
            </a:r>
            <a:r>
              <a:rPr lang="en-US" sz="2000" b="0" i="0" dirty="0">
                <a:effectLst/>
                <a:latin typeface="+mj-lt"/>
              </a:rPr>
              <a:t>corresponding to the </a:t>
            </a:r>
          </a:p>
          <a:p>
            <a:r>
              <a:rPr lang="en-US" sz="2000" dirty="0">
                <a:latin typeface="+mj-lt"/>
              </a:rPr>
              <a:t>x</a:t>
            </a:r>
            <a:r>
              <a:rPr lang="en-US" sz="2000" b="0" i="0" dirty="0">
                <a:effectLst/>
                <a:latin typeface="+mj-lt"/>
              </a:rPr>
              <a:t>i having d features. Consequently, </a:t>
            </a:r>
            <a:r>
              <a:rPr lang="en-US" sz="2000" dirty="0">
                <a:solidFill>
                  <a:srgbClr val="0D0D0D"/>
                </a:solidFill>
                <a:latin typeface="+mj-lt"/>
              </a:rPr>
              <a:t>a</a:t>
            </a:r>
            <a:r>
              <a:rPr lang="en-US" sz="2000" b="0" i="0" dirty="0">
                <a:solidFill>
                  <a:srgbClr val="0D0D0D"/>
                </a:solidFill>
                <a:effectLst/>
                <a:latin typeface="+mj-lt"/>
              </a:rPr>
              <a:t> classifier, represented by the function </a:t>
            </a:r>
            <a:r>
              <a:rPr lang="en-US" sz="2000" b="0" i="1" dirty="0">
                <a:solidFill>
                  <a:srgbClr val="0D0D0D"/>
                </a:solidFill>
                <a:effectLst/>
                <a:latin typeface="+mj-lt"/>
              </a:rPr>
              <a:t>h</a:t>
            </a:r>
            <a:r>
              <a:rPr lang="en-US" sz="2000" b="0" i="0" dirty="0">
                <a:solidFill>
                  <a:srgbClr val="0D0D0D"/>
                </a:solidFill>
                <a:effectLst/>
                <a:latin typeface="+mj-lt"/>
              </a:rPr>
              <a:t>: </a:t>
            </a:r>
            <a:r>
              <a:rPr lang="en-US" sz="2000" b="0" i="1" dirty="0">
                <a:solidFill>
                  <a:srgbClr val="0D0D0D"/>
                </a:solidFill>
                <a:effectLst/>
                <a:latin typeface="+mj-lt"/>
              </a:rPr>
              <a:t>X</a:t>
            </a:r>
            <a:r>
              <a:rPr lang="en-US" sz="2000" b="0" i="0" dirty="0">
                <a:solidFill>
                  <a:srgbClr val="0D0D0D"/>
                </a:solidFill>
                <a:effectLst/>
                <a:latin typeface="+mj-lt"/>
              </a:rPr>
              <a:t>→</a:t>
            </a:r>
            <a:r>
              <a:rPr lang="en-US" sz="2000" b="0" i="1" dirty="0">
                <a:solidFill>
                  <a:srgbClr val="0D0D0D"/>
                </a:solidFill>
                <a:effectLst/>
                <a:latin typeface="+mj-lt"/>
              </a:rPr>
              <a:t>Y</a:t>
            </a:r>
            <a:r>
              <a:rPr lang="en-US" sz="2000" b="0" i="0" dirty="0">
                <a:solidFill>
                  <a:srgbClr val="0D0D0D"/>
                </a:solidFill>
                <a:effectLst/>
                <a:latin typeface="+mj-lt"/>
              </a:rPr>
              <a:t>, aims to predict an output 𝑦 from a given input 𝑥, where </a:t>
            </a:r>
            <a:r>
              <a:rPr lang="en-US" sz="2000" b="0" i="1" dirty="0">
                <a:solidFill>
                  <a:srgbClr val="0D0D0D"/>
                </a:solidFill>
                <a:effectLst/>
                <a:latin typeface="+mj-lt"/>
              </a:rPr>
              <a:t>X</a:t>
            </a:r>
            <a:r>
              <a:rPr lang="en-US" sz="2000" b="0" i="0" dirty="0">
                <a:solidFill>
                  <a:srgbClr val="0D0D0D"/>
                </a:solidFill>
                <a:effectLst/>
                <a:latin typeface="+mj-lt"/>
              </a:rPr>
              <a:t> represents the input space and </a:t>
            </a:r>
            <a:r>
              <a:rPr lang="en-US" sz="2000" b="0" i="1" dirty="0">
                <a:solidFill>
                  <a:srgbClr val="0D0D0D"/>
                </a:solidFill>
                <a:effectLst/>
                <a:latin typeface="+mj-lt"/>
              </a:rPr>
              <a:t>Y</a:t>
            </a:r>
            <a:r>
              <a:rPr lang="en-US" sz="2000" b="0" i="0" dirty="0">
                <a:solidFill>
                  <a:srgbClr val="0D0D0D"/>
                </a:solidFill>
                <a:effectLst/>
                <a:latin typeface="+mj-lt"/>
              </a:rPr>
              <a:t> represents the output space. </a:t>
            </a:r>
            <a:endParaRPr lang="en-IN" sz="2000" dirty="0">
              <a:latin typeface="+mj-lt"/>
            </a:endParaRPr>
          </a:p>
        </p:txBody>
      </p:sp>
      <p:pic>
        <p:nvPicPr>
          <p:cNvPr id="3074" name="Picture 2">
            <a:extLst>
              <a:ext uri="{FF2B5EF4-FFF2-40B4-BE49-F238E27FC236}">
                <a16:creationId xmlns:a16="http://schemas.microsoft.com/office/drawing/2014/main" id="{C538DAE4-2347-23C4-0548-F2D428EF4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101" y="3561604"/>
            <a:ext cx="5234548" cy="309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55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48B5B-1A3A-32B2-305C-23D8B39F4AD3}"/>
              </a:ext>
            </a:extLst>
          </p:cNvPr>
          <p:cNvSpPr txBox="1"/>
          <p:nvPr/>
        </p:nvSpPr>
        <p:spPr>
          <a:xfrm>
            <a:off x="896470" y="609598"/>
            <a:ext cx="10399059"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This study first considers the problem of the generation of multiple classifiers using a single base classifier (Neural Network).</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IN" sz="2000" dirty="0">
                <a:latin typeface="+mj-lt"/>
              </a:rPr>
              <a:t>intuitive ideology</a:t>
            </a:r>
            <a:r>
              <a:rPr lang="en-US" sz="2000" dirty="0">
                <a:latin typeface="+mj-lt"/>
              </a:rPr>
              <a:t>-</a:t>
            </a:r>
          </a:p>
          <a:p>
            <a:r>
              <a:rPr lang="en-US" sz="2000" dirty="0">
                <a:latin typeface="+mj-lt"/>
              </a:rPr>
              <a:t>	</a:t>
            </a:r>
            <a:r>
              <a:rPr lang="en-IN" sz="2000" dirty="0">
                <a:latin typeface="+mj-lt"/>
              </a:rPr>
              <a:t>manipulate the training examples</a:t>
            </a:r>
          </a:p>
          <a:p>
            <a:r>
              <a:rPr lang="en-IN" sz="2000" dirty="0">
                <a:latin typeface="+mj-lt"/>
              </a:rPr>
              <a:t>	</a:t>
            </a:r>
          </a:p>
          <a:p>
            <a:pPr marL="342900" indent="-342900">
              <a:buFont typeface="Arial" panose="020B0604020202020204" pitchFamily="34" charset="0"/>
              <a:buChar char="•"/>
            </a:pPr>
            <a:r>
              <a:rPr lang="en-US" sz="2000" b="0" i="0" dirty="0">
                <a:solidFill>
                  <a:srgbClr val="0D0D0D"/>
                </a:solidFill>
                <a:effectLst/>
                <a:latin typeface="+mj-lt"/>
              </a:rPr>
              <a:t>To manipulate the training examples effectively, weightings can be assigned to individual features before inputting them into the base learning classifier to get multiple classifiers.</a:t>
            </a:r>
            <a:endParaRPr lang="en-IN" sz="2000" b="0" i="0" dirty="0">
              <a:solidFill>
                <a:srgbClr val="0D0D0D"/>
              </a:solidFill>
              <a:effectLst/>
              <a:latin typeface="+mj-lt"/>
            </a:endParaRPr>
          </a:p>
          <a:p>
            <a:endParaRPr lang="en-IN" sz="2000" dirty="0">
              <a:solidFill>
                <a:srgbClr val="0D0D0D"/>
              </a:solidFill>
              <a:latin typeface="+mj-lt"/>
            </a:endParaRPr>
          </a:p>
        </p:txBody>
      </p:sp>
      <p:pic>
        <p:nvPicPr>
          <p:cNvPr id="2052" name="Picture 4">
            <a:extLst>
              <a:ext uri="{FF2B5EF4-FFF2-40B4-BE49-F238E27FC236}">
                <a16:creationId xmlns:a16="http://schemas.microsoft.com/office/drawing/2014/main" id="{630D2DD5-63B9-7AF4-F779-C5417B25E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5243" y="3681270"/>
            <a:ext cx="4481512" cy="2651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28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078279-E0A9-7B92-6095-B1ED860939D7}"/>
              </a:ext>
            </a:extLst>
          </p:cNvPr>
          <p:cNvSpPr txBox="1"/>
          <p:nvPr/>
        </p:nvSpPr>
        <p:spPr>
          <a:xfrm>
            <a:off x="1322294" y="1379577"/>
            <a:ext cx="9547411" cy="5478423"/>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D0D0D"/>
                </a:solidFill>
                <a:effectLst/>
                <a:latin typeface="+mj-lt"/>
              </a:rPr>
              <a:t>to enhance the model's adaptability and performance, i</a:t>
            </a:r>
            <a:r>
              <a:rPr lang="en-US" sz="2000" dirty="0">
                <a:latin typeface="+mj-lt"/>
              </a:rPr>
              <a:t>t is highly essential to assign appropriate and optimized weights.</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b="0" i="0" dirty="0">
                <a:solidFill>
                  <a:srgbClr val="0D0D0D"/>
                </a:solidFill>
                <a:effectLst/>
                <a:latin typeface="+mj-lt"/>
              </a:rPr>
              <a:t>Proposing a methodology to assign optimal weightings to features inputted to the classifier is imperative.</a:t>
            </a:r>
          </a:p>
          <a:p>
            <a:pPr marL="285750" indent="-285750">
              <a:buFont typeface="Arial" panose="020B0604020202020204" pitchFamily="34" charset="0"/>
              <a:buChar char="•"/>
            </a:pPr>
            <a:endParaRPr lang="en-US" sz="2000" dirty="0">
              <a:solidFill>
                <a:srgbClr val="0D0D0D"/>
              </a:solidFill>
              <a:latin typeface="+mj-lt"/>
            </a:endParaRPr>
          </a:p>
          <a:p>
            <a:pPr marL="285750" indent="-285750">
              <a:buFont typeface="Arial" panose="020B0604020202020204" pitchFamily="34" charset="0"/>
              <a:buChar char="•"/>
            </a:pPr>
            <a:r>
              <a:rPr lang="en-US" sz="2000" b="0" i="0" dirty="0">
                <a:solidFill>
                  <a:srgbClr val="0D0D0D"/>
                </a:solidFill>
                <a:effectLst/>
                <a:latin typeface="+mj-lt"/>
              </a:rPr>
              <a:t>The weight space is vast, presenting a challenge in determining the most effective weightings.</a:t>
            </a:r>
          </a:p>
          <a:p>
            <a:pPr marL="285750" indent="-285750">
              <a:buFont typeface="Arial" panose="020B0604020202020204" pitchFamily="34" charset="0"/>
              <a:buChar char="•"/>
            </a:pPr>
            <a:endParaRPr lang="en-US" sz="2000" dirty="0">
              <a:solidFill>
                <a:srgbClr val="0D0D0D"/>
              </a:solidFill>
              <a:latin typeface="+mj-lt"/>
            </a:endParaRPr>
          </a:p>
          <a:p>
            <a:pPr marL="285750" indent="-285750">
              <a:buFont typeface="Arial" panose="020B0604020202020204" pitchFamily="34" charset="0"/>
              <a:buChar char="•"/>
            </a:pPr>
            <a:r>
              <a:rPr lang="en-US" sz="2000" b="0" i="0" dirty="0">
                <a:solidFill>
                  <a:srgbClr val="0D0D0D"/>
                </a:solidFill>
                <a:effectLst/>
                <a:latin typeface="+mj-lt"/>
              </a:rPr>
              <a:t>Several methods exist to address this challenge, including </a:t>
            </a:r>
          </a:p>
          <a:p>
            <a:pPr marL="1200150" lvl="2" indent="-285750">
              <a:buFont typeface="Arial" panose="020B0604020202020204" pitchFamily="34" charset="0"/>
              <a:buChar char="•"/>
            </a:pPr>
            <a:r>
              <a:rPr lang="en-US" sz="2000" b="0" i="0" dirty="0">
                <a:solidFill>
                  <a:srgbClr val="0D0D0D"/>
                </a:solidFill>
                <a:effectLst/>
                <a:latin typeface="+mj-lt"/>
              </a:rPr>
              <a:t>hill climbing, </a:t>
            </a:r>
          </a:p>
          <a:p>
            <a:pPr marL="1200150" lvl="2" indent="-285750">
              <a:buFont typeface="Arial" panose="020B0604020202020204" pitchFamily="34" charset="0"/>
              <a:buChar char="•"/>
            </a:pPr>
            <a:r>
              <a:rPr lang="en-US" sz="2000" b="0" i="0" dirty="0">
                <a:solidFill>
                  <a:srgbClr val="0D0D0D"/>
                </a:solidFill>
                <a:effectLst/>
                <a:latin typeface="+mj-lt"/>
              </a:rPr>
              <a:t>simulated annealing, and </a:t>
            </a:r>
          </a:p>
          <a:p>
            <a:pPr marL="1200150" lvl="2" indent="-285750">
              <a:buFont typeface="Arial" panose="020B0604020202020204" pitchFamily="34" charset="0"/>
              <a:buChar char="•"/>
            </a:pPr>
            <a:r>
              <a:rPr lang="en-IN" sz="2000" dirty="0">
                <a:latin typeface="+mj-lt"/>
              </a:rPr>
              <a:t>Evolutionary algorithms (</a:t>
            </a:r>
            <a:r>
              <a:rPr lang="en-US" sz="2000" b="0" i="0" dirty="0">
                <a:solidFill>
                  <a:srgbClr val="0D0D0D"/>
                </a:solidFill>
                <a:effectLst/>
                <a:latin typeface="+mj-lt"/>
              </a:rPr>
              <a:t>genetic algorithms ).</a:t>
            </a:r>
            <a:endParaRPr lang="en-US" sz="2000" dirty="0">
              <a:solidFill>
                <a:srgbClr val="0D0D0D"/>
              </a:solidFill>
              <a:latin typeface="+mj-lt"/>
            </a:endParaRPr>
          </a:p>
          <a:p>
            <a:pPr marL="1200150" lvl="2" indent="-285750">
              <a:buFont typeface="Arial" panose="020B0604020202020204" pitchFamily="34" charset="0"/>
              <a:buChar char="•"/>
            </a:pPr>
            <a:endParaRPr lang="en-US" b="0" i="0" dirty="0">
              <a:solidFill>
                <a:srgbClr val="0D0D0D"/>
              </a:solidFill>
              <a:effectLst/>
              <a:highlight>
                <a:srgbClr val="FFFFFF"/>
              </a:highlight>
              <a:latin typeface="Söhne"/>
            </a:endParaRPr>
          </a:p>
          <a:p>
            <a:pPr marL="1200150" lvl="2" indent="-285750">
              <a:buFont typeface="Arial" panose="020B0604020202020204" pitchFamily="34" charset="0"/>
              <a:buChar char="•"/>
            </a:pPr>
            <a:endParaRPr lang="en-US" dirty="0">
              <a:solidFill>
                <a:srgbClr val="0D0D0D"/>
              </a:solidFill>
              <a:highlight>
                <a:srgbClr val="FFFFFF"/>
              </a:highlight>
              <a:latin typeface="Söhne"/>
            </a:endParaRPr>
          </a:p>
          <a:p>
            <a:pPr marL="1200150" lvl="2" indent="-285750">
              <a:buFont typeface="Arial" panose="020B0604020202020204" pitchFamily="34" charset="0"/>
              <a:buChar char="•"/>
            </a:pPr>
            <a:endParaRPr lang="en-US" b="0" i="0" dirty="0">
              <a:solidFill>
                <a:srgbClr val="0D0D0D"/>
              </a:solidFill>
              <a:effectLst/>
              <a:highlight>
                <a:srgbClr val="FFFFFF"/>
              </a:highlight>
              <a:latin typeface="Söhne"/>
            </a:endParaRPr>
          </a:p>
          <a:p>
            <a:pPr marL="1200150" lvl="2" indent="-285750">
              <a:buFont typeface="Arial" panose="020B0604020202020204" pitchFamily="34" charset="0"/>
              <a:buChar char="•"/>
            </a:pPr>
            <a:endParaRPr lang="en-US" dirty="0">
              <a:solidFill>
                <a:srgbClr val="0D0D0D"/>
              </a:solidFill>
              <a:highlight>
                <a:srgbClr val="FFFFFF"/>
              </a:highlight>
              <a:latin typeface="Söhne"/>
            </a:endParaRPr>
          </a:p>
          <a:p>
            <a:pPr lvl="2"/>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532522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067B6F-0ABB-839B-C7A4-7AC16AECF5E3}"/>
              </a:ext>
            </a:extLst>
          </p:cNvPr>
          <p:cNvSpPr txBox="1"/>
          <p:nvPr/>
        </p:nvSpPr>
        <p:spPr>
          <a:xfrm>
            <a:off x="0" y="349624"/>
            <a:ext cx="12192000" cy="584775"/>
          </a:xfrm>
          <a:prstGeom prst="rect">
            <a:avLst/>
          </a:prstGeom>
          <a:noFill/>
        </p:spPr>
        <p:txBody>
          <a:bodyPr wrap="square" rtlCol="0">
            <a:spAutoFit/>
          </a:bodyPr>
          <a:lstStyle/>
          <a:p>
            <a:pPr algn="ctr"/>
            <a:r>
              <a:rPr lang="en-US" sz="3200" dirty="0">
                <a:latin typeface="+mj-lt"/>
              </a:rPr>
              <a:t>Evolutionary Algorithm(genetic algorithm)</a:t>
            </a:r>
            <a:endParaRPr lang="en-IN" sz="3200" dirty="0">
              <a:latin typeface="+mj-lt"/>
            </a:endParaRPr>
          </a:p>
        </p:txBody>
      </p:sp>
      <p:sp>
        <p:nvSpPr>
          <p:cNvPr id="3" name="TextBox 2">
            <a:extLst>
              <a:ext uri="{FF2B5EF4-FFF2-40B4-BE49-F238E27FC236}">
                <a16:creationId xmlns:a16="http://schemas.microsoft.com/office/drawing/2014/main" id="{7126A5C1-DA45-555C-8955-EE3B1112D933}"/>
              </a:ext>
            </a:extLst>
          </p:cNvPr>
          <p:cNvSpPr txBox="1"/>
          <p:nvPr/>
        </p:nvSpPr>
        <p:spPr>
          <a:xfrm>
            <a:off x="0" y="1326776"/>
            <a:ext cx="12192000" cy="5531224"/>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100EB560-35E3-C5C2-CA52-51BB7F5F4736}"/>
              </a:ext>
            </a:extLst>
          </p:cNvPr>
          <p:cNvPicPr>
            <a:picLocks noChangeAspect="1"/>
          </p:cNvPicPr>
          <p:nvPr/>
        </p:nvPicPr>
        <p:blipFill>
          <a:blip r:embed="rId2"/>
          <a:stretch>
            <a:fillRect/>
          </a:stretch>
        </p:blipFill>
        <p:spPr>
          <a:xfrm>
            <a:off x="1475168" y="1444156"/>
            <a:ext cx="9241664" cy="5296464"/>
          </a:xfrm>
          <a:prstGeom prst="rect">
            <a:avLst/>
          </a:prstGeom>
        </p:spPr>
      </p:pic>
    </p:spTree>
    <p:extLst>
      <p:ext uri="{BB962C8B-B14F-4D97-AF65-F5344CB8AC3E}">
        <p14:creationId xmlns:p14="http://schemas.microsoft.com/office/powerpoint/2010/main" val="4168568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6B2F9A6-21BD-FD67-C65D-913BD1E6E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863" y="947738"/>
            <a:ext cx="7534275" cy="496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13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4510</TotalTime>
  <Words>1286</Words>
  <Application>Microsoft Office PowerPoint</Application>
  <PresentationFormat>Widescreen</PresentationFormat>
  <Paragraphs>162</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Cambria Math</vt:lpstr>
      <vt:lpstr>Courier New</vt:lpstr>
      <vt:lpstr>Söhne</vt:lpstr>
      <vt:lpstr>Studio-Feixen-Sans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owaisarabia@gmail.com</dc:creator>
  <cp:lastModifiedBy>Click Here</cp:lastModifiedBy>
  <cp:revision>19</cp:revision>
  <dcterms:created xsi:type="dcterms:W3CDTF">2019-11-08T04:27:13Z</dcterms:created>
  <dcterms:modified xsi:type="dcterms:W3CDTF">2024-04-30T00:19:51Z</dcterms:modified>
</cp:coreProperties>
</file>