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31557-2CA2-456E-8B02-BDDB79C6D9BE}" v="25" dt="2020-02-19T14:29:28.892"/>
    <p1510:client id="{C9774AE9-89ED-ED1B-EE04-FE305C56F7D4}" v="177" dt="2020-02-20T06:40:11.110"/>
    <p1510:client id="{CE5A9830-9C74-7E86-FD76-9BB458E6DB4B}" v="201" dt="2020-02-19T19:03:24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" userId="ed8afc41-f064-4b1e-9e74-38e42e75a4b5" providerId="ADAL" clId="{34631557-2CA2-456E-8B02-BDDB79C6D9BE}"/>
    <pc:docChg chg="custSel addSld modSld modMainMaster">
      <pc:chgData name="Atharva" userId="ed8afc41-f064-4b1e-9e74-38e42e75a4b5" providerId="ADAL" clId="{34631557-2CA2-456E-8B02-BDDB79C6D9BE}" dt="2020-02-19T14:29:34.666" v="675" actId="20577"/>
      <pc:docMkLst>
        <pc:docMk/>
      </pc:docMkLst>
      <pc:sldChg chg="addSp delSp modSp">
        <pc:chgData name="Atharva" userId="ed8afc41-f064-4b1e-9e74-38e42e75a4b5" providerId="ADAL" clId="{34631557-2CA2-456E-8B02-BDDB79C6D9BE}" dt="2020-02-19T14:15:46.313" v="356" actId="208"/>
        <pc:sldMkLst>
          <pc:docMk/>
          <pc:sldMk cId="1220086887" sldId="257"/>
        </pc:sldMkLst>
        <pc:spChg chg="del">
          <ac:chgData name="Atharva" userId="ed8afc41-f064-4b1e-9e74-38e42e75a4b5" providerId="ADAL" clId="{34631557-2CA2-456E-8B02-BDDB79C6D9BE}" dt="2020-02-19T13:38:57.807" v="0" actId="478"/>
          <ac:spMkLst>
            <pc:docMk/>
            <pc:sldMk cId="1220086887" sldId="257"/>
            <ac:spMk id="2" creationId="{6D509CC1-9147-4B0A-8048-646F496CBA03}"/>
          </ac:spMkLst>
        </pc:spChg>
        <pc:spChg chg="del">
          <ac:chgData name="Atharva" userId="ed8afc41-f064-4b1e-9e74-38e42e75a4b5" providerId="ADAL" clId="{34631557-2CA2-456E-8B02-BDDB79C6D9BE}" dt="2020-02-19T13:39:05.360" v="2" actId="478"/>
          <ac:spMkLst>
            <pc:docMk/>
            <pc:sldMk cId="1220086887" sldId="257"/>
            <ac:spMk id="3" creationId="{7FE4867E-6578-443F-B800-1807CCAF2757}"/>
          </ac:spMkLst>
        </pc:spChg>
        <pc:spChg chg="add del mod">
          <ac:chgData name="Atharva" userId="ed8afc41-f064-4b1e-9e74-38e42e75a4b5" providerId="ADAL" clId="{34631557-2CA2-456E-8B02-BDDB79C6D9BE}" dt="2020-02-19T13:39:02.533" v="1" actId="478"/>
          <ac:spMkLst>
            <pc:docMk/>
            <pc:sldMk cId="1220086887" sldId="257"/>
            <ac:spMk id="5" creationId="{C91236AA-6DAC-4DA4-8957-9E3B1DCAC9FD}"/>
          </ac:spMkLst>
        </pc:spChg>
        <pc:spChg chg="add mod">
          <ac:chgData name="Atharva" userId="ed8afc41-f064-4b1e-9e74-38e42e75a4b5" providerId="ADAL" clId="{34631557-2CA2-456E-8B02-BDDB79C6D9BE}" dt="2020-02-19T13:50:28.939" v="55" actId="14100"/>
          <ac:spMkLst>
            <pc:docMk/>
            <pc:sldMk cId="1220086887" sldId="257"/>
            <ac:spMk id="6" creationId="{52574E1D-25FA-4456-AF1F-B60D67473BC2}"/>
          </ac:spMkLst>
        </pc:spChg>
        <pc:spChg chg="add del mod">
          <ac:chgData name="Atharva" userId="ed8afc41-f064-4b1e-9e74-38e42e75a4b5" providerId="ADAL" clId="{34631557-2CA2-456E-8B02-BDDB79C6D9BE}" dt="2020-02-19T13:53:50.227" v="105" actId="478"/>
          <ac:spMkLst>
            <pc:docMk/>
            <pc:sldMk cId="1220086887" sldId="257"/>
            <ac:spMk id="9" creationId="{39834495-58F5-47D9-B15B-3B1FD9244EBD}"/>
          </ac:spMkLst>
        </pc:spChg>
        <pc:spChg chg="add mod">
          <ac:chgData name="Atharva" userId="ed8afc41-f064-4b1e-9e74-38e42e75a4b5" providerId="ADAL" clId="{34631557-2CA2-456E-8B02-BDDB79C6D9BE}" dt="2020-02-19T14:10:19.625" v="318" actId="1076"/>
          <ac:spMkLst>
            <pc:docMk/>
            <pc:sldMk cId="1220086887" sldId="257"/>
            <ac:spMk id="10" creationId="{B70AA984-B5AC-4357-A048-F310A9D4A346}"/>
          </ac:spMkLst>
        </pc:spChg>
        <pc:spChg chg="add del mod">
          <ac:chgData name="Atharva" userId="ed8afc41-f064-4b1e-9e74-38e42e75a4b5" providerId="ADAL" clId="{34631557-2CA2-456E-8B02-BDDB79C6D9BE}" dt="2020-02-19T13:54:46.734" v="107" actId="478"/>
          <ac:spMkLst>
            <pc:docMk/>
            <pc:sldMk cId="1220086887" sldId="257"/>
            <ac:spMk id="11" creationId="{ABABC129-1438-4243-9930-21BFF261D2F9}"/>
          </ac:spMkLst>
        </pc:spChg>
        <pc:spChg chg="add mod">
          <ac:chgData name="Atharva" userId="ed8afc41-f064-4b1e-9e74-38e42e75a4b5" providerId="ADAL" clId="{34631557-2CA2-456E-8B02-BDDB79C6D9BE}" dt="2020-02-19T14:10:19.625" v="318" actId="1076"/>
          <ac:spMkLst>
            <pc:docMk/>
            <pc:sldMk cId="1220086887" sldId="257"/>
            <ac:spMk id="12" creationId="{9AE0BEE4-83EA-4678-AE5B-828B778D667A}"/>
          </ac:spMkLst>
        </pc:spChg>
        <pc:spChg chg="add mod">
          <ac:chgData name="Atharva" userId="ed8afc41-f064-4b1e-9e74-38e42e75a4b5" providerId="ADAL" clId="{34631557-2CA2-456E-8B02-BDDB79C6D9BE}" dt="2020-02-19T14:10:19.625" v="318" actId="1076"/>
          <ac:spMkLst>
            <pc:docMk/>
            <pc:sldMk cId="1220086887" sldId="257"/>
            <ac:spMk id="13" creationId="{C14A3E97-22E6-498B-91D5-16FA05E24A3F}"/>
          </ac:spMkLst>
        </pc:spChg>
        <pc:spChg chg="add mod">
          <ac:chgData name="Atharva" userId="ed8afc41-f064-4b1e-9e74-38e42e75a4b5" providerId="ADAL" clId="{34631557-2CA2-456E-8B02-BDDB79C6D9BE}" dt="2020-02-19T14:10:19.625" v="318" actId="1076"/>
          <ac:spMkLst>
            <pc:docMk/>
            <pc:sldMk cId="1220086887" sldId="257"/>
            <ac:spMk id="14" creationId="{0BB3A61C-FEFA-421A-9A20-FB116A70E1AB}"/>
          </ac:spMkLst>
        </pc:spChg>
        <pc:spChg chg="add mod">
          <ac:chgData name="Atharva" userId="ed8afc41-f064-4b1e-9e74-38e42e75a4b5" providerId="ADAL" clId="{34631557-2CA2-456E-8B02-BDDB79C6D9BE}" dt="2020-02-19T14:10:19.625" v="318" actId="1076"/>
          <ac:spMkLst>
            <pc:docMk/>
            <pc:sldMk cId="1220086887" sldId="257"/>
            <ac:spMk id="15" creationId="{E25510CD-19CC-4DB6-8679-DA54766D97D6}"/>
          </ac:spMkLst>
        </pc:spChg>
        <pc:spChg chg="add del mod">
          <ac:chgData name="Atharva" userId="ed8afc41-f064-4b1e-9e74-38e42e75a4b5" providerId="ADAL" clId="{34631557-2CA2-456E-8B02-BDDB79C6D9BE}" dt="2020-02-19T13:55:00.368" v="109" actId="478"/>
          <ac:spMkLst>
            <pc:docMk/>
            <pc:sldMk cId="1220086887" sldId="257"/>
            <ac:spMk id="16" creationId="{73C13F3F-66DD-49B1-9D32-A58E6AEDC551}"/>
          </ac:spMkLst>
        </pc:spChg>
        <pc:spChg chg="add del mod">
          <ac:chgData name="Atharva" userId="ed8afc41-f064-4b1e-9e74-38e42e75a4b5" providerId="ADAL" clId="{34631557-2CA2-456E-8B02-BDDB79C6D9BE}" dt="2020-02-19T13:55:00.368" v="109" actId="478"/>
          <ac:spMkLst>
            <pc:docMk/>
            <pc:sldMk cId="1220086887" sldId="257"/>
            <ac:spMk id="17" creationId="{F6FE08C9-1DE3-4B80-AFD3-548677541394}"/>
          </ac:spMkLst>
        </pc:spChg>
        <pc:spChg chg="add mod">
          <ac:chgData name="Atharva" userId="ed8afc41-f064-4b1e-9e74-38e42e75a4b5" providerId="ADAL" clId="{34631557-2CA2-456E-8B02-BDDB79C6D9BE}" dt="2020-02-19T14:10:19.625" v="318" actId="1076"/>
          <ac:spMkLst>
            <pc:docMk/>
            <pc:sldMk cId="1220086887" sldId="257"/>
            <ac:spMk id="25" creationId="{1C8614B0-617A-4C6A-8EAD-23C09F68B1F6}"/>
          </ac:spMkLst>
        </pc:spChg>
        <pc:picChg chg="add mod">
          <ac:chgData name="Atharva" userId="ed8afc41-f064-4b1e-9e74-38e42e75a4b5" providerId="ADAL" clId="{34631557-2CA2-456E-8B02-BDDB79C6D9BE}" dt="2020-02-19T14:11:37.907" v="336" actId="14100"/>
          <ac:picMkLst>
            <pc:docMk/>
            <pc:sldMk cId="1220086887" sldId="257"/>
            <ac:picMk id="8" creationId="{964714AC-3CA4-48AE-837C-DF2E45E78375}"/>
          </ac:picMkLst>
        </pc:picChg>
        <pc:picChg chg="add mod">
          <ac:chgData name="Atharva" userId="ed8afc41-f064-4b1e-9e74-38e42e75a4b5" providerId="ADAL" clId="{34631557-2CA2-456E-8B02-BDDB79C6D9BE}" dt="2020-02-19T14:11:47.792" v="338" actId="1076"/>
          <ac:picMkLst>
            <pc:docMk/>
            <pc:sldMk cId="1220086887" sldId="257"/>
            <ac:picMk id="40" creationId="{29E29CC7-B40B-4AD5-8C39-F15DE2694C44}"/>
          </ac:picMkLst>
        </pc:picChg>
        <pc:picChg chg="add mod">
          <ac:chgData name="Atharva" userId="ed8afc41-f064-4b1e-9e74-38e42e75a4b5" providerId="ADAL" clId="{34631557-2CA2-456E-8B02-BDDB79C6D9BE}" dt="2020-02-19T14:11:44.278" v="337" actId="1076"/>
          <ac:picMkLst>
            <pc:docMk/>
            <pc:sldMk cId="1220086887" sldId="257"/>
            <ac:picMk id="42" creationId="{FCA15F1D-6455-469C-B5CD-EBE1ABD64E04}"/>
          </ac:picMkLst>
        </pc:picChg>
        <pc:cxnChg chg="add mod">
          <ac:chgData name="Atharva" userId="ed8afc41-f064-4b1e-9e74-38e42e75a4b5" providerId="ADAL" clId="{34631557-2CA2-456E-8B02-BDDB79C6D9BE}" dt="2020-02-19T14:10:19.625" v="318" actId="1076"/>
          <ac:cxnSpMkLst>
            <pc:docMk/>
            <pc:sldMk cId="1220086887" sldId="257"/>
            <ac:cxnSpMk id="18" creationId="{BACB2AC4-6BCA-47AF-B18D-89F1DA619E72}"/>
          </ac:cxnSpMkLst>
        </pc:cxnChg>
        <pc:cxnChg chg="add del mod">
          <ac:chgData name="Atharva" userId="ed8afc41-f064-4b1e-9e74-38e42e75a4b5" providerId="ADAL" clId="{34631557-2CA2-456E-8B02-BDDB79C6D9BE}" dt="2020-02-19T13:54:49.869" v="108" actId="478"/>
          <ac:cxnSpMkLst>
            <pc:docMk/>
            <pc:sldMk cId="1220086887" sldId="257"/>
            <ac:cxnSpMk id="19" creationId="{214CB44D-67C0-4155-B7E9-1C7D927B8001}"/>
          </ac:cxnSpMkLst>
        </pc:cxnChg>
        <pc:cxnChg chg="add mod">
          <ac:chgData name="Atharva" userId="ed8afc41-f064-4b1e-9e74-38e42e75a4b5" providerId="ADAL" clId="{34631557-2CA2-456E-8B02-BDDB79C6D9BE}" dt="2020-02-19T14:10:19.625" v="318" actId="1076"/>
          <ac:cxnSpMkLst>
            <pc:docMk/>
            <pc:sldMk cId="1220086887" sldId="257"/>
            <ac:cxnSpMk id="20" creationId="{8ABEB6BD-70C2-4C8C-9544-90D468E713E8}"/>
          </ac:cxnSpMkLst>
        </pc:cxnChg>
        <pc:cxnChg chg="add mod">
          <ac:chgData name="Atharva" userId="ed8afc41-f064-4b1e-9e74-38e42e75a4b5" providerId="ADAL" clId="{34631557-2CA2-456E-8B02-BDDB79C6D9BE}" dt="2020-02-19T14:10:19.625" v="318" actId="1076"/>
          <ac:cxnSpMkLst>
            <pc:docMk/>
            <pc:sldMk cId="1220086887" sldId="257"/>
            <ac:cxnSpMk id="21" creationId="{37EFA3A9-21DE-4FCE-9ADF-C01D2A3F9DEF}"/>
          </ac:cxnSpMkLst>
        </pc:cxnChg>
        <pc:cxnChg chg="add mod">
          <ac:chgData name="Atharva" userId="ed8afc41-f064-4b1e-9e74-38e42e75a4b5" providerId="ADAL" clId="{34631557-2CA2-456E-8B02-BDDB79C6D9BE}" dt="2020-02-19T14:10:19.625" v="318" actId="1076"/>
          <ac:cxnSpMkLst>
            <pc:docMk/>
            <pc:sldMk cId="1220086887" sldId="257"/>
            <ac:cxnSpMk id="22" creationId="{6EC8155E-D3A5-4803-A876-70DD51515BA6}"/>
          </ac:cxnSpMkLst>
        </pc:cxnChg>
        <pc:cxnChg chg="add del mod">
          <ac:chgData name="Atharva" userId="ed8afc41-f064-4b1e-9e74-38e42e75a4b5" providerId="ADAL" clId="{34631557-2CA2-456E-8B02-BDDB79C6D9BE}" dt="2020-02-19T13:55:00.368" v="109" actId="478"/>
          <ac:cxnSpMkLst>
            <pc:docMk/>
            <pc:sldMk cId="1220086887" sldId="257"/>
            <ac:cxnSpMk id="23" creationId="{9EDD3CC4-BA90-4AD8-8610-10E6577D533C}"/>
          </ac:cxnSpMkLst>
        </pc:cxnChg>
        <pc:cxnChg chg="add del mod">
          <ac:chgData name="Atharva" userId="ed8afc41-f064-4b1e-9e74-38e42e75a4b5" providerId="ADAL" clId="{34631557-2CA2-456E-8B02-BDDB79C6D9BE}" dt="2020-02-19T13:55:00.368" v="109" actId="478"/>
          <ac:cxnSpMkLst>
            <pc:docMk/>
            <pc:sldMk cId="1220086887" sldId="257"/>
            <ac:cxnSpMk id="24" creationId="{D5A24A5B-1460-4E39-B934-BE964257A685}"/>
          </ac:cxnSpMkLst>
        </pc:cxnChg>
        <pc:cxnChg chg="add mod">
          <ac:chgData name="Atharva" userId="ed8afc41-f064-4b1e-9e74-38e42e75a4b5" providerId="ADAL" clId="{34631557-2CA2-456E-8B02-BDDB79C6D9BE}" dt="2020-02-19T14:10:19.625" v="318" actId="1076"/>
          <ac:cxnSpMkLst>
            <pc:docMk/>
            <pc:sldMk cId="1220086887" sldId="257"/>
            <ac:cxnSpMk id="26" creationId="{FAB7BE78-F3C7-453C-9467-9B195E4BA356}"/>
          </ac:cxnSpMkLst>
        </pc:cxnChg>
        <pc:cxnChg chg="add mod">
          <ac:chgData name="Atharva" userId="ed8afc41-f064-4b1e-9e74-38e42e75a4b5" providerId="ADAL" clId="{34631557-2CA2-456E-8B02-BDDB79C6D9BE}" dt="2020-02-19T14:15:46.313" v="356" actId="208"/>
          <ac:cxnSpMkLst>
            <pc:docMk/>
            <pc:sldMk cId="1220086887" sldId="257"/>
            <ac:cxnSpMk id="44" creationId="{820026E9-519B-444D-A9C7-13F9135FFD63}"/>
          </ac:cxnSpMkLst>
        </pc:cxnChg>
        <pc:cxnChg chg="add mod">
          <ac:chgData name="Atharva" userId="ed8afc41-f064-4b1e-9e74-38e42e75a4b5" providerId="ADAL" clId="{34631557-2CA2-456E-8B02-BDDB79C6D9BE}" dt="2020-02-19T14:15:46.313" v="356" actId="208"/>
          <ac:cxnSpMkLst>
            <pc:docMk/>
            <pc:sldMk cId="1220086887" sldId="257"/>
            <ac:cxnSpMk id="45" creationId="{885BA21A-FE26-4B9D-9856-FB8A2FFA1C87}"/>
          </ac:cxnSpMkLst>
        </pc:cxnChg>
        <pc:cxnChg chg="add mod">
          <ac:chgData name="Atharva" userId="ed8afc41-f064-4b1e-9e74-38e42e75a4b5" providerId="ADAL" clId="{34631557-2CA2-456E-8B02-BDDB79C6D9BE}" dt="2020-02-19T14:15:46.313" v="356" actId="208"/>
          <ac:cxnSpMkLst>
            <pc:docMk/>
            <pc:sldMk cId="1220086887" sldId="257"/>
            <ac:cxnSpMk id="46" creationId="{E243CD3F-DCC0-49AC-B804-2B96EE000484}"/>
          </ac:cxnSpMkLst>
        </pc:cxnChg>
        <pc:cxnChg chg="add mod">
          <ac:chgData name="Atharva" userId="ed8afc41-f064-4b1e-9e74-38e42e75a4b5" providerId="ADAL" clId="{34631557-2CA2-456E-8B02-BDDB79C6D9BE}" dt="2020-02-19T14:15:46.313" v="356" actId="208"/>
          <ac:cxnSpMkLst>
            <pc:docMk/>
            <pc:sldMk cId="1220086887" sldId="257"/>
            <ac:cxnSpMk id="47" creationId="{34186452-FD60-477E-846C-78DB9D544A16}"/>
          </ac:cxnSpMkLst>
        </pc:cxnChg>
        <pc:cxnChg chg="add mod">
          <ac:chgData name="Atharva" userId="ed8afc41-f064-4b1e-9e74-38e42e75a4b5" providerId="ADAL" clId="{34631557-2CA2-456E-8B02-BDDB79C6D9BE}" dt="2020-02-19T14:15:46.313" v="356" actId="208"/>
          <ac:cxnSpMkLst>
            <pc:docMk/>
            <pc:sldMk cId="1220086887" sldId="257"/>
            <ac:cxnSpMk id="48" creationId="{0EE3B117-A68E-4BB3-B9A9-3C97724D3896}"/>
          </ac:cxnSpMkLst>
        </pc:cxnChg>
        <pc:cxnChg chg="add mod">
          <ac:chgData name="Atharva" userId="ed8afc41-f064-4b1e-9e74-38e42e75a4b5" providerId="ADAL" clId="{34631557-2CA2-456E-8B02-BDDB79C6D9BE}" dt="2020-02-19T14:15:46.313" v="356" actId="208"/>
          <ac:cxnSpMkLst>
            <pc:docMk/>
            <pc:sldMk cId="1220086887" sldId="257"/>
            <ac:cxnSpMk id="49" creationId="{26280F4C-D5E6-43D4-A1EE-DEE25DC92240}"/>
          </ac:cxnSpMkLst>
        </pc:cxnChg>
      </pc:sldChg>
      <pc:sldChg chg="addSp modSp add">
        <pc:chgData name="Atharva" userId="ed8afc41-f064-4b1e-9e74-38e42e75a4b5" providerId="ADAL" clId="{34631557-2CA2-456E-8B02-BDDB79C6D9BE}" dt="2020-02-19T14:26:49.009" v="596" actId="14100"/>
        <pc:sldMkLst>
          <pc:docMk/>
          <pc:sldMk cId="963131245" sldId="258"/>
        </pc:sldMkLst>
        <pc:spChg chg="add mod">
          <ac:chgData name="Atharva" userId="ed8afc41-f064-4b1e-9e74-38e42e75a4b5" providerId="ADAL" clId="{34631557-2CA2-456E-8B02-BDDB79C6D9BE}" dt="2020-02-19T14:17:39.502" v="374" actId="20577"/>
          <ac:spMkLst>
            <pc:docMk/>
            <pc:sldMk cId="963131245" sldId="258"/>
            <ac:spMk id="2" creationId="{40AC88F5-7701-48CD-9B28-9FC10D67D204}"/>
          </ac:spMkLst>
        </pc:spChg>
        <pc:spChg chg="add mod">
          <ac:chgData name="Atharva" userId="ed8afc41-f064-4b1e-9e74-38e42e75a4b5" providerId="ADAL" clId="{34631557-2CA2-456E-8B02-BDDB79C6D9BE}" dt="2020-02-19T14:26:49.009" v="596" actId="14100"/>
          <ac:spMkLst>
            <pc:docMk/>
            <pc:sldMk cId="963131245" sldId="258"/>
            <ac:spMk id="3" creationId="{B0C720DD-F8F0-4C43-8BA9-7E803263D0C8}"/>
          </ac:spMkLst>
        </pc:spChg>
      </pc:sldChg>
      <pc:sldChg chg="addSp modSp add">
        <pc:chgData name="Atharva" userId="ed8afc41-f064-4b1e-9e74-38e42e75a4b5" providerId="ADAL" clId="{34631557-2CA2-456E-8B02-BDDB79C6D9BE}" dt="2020-02-19T14:28:50.285" v="669" actId="20577"/>
        <pc:sldMkLst>
          <pc:docMk/>
          <pc:sldMk cId="380312248" sldId="259"/>
        </pc:sldMkLst>
        <pc:spChg chg="add mod">
          <ac:chgData name="Atharva" userId="ed8afc41-f064-4b1e-9e74-38e42e75a4b5" providerId="ADAL" clId="{34631557-2CA2-456E-8B02-BDDB79C6D9BE}" dt="2020-02-19T14:28:08.527" v="615" actId="207"/>
          <ac:spMkLst>
            <pc:docMk/>
            <pc:sldMk cId="380312248" sldId="259"/>
            <ac:spMk id="2" creationId="{5809E8BE-307D-4BE6-B89E-D89BD323A186}"/>
          </ac:spMkLst>
        </pc:spChg>
        <pc:spChg chg="add mod">
          <ac:chgData name="Atharva" userId="ed8afc41-f064-4b1e-9e74-38e42e75a4b5" providerId="ADAL" clId="{34631557-2CA2-456E-8B02-BDDB79C6D9BE}" dt="2020-02-19T14:28:50.285" v="669" actId="20577"/>
          <ac:spMkLst>
            <pc:docMk/>
            <pc:sldMk cId="380312248" sldId="259"/>
            <ac:spMk id="3" creationId="{FE21B462-D55E-4F97-99B4-033BC8D4EB80}"/>
          </ac:spMkLst>
        </pc:spChg>
      </pc:sldChg>
      <pc:sldChg chg="addSp modSp add">
        <pc:chgData name="Atharva" userId="ed8afc41-f064-4b1e-9e74-38e42e75a4b5" providerId="ADAL" clId="{34631557-2CA2-456E-8B02-BDDB79C6D9BE}" dt="2020-02-19T14:29:34.666" v="675" actId="20577"/>
        <pc:sldMkLst>
          <pc:docMk/>
          <pc:sldMk cId="2957376051" sldId="260"/>
        </pc:sldMkLst>
        <pc:spChg chg="add mod">
          <ac:chgData name="Atharva" userId="ed8afc41-f064-4b1e-9e74-38e42e75a4b5" providerId="ADAL" clId="{34631557-2CA2-456E-8B02-BDDB79C6D9BE}" dt="2020-02-19T14:29:34.666" v="675" actId="20577"/>
          <ac:spMkLst>
            <pc:docMk/>
            <pc:sldMk cId="2957376051" sldId="260"/>
            <ac:spMk id="2" creationId="{6D205569-9128-4876-91E0-45169EEE080B}"/>
          </ac:spMkLst>
        </pc:spChg>
      </pc:sldChg>
      <pc:sldMasterChg chg="modSldLayout">
        <pc:chgData name="Atharva" userId="ed8afc41-f064-4b1e-9e74-38e42e75a4b5" providerId="ADAL" clId="{34631557-2CA2-456E-8B02-BDDB79C6D9BE}" dt="2020-02-19T13:40:09.277" v="9" actId="1076"/>
        <pc:sldMasterMkLst>
          <pc:docMk/>
          <pc:sldMasterMk cId="2460954070" sldId="2147483660"/>
        </pc:sldMasterMkLst>
        <pc:sldLayoutChg chg="addSp delSp modSp">
          <pc:chgData name="Atharva" userId="ed8afc41-f064-4b1e-9e74-38e42e75a4b5" providerId="ADAL" clId="{34631557-2CA2-456E-8B02-BDDB79C6D9BE}" dt="2020-02-19T13:40:09.277" v="9" actId="1076"/>
          <pc:sldLayoutMkLst>
            <pc:docMk/>
            <pc:sldMasterMk cId="2460954070" sldId="2147483660"/>
            <pc:sldLayoutMk cId="949138452" sldId="2147483662"/>
          </pc:sldLayoutMkLst>
          <pc:spChg chg="del">
            <ac:chgData name="Atharva" userId="ed8afc41-f064-4b1e-9e74-38e42e75a4b5" providerId="ADAL" clId="{34631557-2CA2-456E-8B02-BDDB79C6D9BE}" dt="2020-02-19T13:39:18.472" v="3" actId="478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del">
            <ac:chgData name="Atharva" userId="ed8afc41-f064-4b1e-9e74-38e42e75a4b5" providerId="ADAL" clId="{34631557-2CA2-456E-8B02-BDDB79C6D9BE}" dt="2020-02-19T13:39:21.318" v="4" actId="478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  <pc:spChg chg="del">
            <ac:chgData name="Atharva" userId="ed8afc41-f064-4b1e-9e74-38e42e75a4b5" providerId="ADAL" clId="{34631557-2CA2-456E-8B02-BDDB79C6D9BE}" dt="2020-02-19T13:39:25.582" v="5" actId="478"/>
            <ac:spMkLst>
              <pc:docMk/>
              <pc:sldMasterMk cId="2460954070" sldId="2147483660"/>
              <pc:sldLayoutMk cId="949138452" sldId="2147483662"/>
              <ac:spMk id="4" creationId="{00000000-0000-0000-0000-000000000000}"/>
            </ac:spMkLst>
          </pc:spChg>
          <pc:spChg chg="del">
            <ac:chgData name="Atharva" userId="ed8afc41-f064-4b1e-9e74-38e42e75a4b5" providerId="ADAL" clId="{34631557-2CA2-456E-8B02-BDDB79C6D9BE}" dt="2020-02-19T13:39:25.582" v="5" actId="478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  <pc:spChg chg="del">
            <ac:chgData name="Atharva" userId="ed8afc41-f064-4b1e-9e74-38e42e75a4b5" providerId="ADAL" clId="{34631557-2CA2-456E-8B02-BDDB79C6D9BE}" dt="2020-02-19T13:39:25.582" v="5" actId="478"/>
            <ac:spMkLst>
              <pc:docMk/>
              <pc:sldMasterMk cId="2460954070" sldId="2147483660"/>
              <pc:sldLayoutMk cId="949138452" sldId="2147483662"/>
              <ac:spMk id="6" creationId="{00000000-0000-0000-0000-000000000000}"/>
            </ac:spMkLst>
          </pc:spChg>
          <pc:cxnChg chg="add mod">
            <ac:chgData name="Atharva" userId="ed8afc41-f064-4b1e-9e74-38e42e75a4b5" providerId="ADAL" clId="{34631557-2CA2-456E-8B02-BDDB79C6D9BE}" dt="2020-02-19T13:40:09.277" v="9" actId="1076"/>
            <ac:cxnSpMkLst>
              <pc:docMk/>
              <pc:sldMasterMk cId="2460954070" sldId="2147483660"/>
              <pc:sldLayoutMk cId="949138452" sldId="2147483662"/>
              <ac:cxnSpMk id="8" creationId="{BAF733BE-0FD1-47E1-B367-C3D87F42BDDB}"/>
            </ac:cxnSpMkLst>
          </pc:cxnChg>
        </pc:sldLayoutChg>
      </pc:sldMasterChg>
    </pc:docChg>
  </pc:docChgLst>
  <pc:docChgLst>
    <pc:chgData name="Atharva" userId="S::atharva.kadethankar@iiitb.org::ed8afc41-f064-4b1e-9e74-38e42e75a4b5" providerId="AD" clId="Web-{CE5A9830-9C74-7E86-FD76-9BB458E6DB4B}"/>
    <pc:docChg chg="addSld modSld">
      <pc:chgData name="Atharva" userId="S::atharva.kadethankar@iiitb.org::ed8afc41-f064-4b1e-9e74-38e42e75a4b5" providerId="AD" clId="Web-{CE5A9830-9C74-7E86-FD76-9BB458E6DB4B}" dt="2020-02-19T19:03:24.452" v="199" actId="20577"/>
      <pc:docMkLst>
        <pc:docMk/>
      </pc:docMkLst>
      <pc:sldChg chg="addSp delSp modSp mod setBg setClrOvrMap">
        <pc:chgData name="Atharva" userId="S::atharva.kadethankar@iiitb.org::ed8afc41-f064-4b1e-9e74-38e42e75a4b5" providerId="AD" clId="Web-{CE5A9830-9C74-7E86-FD76-9BB458E6DB4B}" dt="2020-02-19T19:00:55.482" v="164" actId="20577"/>
        <pc:sldMkLst>
          <pc:docMk/>
          <pc:sldMk cId="109857222" sldId="256"/>
        </pc:sldMkLst>
        <pc:spChg chg="del mod">
          <ac:chgData name="Atharva" userId="S::atharva.kadethankar@iiitb.org::ed8afc41-f064-4b1e-9e74-38e42e75a4b5" providerId="AD" clId="Web-{CE5A9830-9C74-7E86-FD76-9BB458E6DB4B}" dt="2020-02-19T18:53:36.806" v="5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tharva" userId="S::atharva.kadethankar@iiitb.org::ed8afc41-f064-4b1e-9e74-38e42e75a4b5" providerId="AD" clId="Web-{CE5A9830-9C74-7E86-FD76-9BB458E6DB4B}" dt="2020-02-19T18:53:39.416" v="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tharva" userId="S::atharva.kadethankar@iiitb.org::ed8afc41-f064-4b1e-9e74-38e42e75a4b5" providerId="AD" clId="Web-{CE5A9830-9C74-7E86-FD76-9BB458E6DB4B}" dt="2020-02-19T18:53:44.603" v="7"/>
          <ac:spMkLst>
            <pc:docMk/>
            <pc:sldMk cId="109857222" sldId="256"/>
            <ac:spMk id="7" creationId="{1DD4ECA1-70A4-44C5-BCAF-D05F7D57C93B}"/>
          </ac:spMkLst>
        </pc:spChg>
        <pc:spChg chg="add mod">
          <ac:chgData name="Atharva" userId="S::atharva.kadethankar@iiitb.org::ed8afc41-f064-4b1e-9e74-38e42e75a4b5" providerId="AD" clId="Web-{CE5A9830-9C74-7E86-FD76-9BB458E6DB4B}" dt="2020-02-19T19:00:55.482" v="164" actId="20577"/>
          <ac:spMkLst>
            <pc:docMk/>
            <pc:sldMk cId="109857222" sldId="256"/>
            <ac:spMk id="8" creationId="{29BD53E2-7785-467F-9B23-3AC6B332791F}"/>
          </ac:spMkLst>
        </pc:spChg>
        <pc:spChg chg="add">
          <ac:chgData name="Atharva" userId="S::atharva.kadethankar@iiitb.org::ed8afc41-f064-4b1e-9e74-38e42e75a4b5" providerId="AD" clId="Web-{CE5A9830-9C74-7E86-FD76-9BB458E6DB4B}" dt="2020-02-19T18:53:20.634" v="1"/>
          <ac:spMkLst>
            <pc:docMk/>
            <pc:sldMk cId="109857222" sldId="256"/>
            <ac:spMk id="9" creationId="{71B2258F-86CA-4D4D-8270-BC05FCDEBFB3}"/>
          </ac:spMkLst>
        </pc:spChg>
        <pc:picChg chg="add mod ord">
          <ac:chgData name="Atharva" userId="S::atharva.kadethankar@iiitb.org::ed8afc41-f064-4b1e-9e74-38e42e75a4b5" providerId="AD" clId="Web-{CE5A9830-9C74-7E86-FD76-9BB458E6DB4B}" dt="2020-02-19T18:53:20.634" v="1"/>
          <ac:picMkLst>
            <pc:docMk/>
            <pc:sldMk cId="109857222" sldId="256"/>
            <ac:picMk id="4" creationId="{0047337C-5666-4C9A-AA7D-9BC3E4A68795}"/>
          </ac:picMkLst>
        </pc:picChg>
      </pc:sldChg>
      <pc:sldChg chg="modSp new">
        <pc:chgData name="Atharva" userId="S::atharva.kadethankar@iiitb.org::ed8afc41-f064-4b1e-9e74-38e42e75a4b5" providerId="AD" clId="Web-{CE5A9830-9C74-7E86-FD76-9BB458E6DB4B}" dt="2020-02-19T19:03:24.452" v="198" actId="20577"/>
        <pc:sldMkLst>
          <pc:docMk/>
          <pc:sldMk cId="1220086887" sldId="257"/>
        </pc:sldMkLst>
        <pc:spChg chg="mod">
          <ac:chgData name="Atharva" userId="S::atharva.kadethankar@iiitb.org::ed8afc41-f064-4b1e-9e74-38e42e75a4b5" providerId="AD" clId="Web-{CE5A9830-9C74-7E86-FD76-9BB458E6DB4B}" dt="2020-02-19T19:03:24.452" v="198" actId="20577"/>
          <ac:spMkLst>
            <pc:docMk/>
            <pc:sldMk cId="1220086887" sldId="257"/>
            <ac:spMk id="2" creationId="{6D509CC1-9147-4B0A-8048-646F496CBA03}"/>
          </ac:spMkLst>
        </pc:spChg>
      </pc:sldChg>
    </pc:docChg>
  </pc:docChgLst>
  <pc:docChgLst>
    <pc:chgData name="Atharva" userId="S::atharva.kadethankar@iiitb.org::ed8afc41-f064-4b1e-9e74-38e42e75a4b5" providerId="AD" clId="Web-{C9774AE9-89ED-ED1B-EE04-FE305C56F7D4}"/>
    <pc:docChg chg="modSld">
      <pc:chgData name="Atharva" userId="S::atharva.kadethankar@iiitb.org::ed8afc41-f064-4b1e-9e74-38e42e75a4b5" providerId="AD" clId="Web-{C9774AE9-89ED-ED1B-EE04-FE305C56F7D4}" dt="2020-02-20T06:40:11.109" v="171" actId="20577"/>
      <pc:docMkLst>
        <pc:docMk/>
      </pc:docMkLst>
      <pc:sldChg chg="modSp">
        <pc:chgData name="Atharva" userId="S::atharva.kadethankar@iiitb.org::ed8afc41-f064-4b1e-9e74-38e42e75a4b5" providerId="AD" clId="Web-{C9774AE9-89ED-ED1B-EE04-FE305C56F7D4}" dt="2020-02-20T06:40:11.107" v="170" actId="20577"/>
        <pc:sldMkLst>
          <pc:docMk/>
          <pc:sldMk cId="963131245" sldId="258"/>
        </pc:sldMkLst>
        <pc:spChg chg="mod">
          <ac:chgData name="Atharva" userId="S::atharva.kadethankar@iiitb.org::ed8afc41-f064-4b1e-9e74-38e42e75a4b5" providerId="AD" clId="Web-{C9774AE9-89ED-ED1B-EE04-FE305C56F7D4}" dt="2020-02-20T06:40:11.107" v="170" actId="20577"/>
          <ac:spMkLst>
            <pc:docMk/>
            <pc:sldMk cId="963131245" sldId="258"/>
            <ac:spMk id="3" creationId="{B0C720DD-F8F0-4C43-8BA9-7E803263D0C8}"/>
          </ac:spMkLst>
        </pc:spChg>
      </pc:sldChg>
      <pc:sldChg chg="addSp delSp modSp">
        <pc:chgData name="Atharva" userId="S::atharva.kadethankar@iiitb.org::ed8afc41-f064-4b1e-9e74-38e42e75a4b5" providerId="AD" clId="Web-{C9774AE9-89ED-ED1B-EE04-FE305C56F7D4}" dt="2020-02-20T06:32:56.632" v="130" actId="20577"/>
        <pc:sldMkLst>
          <pc:docMk/>
          <pc:sldMk cId="2957376051" sldId="260"/>
        </pc:sldMkLst>
        <pc:spChg chg="mod">
          <ac:chgData name="Atharva" userId="S::atharva.kadethankar@iiitb.org::ed8afc41-f064-4b1e-9e74-38e42e75a4b5" providerId="AD" clId="Web-{C9774AE9-89ED-ED1B-EE04-FE305C56F7D4}" dt="2020-02-20T06:28:28.317" v="34" actId="20577"/>
          <ac:spMkLst>
            <pc:docMk/>
            <pc:sldMk cId="2957376051" sldId="260"/>
            <ac:spMk id="2" creationId="{6D205569-9128-4876-91E0-45169EEE080B}"/>
          </ac:spMkLst>
        </pc:spChg>
        <pc:spChg chg="add mod">
          <ac:chgData name="Atharva" userId="S::atharva.kadethankar@iiitb.org::ed8afc41-f064-4b1e-9e74-38e42e75a4b5" providerId="AD" clId="Web-{C9774AE9-89ED-ED1B-EE04-FE305C56F7D4}" dt="2020-02-20T06:32:56.632" v="130" actId="20577"/>
          <ac:spMkLst>
            <pc:docMk/>
            <pc:sldMk cId="2957376051" sldId="260"/>
            <ac:spMk id="11" creationId="{9EC7914D-3B2A-4362-ADC8-554C6AB8D354}"/>
          </ac:spMkLst>
        </pc:spChg>
        <pc:picChg chg="add mod">
          <ac:chgData name="Atharva" userId="S::atharva.kadethankar@iiitb.org::ed8afc41-f064-4b1e-9e74-38e42e75a4b5" providerId="AD" clId="Web-{C9774AE9-89ED-ED1B-EE04-FE305C56F7D4}" dt="2020-02-20T06:27:02.628" v="18" actId="14100"/>
          <ac:picMkLst>
            <pc:docMk/>
            <pc:sldMk cId="2957376051" sldId="260"/>
            <ac:picMk id="3" creationId="{58E3E88D-1B71-4057-90AD-852614B4B933}"/>
          </ac:picMkLst>
        </pc:picChg>
        <pc:picChg chg="add del mod">
          <ac:chgData name="Atharva" userId="S::atharva.kadethankar@iiitb.org::ed8afc41-f064-4b1e-9e74-38e42e75a4b5" providerId="AD" clId="Web-{C9774AE9-89ED-ED1B-EE04-FE305C56F7D4}" dt="2020-02-20T06:24:41.252" v="6"/>
          <ac:picMkLst>
            <pc:docMk/>
            <pc:sldMk cId="2957376051" sldId="260"/>
            <ac:picMk id="5" creationId="{DD8AECAF-DEF5-48BE-B386-A08D9EA6F523}"/>
          </ac:picMkLst>
        </pc:picChg>
        <pc:picChg chg="add del mod">
          <ac:chgData name="Atharva" userId="S::atharva.kadethankar@iiitb.org::ed8afc41-f064-4b1e-9e74-38e42e75a4b5" providerId="AD" clId="Web-{C9774AE9-89ED-ED1B-EE04-FE305C56F7D4}" dt="2020-02-20T06:25:33.081" v="11"/>
          <ac:picMkLst>
            <pc:docMk/>
            <pc:sldMk cId="2957376051" sldId="260"/>
            <ac:picMk id="7" creationId="{507B3F45-72E6-476B-9288-204715CF7957}"/>
          </ac:picMkLst>
        </pc:picChg>
        <pc:picChg chg="add mod">
          <ac:chgData name="Atharva" userId="S::atharva.kadethankar@iiitb.org::ed8afc41-f064-4b1e-9e74-38e42e75a4b5" providerId="AD" clId="Web-{C9774AE9-89ED-ED1B-EE04-FE305C56F7D4}" dt="2020-02-20T06:26:54.472" v="16" actId="1076"/>
          <ac:picMkLst>
            <pc:docMk/>
            <pc:sldMk cId="2957376051" sldId="260"/>
            <ac:picMk id="9" creationId="{2CE6E4CA-AB12-4EDB-B730-9B41CB6511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F733BE-0FD1-47E1-B367-C3D87F42BDDB}"/>
              </a:ext>
            </a:extLst>
          </p:cNvPr>
          <p:cNvCxnSpPr/>
          <p:nvPr userDrawn="1"/>
        </p:nvCxnSpPr>
        <p:spPr>
          <a:xfrm>
            <a:off x="0" y="875212"/>
            <a:ext cx="121920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trunk/da/d22/tutorial_py_canny.html" TargetMode="External"/><Relationship Id="rId2" Type="http://schemas.openxmlformats.org/officeDocument/2006/relationships/hyperlink" Target="https://docs.opencv.org/trunk/d9/d61/tutorial_py_morphological_o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v-python-tutroals.readthedocs.io/en/latest/py_tutorials/py_feature2d/py_features_harris/py_features_harris.html#harris-corn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, bird, water, sitting&#10;&#10;Description generated with very high confidence">
            <a:extLst>
              <a:ext uri="{FF2B5EF4-FFF2-40B4-BE49-F238E27FC236}">
                <a16:creationId xmlns:a16="http://schemas.microsoft.com/office/drawing/2014/main" id="{0047337C-5666-4C9A-AA7D-9BC3E4A68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BD53E2-7785-467F-9B23-3AC6B332791F}"/>
              </a:ext>
            </a:extLst>
          </p:cNvPr>
          <p:cNvSpPr txBox="1"/>
          <p:nvPr/>
        </p:nvSpPr>
        <p:spPr>
          <a:xfrm>
            <a:off x="2596552" y="914401"/>
            <a:ext cx="6380671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cs typeface="Calibri"/>
              </a:rPr>
              <a:t>DIP Tutorial: 1</a:t>
            </a:r>
          </a:p>
          <a:p>
            <a:pPr algn="ctr"/>
            <a:endParaRPr lang="en-US" sz="4000" b="1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By,</a:t>
            </a:r>
          </a:p>
          <a:p>
            <a:pPr algn="ctr"/>
            <a:r>
              <a:rPr lang="en-US" sz="3600" b="1" dirty="0">
                <a:ea typeface="+mn-lt"/>
                <a:cs typeface="+mn-lt"/>
              </a:rPr>
              <a:t>Atharva </a:t>
            </a:r>
            <a:r>
              <a:rPr lang="en-US" sz="3600" b="1" dirty="0" err="1">
                <a:ea typeface="+mn-lt"/>
                <a:cs typeface="+mn-lt"/>
              </a:rPr>
              <a:t>Kadethankar</a:t>
            </a:r>
            <a:endParaRPr lang="en-US" sz="3600" dirty="0">
              <a:ea typeface="+mn-lt"/>
              <a:cs typeface="+mn-lt"/>
            </a:endParaRPr>
          </a:p>
          <a:p>
            <a:pPr algn="ctr"/>
            <a:endParaRPr lang="en-US" sz="4000" b="1" dirty="0">
              <a:cs typeface="Calibri"/>
            </a:endParaRPr>
          </a:p>
          <a:p>
            <a:pPr algn="ctr"/>
            <a:r>
              <a:rPr lang="en-US" sz="2400" dirty="0">
                <a:cs typeface="Calibri"/>
              </a:rPr>
              <a:t>Course Instructor,</a:t>
            </a:r>
          </a:p>
          <a:p>
            <a:pPr algn="ctr"/>
            <a:r>
              <a:rPr lang="en-US" sz="3600" b="1" dirty="0">
                <a:cs typeface="Calibri"/>
              </a:rPr>
              <a:t>Prof. Neelam Sinha</a:t>
            </a:r>
          </a:p>
          <a:p>
            <a:pPr algn="ctr"/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74E1D-25FA-4456-AF1F-B60D67473BC2}"/>
              </a:ext>
            </a:extLst>
          </p:cNvPr>
          <p:cNvSpPr txBox="1"/>
          <p:nvPr/>
        </p:nvSpPr>
        <p:spPr>
          <a:xfrm>
            <a:off x="-1" y="106017"/>
            <a:ext cx="742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Problem Statement &amp; Discussion:</a:t>
            </a:r>
          </a:p>
        </p:txBody>
      </p:sp>
      <p:pic>
        <p:nvPicPr>
          <p:cNvPr id="8" name="Picture 7" descr="A picture containing indoor, bottle, photo, black&#10;&#10;Description automatically generated">
            <a:extLst>
              <a:ext uri="{FF2B5EF4-FFF2-40B4-BE49-F238E27FC236}">
                <a16:creationId xmlns:a16="http://schemas.microsoft.com/office/drawing/2014/main" id="{964714AC-3CA4-48AE-837C-DF2E45E7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47" y="1098737"/>
            <a:ext cx="2558861" cy="2558861"/>
          </a:xfrm>
          <a:prstGeom prst="rect">
            <a:avLst/>
          </a:prstGeom>
        </p:spPr>
      </p:pic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70AA984-B5AC-4357-A048-F310A9D4A346}"/>
              </a:ext>
            </a:extLst>
          </p:cNvPr>
          <p:cNvSpPr/>
          <p:nvPr/>
        </p:nvSpPr>
        <p:spPr>
          <a:xfrm>
            <a:off x="1846891" y="1258720"/>
            <a:ext cx="1324087" cy="34218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AE0BEE4-83EA-4678-AE5B-828B778D667A}"/>
              </a:ext>
            </a:extLst>
          </p:cNvPr>
          <p:cNvSpPr/>
          <p:nvPr/>
        </p:nvSpPr>
        <p:spPr>
          <a:xfrm>
            <a:off x="1350600" y="1930273"/>
            <a:ext cx="2333501" cy="74050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 scanned fingerprint image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14A3E97-22E6-498B-91D5-16FA05E24A3F}"/>
              </a:ext>
            </a:extLst>
          </p:cNvPr>
          <p:cNvSpPr/>
          <p:nvPr/>
        </p:nvSpPr>
        <p:spPr>
          <a:xfrm>
            <a:off x="1350600" y="3017311"/>
            <a:ext cx="2333501" cy="50470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 features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BB3A61C-FEFA-421A-9A20-FB116A70E1AB}"/>
              </a:ext>
            </a:extLst>
          </p:cNvPr>
          <p:cNvSpPr/>
          <p:nvPr/>
        </p:nvSpPr>
        <p:spPr>
          <a:xfrm>
            <a:off x="1342184" y="3842584"/>
            <a:ext cx="2333500" cy="102352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Match/ compare features of given two fingerprints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25510CD-19CC-4DB6-8679-DA54766D97D6}"/>
              </a:ext>
            </a:extLst>
          </p:cNvPr>
          <p:cNvSpPr/>
          <p:nvPr/>
        </p:nvSpPr>
        <p:spPr>
          <a:xfrm>
            <a:off x="1342183" y="5238601"/>
            <a:ext cx="2333501" cy="60237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Fingerprint recognition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CB2AC4-6BCA-47AF-B18D-89F1DA619E7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17351" y="1605250"/>
            <a:ext cx="0" cy="32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EB6BD-70C2-4C8C-9544-90D468E713E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517351" y="2670781"/>
            <a:ext cx="0" cy="346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EFA3A9-21DE-4FCE-9ADF-C01D2A3F9DEF}"/>
              </a:ext>
            </a:extLst>
          </p:cNvPr>
          <p:cNvCxnSpPr>
            <a:cxnSpLocks/>
          </p:cNvCxnSpPr>
          <p:nvPr/>
        </p:nvCxnSpPr>
        <p:spPr>
          <a:xfrm>
            <a:off x="2534185" y="3522013"/>
            <a:ext cx="0" cy="294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C8155E-D3A5-4803-A876-70DD51515BA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508934" y="4866112"/>
            <a:ext cx="0" cy="372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1C8614B0-617A-4C6A-8EAD-23C09F68B1F6}"/>
              </a:ext>
            </a:extLst>
          </p:cNvPr>
          <p:cNvSpPr/>
          <p:nvPr/>
        </p:nvSpPr>
        <p:spPr>
          <a:xfrm>
            <a:off x="1811259" y="6135858"/>
            <a:ext cx="1445851" cy="37686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7BE78-F3C7-453C-9467-9B195E4BA356}"/>
              </a:ext>
            </a:extLst>
          </p:cNvPr>
          <p:cNvCxnSpPr>
            <a:cxnSpLocks/>
          </p:cNvCxnSpPr>
          <p:nvPr/>
        </p:nvCxnSpPr>
        <p:spPr>
          <a:xfrm>
            <a:off x="2492490" y="5830318"/>
            <a:ext cx="0" cy="305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picture containing indoor, white, window, black&#10;&#10;Description automatically generated">
            <a:extLst>
              <a:ext uri="{FF2B5EF4-FFF2-40B4-BE49-F238E27FC236}">
                <a16:creationId xmlns:a16="http://schemas.microsoft.com/office/drawing/2014/main" id="{29E29CC7-B40B-4AD5-8C39-F15DE2694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95" y="4159375"/>
            <a:ext cx="2333500" cy="2333500"/>
          </a:xfrm>
          <a:prstGeom prst="rect">
            <a:avLst/>
          </a:prstGeom>
        </p:spPr>
      </p:pic>
      <p:pic>
        <p:nvPicPr>
          <p:cNvPr id="42" name="Picture 41" descr="A picture containing indoor, bottle, photo, black&#10;&#10;Description automatically generated">
            <a:extLst>
              <a:ext uri="{FF2B5EF4-FFF2-40B4-BE49-F238E27FC236}">
                <a16:creationId xmlns:a16="http://schemas.microsoft.com/office/drawing/2014/main" id="{FCA15F1D-6455-469C-B5CD-EBE1ABD64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91" y="4155383"/>
            <a:ext cx="2333500" cy="23335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0026E9-519B-444D-A9C7-13F9135FFD63}"/>
              </a:ext>
            </a:extLst>
          </p:cNvPr>
          <p:cNvCxnSpPr/>
          <p:nvPr/>
        </p:nvCxnSpPr>
        <p:spPr>
          <a:xfrm>
            <a:off x="6507345" y="5322133"/>
            <a:ext cx="3873396" cy="2176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5BA21A-FE26-4B9D-9856-FB8A2FFA1C87}"/>
              </a:ext>
            </a:extLst>
          </p:cNvPr>
          <p:cNvCxnSpPr/>
          <p:nvPr/>
        </p:nvCxnSpPr>
        <p:spPr>
          <a:xfrm>
            <a:off x="6349379" y="5541607"/>
            <a:ext cx="3873396" cy="2176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3CD3F-DCC0-49AC-B804-2B96EE000484}"/>
              </a:ext>
            </a:extLst>
          </p:cNvPr>
          <p:cNvCxnSpPr/>
          <p:nvPr/>
        </p:nvCxnSpPr>
        <p:spPr>
          <a:xfrm>
            <a:off x="6320772" y="5103568"/>
            <a:ext cx="3873396" cy="2176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186452-FD60-477E-846C-78DB9D544A16}"/>
              </a:ext>
            </a:extLst>
          </p:cNvPr>
          <p:cNvCxnSpPr/>
          <p:nvPr/>
        </p:nvCxnSpPr>
        <p:spPr>
          <a:xfrm>
            <a:off x="6858719" y="6135858"/>
            <a:ext cx="3873396" cy="2176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B117-A68E-4BB3-B9A9-3C97724D3896}"/>
              </a:ext>
            </a:extLst>
          </p:cNvPr>
          <p:cNvCxnSpPr/>
          <p:nvPr/>
        </p:nvCxnSpPr>
        <p:spPr>
          <a:xfrm>
            <a:off x="7006647" y="5928746"/>
            <a:ext cx="3873396" cy="2176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280F4C-D5E6-43D4-A1EE-DEE25DC92240}"/>
              </a:ext>
            </a:extLst>
          </p:cNvPr>
          <p:cNvCxnSpPr/>
          <p:nvPr/>
        </p:nvCxnSpPr>
        <p:spPr>
          <a:xfrm>
            <a:off x="6507345" y="4770023"/>
            <a:ext cx="3873396" cy="2176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8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C88F5-7701-48CD-9B28-9FC10D67D204}"/>
              </a:ext>
            </a:extLst>
          </p:cNvPr>
          <p:cNvSpPr txBox="1"/>
          <p:nvPr/>
        </p:nvSpPr>
        <p:spPr>
          <a:xfrm>
            <a:off x="-1" y="106017"/>
            <a:ext cx="742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Extract Features: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720DD-F8F0-4C43-8BA9-7E803263D0C8}"/>
              </a:ext>
            </a:extLst>
          </p:cNvPr>
          <p:cNvSpPr txBox="1"/>
          <p:nvPr/>
        </p:nvSpPr>
        <p:spPr>
          <a:xfrm>
            <a:off x="198783" y="927651"/>
            <a:ext cx="12258260" cy="5492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hlinkClick r:id="rId2"/>
              </a:rPr>
              <a:t>Morphological</a:t>
            </a:r>
            <a:r>
              <a:rPr lang="en-IN" sz="2400" b="1" dirty="0">
                <a:cs typeface="Calibri" panose="020F0502020204030204"/>
                <a:hlinkClick r:id="rId2"/>
              </a:rPr>
              <a:t> operations</a:t>
            </a:r>
            <a:r>
              <a:rPr lang="en-IN" sz="2400" b="1" dirty="0">
                <a:cs typeface="Calibri" panose="020F0502020204030204"/>
              </a:rPr>
              <a:t> 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Erosion:</a:t>
            </a:r>
            <a:r>
              <a:rPr lang="en-US" sz="2000" dirty="0"/>
              <a:t> it erodes away the boundaries of foreground object (Always try to keep foreground in white)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Dilation:</a:t>
            </a:r>
            <a:r>
              <a:rPr lang="en-US" sz="2000" dirty="0"/>
              <a:t> it increases the white region in the image or size of foreground object increases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Opening:</a:t>
            </a:r>
            <a:r>
              <a:rPr lang="en-IN" sz="2000" dirty="0"/>
              <a:t> Erosion followed by Dilation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Closing:</a:t>
            </a:r>
            <a:r>
              <a:rPr lang="en-IN" sz="2000" dirty="0"/>
              <a:t> Dilation followed by Erosion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Edge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hlinkClick r:id="rId3"/>
              </a:rPr>
              <a:t>Canny edge detection</a:t>
            </a:r>
            <a:endParaRPr lang="en-IN" sz="2000" dirty="0">
              <a:cs typeface="Calibri"/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Corner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cs typeface="Calibri"/>
                <a:hlinkClick r:id="rId4"/>
              </a:rPr>
              <a:t>Harris corner detection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Key-points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SIFT, SURF</a:t>
            </a:r>
          </a:p>
        </p:txBody>
      </p:sp>
    </p:spTree>
    <p:extLst>
      <p:ext uri="{BB962C8B-B14F-4D97-AF65-F5344CB8AC3E}">
        <p14:creationId xmlns:p14="http://schemas.microsoft.com/office/powerpoint/2010/main" val="9631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205569-9128-4876-91E0-45169EEE080B}"/>
              </a:ext>
            </a:extLst>
          </p:cNvPr>
          <p:cNvSpPr txBox="1"/>
          <p:nvPr/>
        </p:nvSpPr>
        <p:spPr>
          <a:xfrm>
            <a:off x="-1" y="106017"/>
            <a:ext cx="893083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dirty="0"/>
              <a:t>SIFT </a:t>
            </a:r>
            <a:r>
              <a:rPr lang="en-IN" sz="2000" dirty="0"/>
              <a:t>(Scale-invariant feature transform) </a:t>
            </a:r>
            <a:r>
              <a:rPr lang="en-IN" sz="4000" dirty="0"/>
              <a:t>:</a:t>
            </a:r>
            <a:endParaRPr lang="en-IN">
              <a:cs typeface="Calibri"/>
            </a:endParaRPr>
          </a:p>
        </p:txBody>
      </p:sp>
      <p:pic>
        <p:nvPicPr>
          <p:cNvPr id="3" name="Picture 3" descr="A satellite in space&#10;&#10;Description generated with high confidence">
            <a:extLst>
              <a:ext uri="{FF2B5EF4-FFF2-40B4-BE49-F238E27FC236}">
                <a16:creationId xmlns:a16="http://schemas.microsoft.com/office/drawing/2014/main" id="{58E3E88D-1B71-4057-90AD-852614B4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5" y="3641068"/>
            <a:ext cx="4727276" cy="2710128"/>
          </a:xfrm>
          <a:prstGeom prst="rect">
            <a:avLst/>
          </a:prstGeom>
        </p:spPr>
      </p:pic>
      <p:pic>
        <p:nvPicPr>
          <p:cNvPr id="9" name="Picture 9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2CE6E4CA-AB12-4EDB-B730-9B41CB65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3578418"/>
            <a:ext cx="6898257" cy="3094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7914D-3B2A-4362-ADC8-554C6AB8D354}"/>
              </a:ext>
            </a:extLst>
          </p:cNvPr>
          <p:cNvSpPr txBox="1"/>
          <p:nvPr/>
        </p:nvSpPr>
        <p:spPr>
          <a:xfrm>
            <a:off x="353683" y="1259456"/>
            <a:ext cx="11858445" cy="18912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Matching features across different images to identify similarity in images</a:t>
            </a:r>
            <a:endParaRPr lang="en-US" dirty="0"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When all images are similar in nature (same scale, orientation, </a:t>
            </a:r>
            <a:r>
              <a:rPr lang="en-US" sz="2000" dirty="0" err="1">
                <a:ea typeface="+mn-lt"/>
                <a:cs typeface="+mn-lt"/>
              </a:rPr>
              <a:t>etc</a:t>
            </a:r>
            <a:r>
              <a:rPr lang="en-US" sz="2000" dirty="0">
                <a:ea typeface="+mn-lt"/>
                <a:cs typeface="+mn-lt"/>
              </a:rPr>
              <a:t>) corner detector can work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But when you have images of different scales and rotations, you need to use the Scale Invariant Feature Transform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37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9E8BE-307D-4BE6-B89E-D89BD323A186}"/>
              </a:ext>
            </a:extLst>
          </p:cNvPr>
          <p:cNvSpPr txBox="1"/>
          <p:nvPr/>
        </p:nvSpPr>
        <p:spPr>
          <a:xfrm>
            <a:off x="3763617" y="3075057"/>
            <a:ext cx="742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1B462-D55E-4F97-99B4-033BC8D4EB80}"/>
              </a:ext>
            </a:extLst>
          </p:cNvPr>
          <p:cNvSpPr txBox="1"/>
          <p:nvPr/>
        </p:nvSpPr>
        <p:spPr>
          <a:xfrm>
            <a:off x="8534400" y="5879163"/>
            <a:ext cx="340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Atharva </a:t>
            </a:r>
            <a:r>
              <a:rPr lang="en-IN" dirty="0" err="1"/>
              <a:t>Kadethankar</a:t>
            </a:r>
            <a:endParaRPr lang="en-IN" dirty="0"/>
          </a:p>
          <a:p>
            <a:r>
              <a:rPr lang="en-IN" dirty="0"/>
              <a:t>atharva.kadethankar@iiitb.org</a:t>
            </a:r>
          </a:p>
        </p:txBody>
      </p:sp>
    </p:spTree>
    <p:extLst>
      <p:ext uri="{BB962C8B-B14F-4D97-AF65-F5344CB8AC3E}">
        <p14:creationId xmlns:p14="http://schemas.microsoft.com/office/powerpoint/2010/main" val="38031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118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Atharva</cp:lastModifiedBy>
  <cp:revision>121</cp:revision>
  <dcterms:created xsi:type="dcterms:W3CDTF">2020-02-19T18:49:29Z</dcterms:created>
  <dcterms:modified xsi:type="dcterms:W3CDTF">2020-02-20T06:40:13Z</dcterms:modified>
</cp:coreProperties>
</file>