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20" r:id="rId2"/>
    <p:sldId id="306" r:id="rId3"/>
    <p:sldId id="286" r:id="rId4"/>
    <p:sldId id="323" r:id="rId5"/>
    <p:sldId id="324" r:id="rId6"/>
    <p:sldId id="333" r:id="rId7"/>
    <p:sldId id="332" r:id="rId8"/>
    <p:sldId id="335" r:id="rId9"/>
    <p:sldId id="33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273" r:id="rId31"/>
    <p:sldId id="27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97E0"/>
    <a:srgbClr val="002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91"/>
    <p:restoredTop sz="80792"/>
  </p:normalViewPr>
  <p:slideViewPr>
    <p:cSldViewPr snapToGrid="0">
      <p:cViewPr varScale="1">
        <p:scale>
          <a:sx n="91" d="100"/>
          <a:sy n="91" d="100"/>
        </p:scale>
        <p:origin x="12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harva Mokashi" userId="a9d29d003bab3893" providerId="LiveId" clId="{B7843252-3A13-4B14-AC58-3565CCAD295B}"/>
    <pc:docChg chg="undo custSel addSld modSld sldOrd">
      <pc:chgData name="Atharva Mokashi" userId="a9d29d003bab3893" providerId="LiveId" clId="{B7843252-3A13-4B14-AC58-3565CCAD295B}" dt="2025-06-24T02:26:37.388" v="835" actId="27636"/>
      <pc:docMkLst>
        <pc:docMk/>
      </pc:docMkLst>
      <pc:sldChg chg="modSp mod">
        <pc:chgData name="Atharva Mokashi" userId="a9d29d003bab3893" providerId="LiveId" clId="{B7843252-3A13-4B14-AC58-3565CCAD295B}" dt="2025-06-24T02:26:37.388" v="835" actId="27636"/>
        <pc:sldMkLst>
          <pc:docMk/>
          <pc:sldMk cId="643045313" sldId="306"/>
        </pc:sldMkLst>
        <pc:spChg chg="mod">
          <ac:chgData name="Atharva Mokashi" userId="a9d29d003bab3893" providerId="LiveId" clId="{B7843252-3A13-4B14-AC58-3565CCAD295B}" dt="2025-06-24T02:26:37.388" v="835" actId="27636"/>
          <ac:spMkLst>
            <pc:docMk/>
            <pc:sldMk cId="643045313" sldId="306"/>
            <ac:spMk id="2" creationId="{C7801E24-5323-A7D8-6141-FE1CEBC32905}"/>
          </ac:spMkLst>
        </pc:spChg>
      </pc:sldChg>
      <pc:sldChg chg="modSp mod">
        <pc:chgData name="Atharva Mokashi" userId="a9d29d003bab3893" providerId="LiveId" clId="{B7843252-3A13-4B14-AC58-3565CCAD295B}" dt="2025-06-19T19:47:21.442" v="47" actId="20577"/>
        <pc:sldMkLst>
          <pc:docMk/>
          <pc:sldMk cId="1895776426" sldId="324"/>
        </pc:sldMkLst>
        <pc:spChg chg="mod">
          <ac:chgData name="Atharva Mokashi" userId="a9d29d003bab3893" providerId="LiveId" clId="{B7843252-3A13-4B14-AC58-3565CCAD295B}" dt="2025-06-19T19:47:21.442" v="47" actId="20577"/>
          <ac:spMkLst>
            <pc:docMk/>
            <pc:sldMk cId="1895776426" sldId="324"/>
            <ac:spMk id="2" creationId="{2736935D-C93C-7E37-DCB5-8C46D39AA492}"/>
          </ac:spMkLst>
        </pc:spChg>
      </pc:sldChg>
      <pc:sldChg chg="modSp mod">
        <pc:chgData name="Atharva Mokashi" userId="a9d29d003bab3893" providerId="LiveId" clId="{B7843252-3A13-4B14-AC58-3565CCAD295B}" dt="2025-06-24T01:00:02.047" v="572" actId="20577"/>
        <pc:sldMkLst>
          <pc:docMk/>
          <pc:sldMk cId="1462156544" sldId="325"/>
        </pc:sldMkLst>
        <pc:spChg chg="mod">
          <ac:chgData name="Atharva Mokashi" userId="a9d29d003bab3893" providerId="LiveId" clId="{B7843252-3A13-4B14-AC58-3565CCAD295B}" dt="2025-06-24T01:00:02.047" v="572" actId="20577"/>
          <ac:spMkLst>
            <pc:docMk/>
            <pc:sldMk cId="1462156544" sldId="325"/>
            <ac:spMk id="2" creationId="{22A9E2ED-4D20-45CD-A547-348E41341DBC}"/>
          </ac:spMkLst>
        </pc:spChg>
      </pc:sldChg>
      <pc:sldChg chg="modSp mod">
        <pc:chgData name="Atharva Mokashi" userId="a9d29d003bab3893" providerId="LiveId" clId="{B7843252-3A13-4B14-AC58-3565CCAD295B}" dt="2025-06-19T19:58:47.789" v="309" actId="20577"/>
        <pc:sldMkLst>
          <pc:docMk/>
          <pc:sldMk cId="3101105987" sldId="329"/>
        </pc:sldMkLst>
        <pc:spChg chg="mod">
          <ac:chgData name="Atharva Mokashi" userId="a9d29d003bab3893" providerId="LiveId" clId="{B7843252-3A13-4B14-AC58-3565CCAD295B}" dt="2025-06-19T19:58:47.789" v="309" actId="20577"/>
          <ac:spMkLst>
            <pc:docMk/>
            <pc:sldMk cId="3101105987" sldId="329"/>
            <ac:spMk id="2" creationId="{A34338E8-6A71-DE16-7DEF-B80650CA5CE1}"/>
          </ac:spMkLst>
        </pc:spChg>
      </pc:sldChg>
      <pc:sldChg chg="modSp mod">
        <pc:chgData name="Atharva Mokashi" userId="a9d29d003bab3893" providerId="LiveId" clId="{B7843252-3A13-4B14-AC58-3565CCAD295B}" dt="2025-06-19T20:04:33.517" v="407" actId="20577"/>
        <pc:sldMkLst>
          <pc:docMk/>
          <pc:sldMk cId="671307049" sldId="330"/>
        </pc:sldMkLst>
        <pc:spChg chg="mod">
          <ac:chgData name="Atharva Mokashi" userId="a9d29d003bab3893" providerId="LiveId" clId="{B7843252-3A13-4B14-AC58-3565CCAD295B}" dt="2025-06-19T20:04:33.517" v="407" actId="20577"/>
          <ac:spMkLst>
            <pc:docMk/>
            <pc:sldMk cId="671307049" sldId="330"/>
            <ac:spMk id="2" creationId="{43019907-3179-AA08-EBBF-8516F106B2A7}"/>
          </ac:spMkLst>
        </pc:spChg>
      </pc:sldChg>
      <pc:sldChg chg="delSp modSp mod">
        <pc:chgData name="Atharva Mokashi" userId="a9d29d003bab3893" providerId="LiveId" clId="{B7843252-3A13-4B14-AC58-3565CCAD295B}" dt="2025-06-19T20:05:21.816" v="418" actId="20577"/>
        <pc:sldMkLst>
          <pc:docMk/>
          <pc:sldMk cId="2325236378" sldId="331"/>
        </pc:sldMkLst>
        <pc:spChg chg="mod">
          <ac:chgData name="Atharva Mokashi" userId="a9d29d003bab3893" providerId="LiveId" clId="{B7843252-3A13-4B14-AC58-3565CCAD295B}" dt="2025-06-19T20:05:21.816" v="418" actId="20577"/>
          <ac:spMkLst>
            <pc:docMk/>
            <pc:sldMk cId="2325236378" sldId="331"/>
            <ac:spMk id="2" creationId="{83776340-5307-873F-59EC-5EDAA62DD674}"/>
          </ac:spMkLst>
        </pc:spChg>
      </pc:sldChg>
      <pc:sldChg chg="modSp add mod ord">
        <pc:chgData name="Atharva Mokashi" userId="a9d29d003bab3893" providerId="LiveId" clId="{B7843252-3A13-4B14-AC58-3565CCAD295B}" dt="2025-06-24T00:57:40.899" v="549"/>
        <pc:sldMkLst>
          <pc:docMk/>
          <pc:sldMk cId="4136015457" sldId="332"/>
        </pc:sldMkLst>
        <pc:spChg chg="mod">
          <ac:chgData name="Atharva Mokashi" userId="a9d29d003bab3893" providerId="LiveId" clId="{B7843252-3A13-4B14-AC58-3565CCAD295B}" dt="2025-06-19T20:00:50.206" v="353" actId="20577"/>
          <ac:spMkLst>
            <pc:docMk/>
            <pc:sldMk cId="4136015457" sldId="332"/>
            <ac:spMk id="2" creationId="{899F0D94-183F-BA43-74EE-219A5E31EF32}"/>
          </ac:spMkLst>
        </pc:spChg>
      </pc:sldChg>
      <pc:sldChg chg="modSp add mod ord">
        <pc:chgData name="Atharva Mokashi" userId="a9d29d003bab3893" providerId="LiveId" clId="{B7843252-3A13-4B14-AC58-3565CCAD295B}" dt="2025-06-24T00:57:26.390" v="547" actId="27636"/>
        <pc:sldMkLst>
          <pc:docMk/>
          <pc:sldMk cId="3127005091" sldId="333"/>
        </pc:sldMkLst>
        <pc:spChg chg="mod">
          <ac:chgData name="Atharva Mokashi" userId="a9d29d003bab3893" providerId="LiveId" clId="{B7843252-3A13-4B14-AC58-3565CCAD295B}" dt="2025-06-24T00:57:26.390" v="547" actId="27636"/>
          <ac:spMkLst>
            <pc:docMk/>
            <pc:sldMk cId="3127005091" sldId="333"/>
            <ac:spMk id="2" creationId="{408CD185-EBF6-6F5D-04B6-EE8D41C0D51C}"/>
          </ac:spMkLst>
        </pc:spChg>
      </pc:sldChg>
      <pc:sldChg chg="modSp add mod">
        <pc:chgData name="Atharva Mokashi" userId="a9d29d003bab3893" providerId="LiveId" clId="{B7843252-3A13-4B14-AC58-3565CCAD295B}" dt="2025-06-19T20:02:25.956" v="363" actId="20577"/>
        <pc:sldMkLst>
          <pc:docMk/>
          <pc:sldMk cId="611785380" sldId="334"/>
        </pc:sldMkLst>
        <pc:spChg chg="mod">
          <ac:chgData name="Atharva Mokashi" userId="a9d29d003bab3893" providerId="LiveId" clId="{B7843252-3A13-4B14-AC58-3565CCAD295B}" dt="2025-06-19T20:02:25.956" v="363" actId="20577"/>
          <ac:spMkLst>
            <pc:docMk/>
            <pc:sldMk cId="611785380" sldId="334"/>
            <ac:spMk id="2" creationId="{08AB0269-F40E-DECF-A853-1CD15E63DA0F}"/>
          </ac:spMkLst>
        </pc:spChg>
      </pc:sldChg>
      <pc:sldChg chg="modSp add mod ord">
        <pc:chgData name="Atharva Mokashi" userId="a9d29d003bab3893" providerId="LiveId" clId="{B7843252-3A13-4B14-AC58-3565CCAD295B}" dt="2025-06-24T00:58:48.383" v="565" actId="27636"/>
        <pc:sldMkLst>
          <pc:docMk/>
          <pc:sldMk cId="1463718011" sldId="335"/>
        </pc:sldMkLst>
        <pc:spChg chg="mod">
          <ac:chgData name="Atharva Mokashi" userId="a9d29d003bab3893" providerId="LiveId" clId="{B7843252-3A13-4B14-AC58-3565CCAD295B}" dt="2025-06-24T00:58:48.383" v="565" actId="27636"/>
          <ac:spMkLst>
            <pc:docMk/>
            <pc:sldMk cId="1463718011" sldId="335"/>
            <ac:spMk id="2" creationId="{038159B0-B16F-3EBB-173C-163EE5CCA6E9}"/>
          </ac:spMkLst>
        </pc:spChg>
      </pc:sldChg>
      <pc:sldChg chg="modSp add mod ord">
        <pc:chgData name="Atharva Mokashi" userId="a9d29d003bab3893" providerId="LiveId" clId="{B7843252-3A13-4B14-AC58-3565CCAD295B}" dt="2025-06-19T20:06:23.945" v="446" actId="20577"/>
        <pc:sldMkLst>
          <pc:docMk/>
          <pc:sldMk cId="438435333" sldId="336"/>
        </pc:sldMkLst>
        <pc:spChg chg="mod">
          <ac:chgData name="Atharva Mokashi" userId="a9d29d003bab3893" providerId="LiveId" clId="{B7843252-3A13-4B14-AC58-3565CCAD295B}" dt="2025-06-19T20:06:23.945" v="446" actId="20577"/>
          <ac:spMkLst>
            <pc:docMk/>
            <pc:sldMk cId="438435333" sldId="336"/>
            <ac:spMk id="2" creationId="{6FE74539-98AB-BFEB-C2F6-76D632142DE4}"/>
          </ac:spMkLst>
        </pc:spChg>
      </pc:sldChg>
      <pc:sldChg chg="add ord">
        <pc:chgData name="Atharva Mokashi" userId="a9d29d003bab3893" providerId="LiveId" clId="{B7843252-3A13-4B14-AC58-3565CCAD295B}" dt="2025-06-19T20:06:32.056" v="449"/>
        <pc:sldMkLst>
          <pc:docMk/>
          <pc:sldMk cId="2775736829" sldId="337"/>
        </pc:sldMkLst>
      </pc:sldChg>
      <pc:sldChg chg="modSp add mod ord">
        <pc:chgData name="Atharva Mokashi" userId="a9d29d003bab3893" providerId="LiveId" clId="{B7843252-3A13-4B14-AC58-3565CCAD295B}" dt="2025-06-24T01:38:09.705" v="615" actId="20577"/>
        <pc:sldMkLst>
          <pc:docMk/>
          <pc:sldMk cId="1484243810" sldId="343"/>
        </pc:sldMkLst>
        <pc:spChg chg="mod">
          <ac:chgData name="Atharva Mokashi" userId="a9d29d003bab3893" providerId="LiveId" clId="{B7843252-3A13-4B14-AC58-3565CCAD295B}" dt="2025-06-24T01:38:09.705" v="615" actId="20577"/>
          <ac:spMkLst>
            <pc:docMk/>
            <pc:sldMk cId="1484243810" sldId="343"/>
            <ac:spMk id="2" creationId="{AB07195B-E141-9F02-D596-F161C3B8FE17}"/>
          </ac:spMkLst>
        </pc:spChg>
      </pc:sldChg>
      <pc:sldChg chg="addSp delSp modSp add mod ord">
        <pc:chgData name="Atharva Mokashi" userId="a9d29d003bab3893" providerId="LiveId" clId="{B7843252-3A13-4B14-AC58-3565CCAD295B}" dt="2025-06-24T02:19:45.418" v="749" actId="27636"/>
        <pc:sldMkLst>
          <pc:docMk/>
          <pc:sldMk cId="897553199" sldId="344"/>
        </pc:sldMkLst>
        <pc:spChg chg="add del mod">
          <ac:chgData name="Atharva Mokashi" userId="a9d29d003bab3893" providerId="LiveId" clId="{B7843252-3A13-4B14-AC58-3565CCAD295B}" dt="2025-06-24T02:19:45.418" v="749" actId="27636"/>
          <ac:spMkLst>
            <pc:docMk/>
            <pc:sldMk cId="897553199" sldId="344"/>
            <ac:spMk id="2" creationId="{77799855-4730-7379-5331-59E0973C62D2}"/>
          </ac:spMkLst>
        </pc:spChg>
        <pc:spChg chg="add mod">
          <ac:chgData name="Atharva Mokashi" userId="a9d29d003bab3893" providerId="LiveId" clId="{B7843252-3A13-4B14-AC58-3565CCAD295B}" dt="2025-06-24T01:39:46.104" v="628"/>
          <ac:spMkLst>
            <pc:docMk/>
            <pc:sldMk cId="897553199" sldId="344"/>
            <ac:spMk id="4" creationId="{B13FE964-5B2A-EF79-DAB6-B55BA9440FBB}"/>
          </ac:spMkLst>
        </pc:spChg>
      </pc:sldChg>
      <pc:sldChg chg="modSp add mod ord">
        <pc:chgData name="Atharva Mokashi" userId="a9d29d003bab3893" providerId="LiveId" clId="{B7843252-3A13-4B14-AC58-3565CCAD295B}" dt="2025-06-24T01:41:25.561" v="674" actId="20577"/>
        <pc:sldMkLst>
          <pc:docMk/>
          <pc:sldMk cId="2203758984" sldId="345"/>
        </pc:sldMkLst>
        <pc:spChg chg="mod">
          <ac:chgData name="Atharva Mokashi" userId="a9d29d003bab3893" providerId="LiveId" clId="{B7843252-3A13-4B14-AC58-3565CCAD295B}" dt="2025-06-24T01:41:25.561" v="674" actId="20577"/>
          <ac:spMkLst>
            <pc:docMk/>
            <pc:sldMk cId="2203758984" sldId="345"/>
            <ac:spMk id="2" creationId="{ABB7456F-BB2C-4C69-B620-A7CFEF6348CA}"/>
          </ac:spMkLst>
        </pc:spChg>
      </pc:sldChg>
      <pc:sldChg chg="modSp add mod ord">
        <pc:chgData name="Atharva Mokashi" userId="a9d29d003bab3893" providerId="LiveId" clId="{B7843252-3A13-4B14-AC58-3565CCAD295B}" dt="2025-06-24T02:22:20.455" v="773" actId="20577"/>
        <pc:sldMkLst>
          <pc:docMk/>
          <pc:sldMk cId="2314813238" sldId="346"/>
        </pc:sldMkLst>
        <pc:spChg chg="mod">
          <ac:chgData name="Atharva Mokashi" userId="a9d29d003bab3893" providerId="LiveId" clId="{B7843252-3A13-4B14-AC58-3565CCAD295B}" dt="2025-06-24T02:22:20.455" v="773" actId="20577"/>
          <ac:spMkLst>
            <pc:docMk/>
            <pc:sldMk cId="2314813238" sldId="346"/>
            <ac:spMk id="2" creationId="{EB8C61F1-638A-F2BF-AF1A-9DBD3BAA7EEA}"/>
          </ac:spMkLst>
        </pc:spChg>
      </pc:sldChg>
      <pc:sldChg chg="modSp add mod ord">
        <pc:chgData name="Atharva Mokashi" userId="a9d29d003bab3893" providerId="LiveId" clId="{B7843252-3A13-4B14-AC58-3565CCAD295B}" dt="2025-06-24T02:22:56.553" v="798" actId="20577"/>
        <pc:sldMkLst>
          <pc:docMk/>
          <pc:sldMk cId="3678736367" sldId="347"/>
        </pc:sldMkLst>
        <pc:spChg chg="mod">
          <ac:chgData name="Atharva Mokashi" userId="a9d29d003bab3893" providerId="LiveId" clId="{B7843252-3A13-4B14-AC58-3565CCAD295B}" dt="2025-06-24T02:22:56.553" v="798" actId="20577"/>
          <ac:spMkLst>
            <pc:docMk/>
            <pc:sldMk cId="3678736367" sldId="347"/>
            <ac:spMk id="2" creationId="{9798E87E-6381-442B-4546-C7558D0553DC}"/>
          </ac:spMkLst>
        </pc:spChg>
      </pc:sldChg>
      <pc:sldChg chg="modSp add mod ord">
        <pc:chgData name="Atharva Mokashi" userId="a9d29d003bab3893" providerId="LiveId" clId="{B7843252-3A13-4B14-AC58-3565CCAD295B}" dt="2025-06-24T02:25:36.305" v="821" actId="20577"/>
        <pc:sldMkLst>
          <pc:docMk/>
          <pc:sldMk cId="3415612187" sldId="348"/>
        </pc:sldMkLst>
        <pc:spChg chg="mod">
          <ac:chgData name="Atharva Mokashi" userId="a9d29d003bab3893" providerId="LiveId" clId="{B7843252-3A13-4B14-AC58-3565CCAD295B}" dt="2025-06-24T02:25:36.305" v="821" actId="20577"/>
          <ac:spMkLst>
            <pc:docMk/>
            <pc:sldMk cId="3415612187" sldId="348"/>
            <ac:spMk id="2" creationId="{87E236B3-1473-BB2B-5D5F-9A20A6BCC0F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94090-7C35-594A-8B17-FDFDAD40938A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D0D2-16ED-5547-8DC8-59573C5E7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Tip: </a:t>
            </a:r>
            <a:r>
              <a:rPr lang="en-US" dirty="0"/>
              <a:t>If you want to update this template with your division or center logo, navigate to View &gt; Slide Master and edit the template from there.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59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48486-FF8D-3A2A-EBA3-48D27088A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AD6F34-CFA1-0607-AE54-DC795E8036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494DAA-3EAA-A032-8DFA-F0AF0CE4C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DB6DB-930E-FBC5-EAAA-319A3BB8BD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86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537D9-AA8E-0C51-D1C0-89648C31D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C7E66B-A422-4D64-DF08-DB60F30CF1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CF07BC-336B-9406-29B0-C817451C2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B80E9-693F-3241-74A1-ABC7280FD7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89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69ECD-BF48-BD84-21A8-DC5130939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F43F05-E092-0172-8CD3-59C08F602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FF9ADF-6915-CD91-98E3-6BC79F35F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58481-98C0-2553-BD11-05EF0FB86B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1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5C399-4838-5A5C-20C0-8C31B3AC4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37D056-2421-583D-91CD-B6CA9B5C19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5C5A4C-2EE0-8D02-0D5A-5EAB59D09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44F56-1D1C-C744-CBA5-925CDFC423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38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6B910-045C-8BDC-35FE-5691C3732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8C1375-548A-687E-2CF9-6BA013ABBD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0CA07D-4415-4732-A233-A3C979E25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C801C-4CA1-9C37-A0B8-6319ECAE90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75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E2A0F-A2EE-6536-4674-2DABA97A1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BAA16B-0A17-F146-8F84-03CCA36548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B10B79-14C7-CC1B-F0AB-B1768FAD5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BD4E4-F9EA-3F75-6F0F-7FAB0E6C7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58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49D87-F2F4-54B1-7CC7-B69C75689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0FACDA-7EA4-268C-3F1E-09F9BD86A2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3B0661-4FE4-4B2B-40C4-11F97C87E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4862-DF63-B1B3-37FF-B915FB28E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9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54BE1-348D-707D-8A21-9B8F2D766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C6372B-342E-4026-5C24-57CC4CB2EF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077534-34BC-8580-D71E-7AB75C13A7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0E244-2ED4-3367-D505-E6F45BDD86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60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BE136-C8E2-B231-DEBF-7897205E2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35BE5B-43D1-BBC3-731F-C5CEBC07BE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BD2317-75C5-EB8E-031E-461BA2DC0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16A08-CAD2-023D-EBED-0041271BF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17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BE136-C8E2-B231-DEBF-7897205E2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35BE5B-43D1-BBC3-731F-C5CEBC07BE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BD2317-75C5-EB8E-031E-461BA2DC0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16A08-CAD2-023D-EBED-0041271BF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55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93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BE136-C8E2-B231-DEBF-7897205E2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35BE5B-43D1-BBC3-731F-C5CEBC07BE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BD2317-75C5-EB8E-031E-461BA2DC0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16A08-CAD2-023D-EBED-0041271BF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01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836B7-334C-B24C-20CA-D4772AD13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8FBF0D-F44A-0040-AF7E-50698DBA40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AA4481-C711-9550-B784-D7D87904CA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DCD00-B1EB-364D-55E7-83B1BF109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77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BE136-C8E2-B231-DEBF-7897205E2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35BE5B-43D1-BBC3-731F-C5CEBC07BE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BD2317-75C5-EB8E-031E-461BA2DC0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16A08-CAD2-023D-EBED-0041271BF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37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BE136-C8E2-B231-DEBF-7897205E2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35BE5B-43D1-BBC3-731F-C5CEBC07BE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BD2317-75C5-EB8E-031E-461BA2DC0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16A08-CAD2-023D-EBED-0041271BF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1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A03BE-AD31-4FAD-43BB-415F9BA64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9EC4DE-BC47-796C-58E4-151C287B2E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15AE6D-306A-5A45-5D59-2D2B16651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7699C-EF15-3747-0ACC-E6D11F65C1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69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D9AC8-8554-DFE8-819F-D48F75670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7D8C53-861F-2656-E3DA-68A468D0E2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7A88DA-C1BE-8BCD-2B7F-AF5FB4819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2B13B-CCDF-FAF0-3F9B-5C4E5E61A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7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025AB-A59F-5A50-B296-996E7C0E1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190D0D-D364-CC1B-07A2-20FB46E9AC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5B4BB9-BAD9-C94C-A804-3428AE1EA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94D6B-1BE2-A5FC-86BC-5E4ED2C57E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627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7C90C-D3DE-9647-B4F0-A93774957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A566A8-028B-6169-D341-E977772112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256675-7ABA-CA55-4485-51D4CE19B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C5C14-F5AD-40FC-A4AE-8B916F0CB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16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61FC8-196D-5C90-576B-44B0DA859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41F857-B52E-42EB-15B3-3B5DFFC9FD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F1E3DD-3C21-0748-E3FB-D4A54F6D5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836DA-0FB8-68B0-07DC-8E4C17C45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25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F7CBF-3BAC-4292-37E4-7E86EBA9F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40B3ED-2893-96CF-0514-46F857571B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1B39A9-EC0D-63A3-9419-A82B30927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1AAFD-5F8B-2A7B-47BA-1C03F40AA3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3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625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Tip: </a:t>
            </a:r>
            <a:r>
              <a:rPr lang="en-US" dirty="0"/>
              <a:t>There’s no need to include WWW or HTTPS in front of your URL.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21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BA04B-AEDB-280E-0C60-13E462A26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7B3379-D16E-7267-7638-589A671DA9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984809-F391-FCEB-9930-334A23434E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45345-E379-8763-8B6D-6C337B381C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5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9AAFC-24ED-E86A-C2AC-A55404842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95E5E3-BC1D-A335-C9EC-11E0DC11DA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94432F-F541-CD7B-86E4-7F8878191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99EF7-1086-F826-81B6-94E36D883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65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E52BA-E19C-D5DB-6E11-8FFA925C5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2FC662-6BC6-3CD2-7C8F-47708F017C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AF6F0E-FB1F-182E-C040-3FDBCE66B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DB471-5B32-D6F7-E128-8F6A2267F0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88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2C1B2-1C1B-3E47-9B1D-E05A2223C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993554-3ABE-42E2-A92F-F14DEA2AD1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E1ACB2-334D-DF10-1888-D075DC6C4A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61FD8-29C6-379D-04C7-16B785422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77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C0B44-1A54-5184-315F-1242761C2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234F4E-E800-B9BB-C10F-27E0C8627B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D77B4A-0DD6-92B9-2646-815E315ABA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472B6-3619-E1F2-56F5-AA07AFA04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1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C653-9574-1ABD-51CD-8661D9E7C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44C257-BA10-2536-C1C7-8CF4BE161A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57E63E-6E57-0AB0-F39A-9428B887B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393D4-61CD-DC4C-0C45-38BC8CCA8A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7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017400-3825-46C6-4D34-8D7F9DDE33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2D72">
                  <a:shade val="30000"/>
                  <a:satMod val="115000"/>
                </a:srgbClr>
              </a:gs>
              <a:gs pos="50000">
                <a:srgbClr val="002D72">
                  <a:shade val="67500"/>
                  <a:satMod val="115000"/>
                </a:srgbClr>
              </a:gs>
              <a:gs pos="100000">
                <a:srgbClr val="002D72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55132-02B7-F237-8FA1-F867CF88FB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649" y="3692901"/>
            <a:ext cx="5519351" cy="784095"/>
          </a:xfrm>
        </p:spPr>
        <p:txBody>
          <a:bodyPr anchor="ctr">
            <a:normAutofit/>
          </a:bodyPr>
          <a:lstStyle>
            <a:lvl1pPr marL="0" indent="0" algn="l">
              <a:lnSpc>
                <a:spcPts val="2480"/>
              </a:lnSpc>
              <a:spcBef>
                <a:spcPts val="1000"/>
              </a:spcBef>
              <a:spcAft>
                <a:spcPts val="0"/>
              </a:spcAft>
              <a:buNone/>
              <a:defRPr sz="2400" b="1">
                <a:solidFill>
                  <a:srgbClr val="4E97E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Subtitle</a:t>
            </a:r>
          </a:p>
        </p:txBody>
      </p:sp>
      <p:pic>
        <p:nvPicPr>
          <p:cNvPr id="12" name="Picture 1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E5E73B6-2798-2A91-EEE6-2BB4284BE9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" y="5095306"/>
            <a:ext cx="4293230" cy="178427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77B635-698D-CEB4-EA5A-566854E400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6262" y="4476751"/>
            <a:ext cx="5519738" cy="45151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Department Name and/or Date</a:t>
            </a:r>
          </a:p>
        </p:txBody>
      </p:sp>
      <p:pic>
        <p:nvPicPr>
          <p:cNvPr id="6" name="Picture 5" descr="A logo of a book and a globe&#10;&#10;AI-generated content may be incorrect.">
            <a:extLst>
              <a:ext uri="{FF2B5EF4-FFF2-40B4-BE49-F238E27FC236}">
                <a16:creationId xmlns:a16="http://schemas.microsoft.com/office/drawing/2014/main" id="{E021BB48-4E61-35BD-BAA2-EFCC8513D1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</a:blip>
          <a:srcRect l="2482" t="8062" r="24988" b="7189"/>
          <a:stretch/>
        </p:blipFill>
        <p:spPr>
          <a:xfrm>
            <a:off x="6668565" y="0"/>
            <a:ext cx="5519738" cy="68795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1072A52-005D-6E24-DED0-CBD32E5A71F9}"/>
              </a:ext>
            </a:extLst>
          </p:cNvPr>
          <p:cNvSpPr/>
          <p:nvPr userDrawn="1"/>
        </p:nvSpPr>
        <p:spPr>
          <a:xfrm>
            <a:off x="0" y="2123768"/>
            <a:ext cx="12192000" cy="1418829"/>
          </a:xfrm>
          <a:prstGeom prst="rect">
            <a:avLst/>
          </a:prstGeom>
          <a:solidFill>
            <a:srgbClr val="4E97E0">
              <a:alpha val="7451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C76EE-BBDD-9DAC-BD3C-14DC174D2E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649" y="2212258"/>
            <a:ext cx="9231027" cy="127334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4915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50/50_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0CBFE90-8411-F7CE-A7C3-3BB1F83506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701" y="952500"/>
            <a:ext cx="5732358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39FD01-6F3D-63A2-0253-0AF855236B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8765" y="0"/>
            <a:ext cx="6003235" cy="342899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C0458907-6624-6FF1-C3C1-7020AD3DD3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88764" y="3565069"/>
            <a:ext cx="6003235" cy="342899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04A05D-00F5-1EA0-7624-6F0DBB16BA5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82250F8-8D52-D1D5-1B20-A83964DAEF8F}"/>
              </a:ext>
            </a:extLst>
          </p:cNvPr>
          <p:cNvCxnSpPr>
            <a:cxnSpLocks/>
          </p:cNvCxnSpPr>
          <p:nvPr userDrawn="1"/>
        </p:nvCxnSpPr>
        <p:spPr>
          <a:xfrm>
            <a:off x="303317" y="794776"/>
            <a:ext cx="11585366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6">
            <a:extLst>
              <a:ext uri="{FF2B5EF4-FFF2-40B4-BE49-F238E27FC236}">
                <a16:creationId xmlns:a16="http://schemas.microsoft.com/office/drawing/2014/main" id="{B8B77F34-E1EC-4981-129E-CF8A34B8EB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317" y="244389"/>
            <a:ext cx="5695742" cy="550388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93386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0CBFE90-8411-F7CE-A7C3-3BB1F835064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6700" y="952500"/>
            <a:ext cx="3231874" cy="5181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C0458907-6624-6FF1-C3C1-7020AD3DD3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5231" y="952500"/>
            <a:ext cx="8093438" cy="5181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04A05D-00F5-1EA0-7624-6F0DBB16BA5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82250F8-8D52-D1D5-1B20-A83964DAEF8F}"/>
              </a:ext>
            </a:extLst>
          </p:cNvPr>
          <p:cNvCxnSpPr>
            <a:cxnSpLocks/>
          </p:cNvCxnSpPr>
          <p:nvPr userDrawn="1"/>
        </p:nvCxnSpPr>
        <p:spPr>
          <a:xfrm>
            <a:off x="303317" y="794776"/>
            <a:ext cx="11585366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6">
            <a:extLst>
              <a:ext uri="{FF2B5EF4-FFF2-40B4-BE49-F238E27FC236}">
                <a16:creationId xmlns:a16="http://schemas.microsoft.com/office/drawing/2014/main" id="{B8B77F34-E1EC-4981-129E-CF8A34B8EB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317" y="244389"/>
            <a:ext cx="11585351" cy="550388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C29002-067D-6FC3-B50D-DFCDA74C0BFB}"/>
              </a:ext>
            </a:extLst>
          </p:cNvPr>
          <p:cNvCxnSpPr>
            <a:cxnSpLocks/>
          </p:cNvCxnSpPr>
          <p:nvPr userDrawn="1"/>
        </p:nvCxnSpPr>
        <p:spPr>
          <a:xfrm>
            <a:off x="3646902" y="952500"/>
            <a:ext cx="0" cy="5181600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8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0CBFE90-8411-F7CE-A7C3-3BB1F83506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1228" y="2054093"/>
            <a:ext cx="5715011" cy="40570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C1AE1B3-157E-FD62-09F5-6FD7CC2D8ED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3672" y="2054091"/>
            <a:ext cx="5715011" cy="40570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6082A-4B83-1DF1-A516-4DDADFA783B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BCAB42-8CF6-48FD-E164-840F6AB36B6E}"/>
              </a:ext>
            </a:extLst>
          </p:cNvPr>
          <p:cNvCxnSpPr>
            <a:cxnSpLocks/>
          </p:cNvCxnSpPr>
          <p:nvPr userDrawn="1"/>
        </p:nvCxnSpPr>
        <p:spPr>
          <a:xfrm>
            <a:off x="303317" y="794776"/>
            <a:ext cx="11585366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6">
            <a:extLst>
              <a:ext uri="{FF2B5EF4-FFF2-40B4-BE49-F238E27FC236}">
                <a16:creationId xmlns:a16="http://schemas.microsoft.com/office/drawing/2014/main" id="{910C9DFF-91FA-4E55-24AE-E1B41C94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7" y="244386"/>
            <a:ext cx="11585366" cy="5245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5E2AD5A3-7D0A-0907-D2E4-AD51F790518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3316" y="992842"/>
            <a:ext cx="11585365" cy="964912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>
              <a:defRPr sz="2000"/>
            </a:lvl2pPr>
            <a:lvl3pPr marL="1143000" indent="-228600">
              <a:buFont typeface="System Font Regular"/>
              <a:buChar char="–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slide introduction sentence</a:t>
            </a:r>
          </a:p>
          <a:p>
            <a:pPr lvl="0"/>
            <a:r>
              <a:rPr lang="en-US" dirty="0"/>
              <a:t>Two lines max</a:t>
            </a:r>
          </a:p>
        </p:txBody>
      </p:sp>
    </p:spTree>
    <p:extLst>
      <p:ext uri="{BB962C8B-B14F-4D97-AF65-F5344CB8AC3E}">
        <p14:creationId xmlns:p14="http://schemas.microsoft.com/office/powerpoint/2010/main" val="3273689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0CBFE90-8411-F7CE-A7C3-3BB1F83506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1228" y="3723861"/>
            <a:ext cx="5715011" cy="23873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C1AE1B3-157E-FD62-09F5-6FD7CC2D8ED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3672" y="3723859"/>
            <a:ext cx="5715011" cy="23873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6082A-4B83-1DF1-A516-4DDADFA783B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BCAB42-8CF6-48FD-E164-840F6AB36B6E}"/>
              </a:ext>
            </a:extLst>
          </p:cNvPr>
          <p:cNvCxnSpPr>
            <a:cxnSpLocks/>
          </p:cNvCxnSpPr>
          <p:nvPr userDrawn="1"/>
        </p:nvCxnSpPr>
        <p:spPr>
          <a:xfrm>
            <a:off x="303317" y="794776"/>
            <a:ext cx="11585366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6">
            <a:extLst>
              <a:ext uri="{FF2B5EF4-FFF2-40B4-BE49-F238E27FC236}">
                <a16:creationId xmlns:a16="http://schemas.microsoft.com/office/drawing/2014/main" id="{910C9DFF-91FA-4E55-24AE-E1B41C94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7" y="244386"/>
            <a:ext cx="11585366" cy="5245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3FC08A4-A279-5F64-1CFA-7A9FB44BF99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6870" y="952500"/>
            <a:ext cx="5719369" cy="259908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F94F2C-95AA-D7C2-FF40-F1A95889105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80119" y="952500"/>
            <a:ext cx="5715011" cy="259908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61972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0CBFE90-8411-F7CE-A7C3-3BB1F83506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3317" y="1530122"/>
            <a:ext cx="3602718" cy="46039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005257-7F98-7F3C-80F0-246539CA0D1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92249" y="1530121"/>
            <a:ext cx="3602718" cy="4603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0759B36-1EA9-7840-36B2-8753D29167B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281181" y="1530121"/>
            <a:ext cx="3602718" cy="46039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C7135-A999-7620-CD45-D05A7D428F3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ABB7FF5-69CE-4FF7-EBE6-993F23194E33}"/>
              </a:ext>
            </a:extLst>
          </p:cNvPr>
          <p:cNvCxnSpPr>
            <a:cxnSpLocks/>
          </p:cNvCxnSpPr>
          <p:nvPr userDrawn="1"/>
        </p:nvCxnSpPr>
        <p:spPr>
          <a:xfrm>
            <a:off x="303317" y="794776"/>
            <a:ext cx="11585366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6">
            <a:extLst>
              <a:ext uri="{FF2B5EF4-FFF2-40B4-BE49-F238E27FC236}">
                <a16:creationId xmlns:a16="http://schemas.microsoft.com/office/drawing/2014/main" id="{EE1180EE-03E9-5AF2-0219-D9A1014E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7" y="244386"/>
            <a:ext cx="11585366" cy="5245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198083-AF5C-6D42-9DA2-30BBD549FE0D}"/>
              </a:ext>
            </a:extLst>
          </p:cNvPr>
          <p:cNvCxnSpPr>
            <a:cxnSpLocks/>
          </p:cNvCxnSpPr>
          <p:nvPr userDrawn="1"/>
        </p:nvCxnSpPr>
        <p:spPr>
          <a:xfrm>
            <a:off x="4097475" y="1530121"/>
            <a:ext cx="0" cy="4581064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4B9D6BA-C770-374C-B662-16D32D4142DA}"/>
              </a:ext>
            </a:extLst>
          </p:cNvPr>
          <p:cNvCxnSpPr>
            <a:cxnSpLocks/>
          </p:cNvCxnSpPr>
          <p:nvPr userDrawn="1"/>
        </p:nvCxnSpPr>
        <p:spPr>
          <a:xfrm>
            <a:off x="8085352" y="1530121"/>
            <a:ext cx="0" cy="4581064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78753652-D1B0-AFAA-09CC-1F59F8EA573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03316" y="992842"/>
            <a:ext cx="11585365" cy="416255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>
              <a:defRPr sz="2000"/>
            </a:lvl2pPr>
            <a:lvl3pPr marL="1143000" indent="-228600">
              <a:buFont typeface="System Font Regular"/>
              <a:buChar char="–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slide introduction sentence</a:t>
            </a:r>
          </a:p>
        </p:txBody>
      </p:sp>
    </p:spTree>
    <p:extLst>
      <p:ext uri="{BB962C8B-B14F-4D97-AF65-F5344CB8AC3E}">
        <p14:creationId xmlns:p14="http://schemas.microsoft.com/office/powerpoint/2010/main" val="2723902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C5BF3D7-0C7F-66B2-EE1F-3A9B05B8B6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3257" y="3976028"/>
            <a:ext cx="3593619" cy="2135161"/>
          </a:xfrm>
        </p:spPr>
        <p:txBody>
          <a:bodyPr anchor="t">
            <a:normAutofit/>
          </a:bodyPr>
          <a:lstStyle>
            <a:lvl1pPr marL="0" indent="0">
              <a:buNone/>
              <a:defRPr sz="2000" b="0"/>
            </a:lvl1pPr>
          </a:lstStyle>
          <a:p>
            <a:pPr lvl="0"/>
            <a:r>
              <a:rPr lang="en-US" dirty="0"/>
              <a:t>Image description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05118AA7-3D1E-ED41-C884-FC04381894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8562" y="3976028"/>
            <a:ext cx="3570653" cy="2135160"/>
          </a:xfrm>
        </p:spPr>
        <p:txBody>
          <a:bodyPr anchor="t">
            <a:normAutofit/>
          </a:bodyPr>
          <a:lstStyle>
            <a:lvl1pPr marL="0" indent="0">
              <a:buNone/>
              <a:defRPr sz="2000" b="0"/>
            </a:lvl1pPr>
          </a:lstStyle>
          <a:p>
            <a:pPr lvl="0"/>
            <a:r>
              <a:rPr lang="en-US" dirty="0"/>
              <a:t>Image description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4757F6C8-BF41-B8A4-3479-9941BC7DC0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7987" y="3976028"/>
            <a:ext cx="3570637" cy="2135157"/>
          </a:xfrm>
        </p:spPr>
        <p:txBody>
          <a:bodyPr anchor="t">
            <a:normAutofit/>
          </a:bodyPr>
          <a:lstStyle>
            <a:lvl1pPr marL="0" indent="0">
              <a:buNone/>
              <a:defRPr sz="2000" b="0"/>
            </a:lvl1pPr>
          </a:lstStyle>
          <a:p>
            <a:pPr lvl="0"/>
            <a:r>
              <a:rPr lang="en-US" dirty="0"/>
              <a:t>Image description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51C61B61-2E78-5336-3272-F364959B7A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88542" y="1516674"/>
            <a:ext cx="3593619" cy="235606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D960AA-0D86-885A-F579-2E30A003F0A5}"/>
              </a:ext>
            </a:extLst>
          </p:cNvPr>
          <p:cNvCxnSpPr>
            <a:cxnSpLocks/>
          </p:cNvCxnSpPr>
          <p:nvPr userDrawn="1"/>
        </p:nvCxnSpPr>
        <p:spPr>
          <a:xfrm>
            <a:off x="4097475" y="1516674"/>
            <a:ext cx="0" cy="4594511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017644-9EE0-61FB-2B50-EFB7EB664550}"/>
              </a:ext>
            </a:extLst>
          </p:cNvPr>
          <p:cNvCxnSpPr>
            <a:cxnSpLocks/>
          </p:cNvCxnSpPr>
          <p:nvPr userDrawn="1"/>
        </p:nvCxnSpPr>
        <p:spPr>
          <a:xfrm>
            <a:off x="8085352" y="1516674"/>
            <a:ext cx="0" cy="4594511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E8C4133-66D9-03B9-783E-5072D68DF4A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D0BEF9F1-EB8A-61E3-3782-8F36AF7CF80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08562" y="1516674"/>
            <a:ext cx="3570695" cy="237833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2C8994EE-25CE-5453-BFFC-B40C91A22EE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305658" y="1516674"/>
            <a:ext cx="3570695" cy="238456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3277AA-710A-9A19-F037-664318F91A68}"/>
              </a:ext>
            </a:extLst>
          </p:cNvPr>
          <p:cNvCxnSpPr>
            <a:cxnSpLocks/>
          </p:cNvCxnSpPr>
          <p:nvPr userDrawn="1"/>
        </p:nvCxnSpPr>
        <p:spPr>
          <a:xfrm>
            <a:off x="303317" y="794776"/>
            <a:ext cx="11585366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6">
            <a:extLst>
              <a:ext uri="{FF2B5EF4-FFF2-40B4-BE49-F238E27FC236}">
                <a16:creationId xmlns:a16="http://schemas.microsoft.com/office/drawing/2014/main" id="{B5790A35-F2A2-D491-BEC4-CF2DA53D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7" y="244386"/>
            <a:ext cx="11585366" cy="5245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BC4602FB-66A0-5911-4495-C4A6AB25735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3316" y="992842"/>
            <a:ext cx="11585365" cy="416255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>
              <a:defRPr sz="2000"/>
            </a:lvl2pPr>
            <a:lvl3pPr marL="1143000" indent="-228600">
              <a:buFont typeface="System Font Regular"/>
              <a:buChar char="–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slide introduction sentence</a:t>
            </a:r>
          </a:p>
        </p:txBody>
      </p:sp>
    </p:spTree>
    <p:extLst>
      <p:ext uri="{BB962C8B-B14F-4D97-AF65-F5344CB8AC3E}">
        <p14:creationId xmlns:p14="http://schemas.microsoft.com/office/powerpoint/2010/main" val="3836944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0CBFE90-8411-F7CE-A7C3-3BB1F83506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3317" y="1546418"/>
            <a:ext cx="2660444" cy="4564768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8174707A-55F1-CD8B-3EAB-9C4C03F912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268158" y="1546417"/>
            <a:ext cx="2660444" cy="456476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5A71FE2B-D18D-6F42-1053-0D74A8A4EDE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33000" y="1546418"/>
            <a:ext cx="2660444" cy="4564758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D3C944F-6D0E-4F39-79C7-55A4C32EC56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228239" y="1546418"/>
            <a:ext cx="2660444" cy="456475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BF4C9-5C2B-20D6-5BF5-40872F884F0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E7BB06-4721-8BCB-6303-28D5DA265C5D}"/>
              </a:ext>
            </a:extLst>
          </p:cNvPr>
          <p:cNvCxnSpPr>
            <a:cxnSpLocks/>
          </p:cNvCxnSpPr>
          <p:nvPr userDrawn="1"/>
        </p:nvCxnSpPr>
        <p:spPr>
          <a:xfrm>
            <a:off x="303317" y="794776"/>
            <a:ext cx="11585366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6">
            <a:extLst>
              <a:ext uri="{FF2B5EF4-FFF2-40B4-BE49-F238E27FC236}">
                <a16:creationId xmlns:a16="http://schemas.microsoft.com/office/drawing/2014/main" id="{2F40FC04-4BD9-9158-F5AC-7900F242C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7" y="244386"/>
            <a:ext cx="11585366" cy="5245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33B511-8470-C081-14A5-E0EBCC1D010C}"/>
              </a:ext>
            </a:extLst>
          </p:cNvPr>
          <p:cNvCxnSpPr>
            <a:cxnSpLocks/>
          </p:cNvCxnSpPr>
          <p:nvPr userDrawn="1"/>
        </p:nvCxnSpPr>
        <p:spPr>
          <a:xfrm>
            <a:off x="3116283" y="1546417"/>
            <a:ext cx="0" cy="4587683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28EAB8-60E6-C8A7-764E-8D549AD13E3A}"/>
              </a:ext>
            </a:extLst>
          </p:cNvPr>
          <p:cNvCxnSpPr>
            <a:cxnSpLocks/>
          </p:cNvCxnSpPr>
          <p:nvPr userDrawn="1"/>
        </p:nvCxnSpPr>
        <p:spPr>
          <a:xfrm>
            <a:off x="6093912" y="1569332"/>
            <a:ext cx="2088" cy="4564768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990569-498F-4BBD-6C96-CDC17227ECD1}"/>
              </a:ext>
            </a:extLst>
          </p:cNvPr>
          <p:cNvCxnSpPr>
            <a:cxnSpLocks/>
          </p:cNvCxnSpPr>
          <p:nvPr userDrawn="1"/>
        </p:nvCxnSpPr>
        <p:spPr>
          <a:xfrm>
            <a:off x="9061158" y="1569332"/>
            <a:ext cx="0" cy="4564768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F112F4C1-E577-4E63-6D40-9DF27704F01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3316" y="992842"/>
            <a:ext cx="11585365" cy="416255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>
              <a:defRPr sz="2000"/>
            </a:lvl2pPr>
            <a:lvl3pPr marL="1143000" indent="-228600">
              <a:buFont typeface="System Font Regular"/>
              <a:buChar char="–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slide introduction sentence</a:t>
            </a:r>
          </a:p>
        </p:txBody>
      </p:sp>
    </p:spTree>
    <p:extLst>
      <p:ext uri="{BB962C8B-B14F-4D97-AF65-F5344CB8AC3E}">
        <p14:creationId xmlns:p14="http://schemas.microsoft.com/office/powerpoint/2010/main" val="3358527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BABAB7EE-4A14-DD5D-BEC2-405EEA7B428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03315" y="3429000"/>
            <a:ext cx="2684391" cy="27051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D26C261F-5DFC-5751-B7F4-F438B6256FA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284887" y="3429000"/>
            <a:ext cx="2683117" cy="27051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C05C53-5C4E-97E4-529D-5B41D4F97F1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44586" y="3429000"/>
            <a:ext cx="2684393" cy="27051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28E3C20D-EAD4-AE1B-D2F6-E5D764142A2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204288" y="3429000"/>
            <a:ext cx="2684376" cy="27051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D8B251DC-6D53-7CAC-6AD5-B2B59B623CE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4324" y="1518191"/>
            <a:ext cx="2684395" cy="181667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AFBA2A-2072-002A-E855-4E657FF1A7BF}"/>
              </a:ext>
            </a:extLst>
          </p:cNvPr>
          <p:cNvCxnSpPr>
            <a:cxnSpLocks/>
          </p:cNvCxnSpPr>
          <p:nvPr userDrawn="1"/>
        </p:nvCxnSpPr>
        <p:spPr>
          <a:xfrm>
            <a:off x="3140347" y="1518191"/>
            <a:ext cx="0" cy="4615909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C560291-B5AC-F0FA-165E-2C9BF900564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4119E0C5-7DA0-680A-8DE9-98B9202AEAE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275895" y="1518191"/>
            <a:ext cx="2684395" cy="181668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0A33F29B-394A-8FEA-8285-839A68A62A4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235595" y="1518191"/>
            <a:ext cx="2684395" cy="181668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BA4047AD-5D09-3E06-36BF-C173B11DC52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195296" y="1518191"/>
            <a:ext cx="2684395" cy="181668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70F7D6-E2DF-39C1-69BF-0D532F2E4270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518191"/>
            <a:ext cx="0" cy="4615909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14A8E6-31D6-A4B3-AD61-3F7468794426}"/>
              </a:ext>
            </a:extLst>
          </p:cNvPr>
          <p:cNvCxnSpPr>
            <a:cxnSpLocks/>
          </p:cNvCxnSpPr>
          <p:nvPr userDrawn="1"/>
        </p:nvCxnSpPr>
        <p:spPr>
          <a:xfrm>
            <a:off x="9061158" y="1518191"/>
            <a:ext cx="0" cy="4615909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3EEEAD7-089D-ACC8-ECEC-97636D739886}"/>
              </a:ext>
            </a:extLst>
          </p:cNvPr>
          <p:cNvCxnSpPr>
            <a:cxnSpLocks/>
          </p:cNvCxnSpPr>
          <p:nvPr userDrawn="1"/>
        </p:nvCxnSpPr>
        <p:spPr>
          <a:xfrm>
            <a:off x="303317" y="794776"/>
            <a:ext cx="11585366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6">
            <a:extLst>
              <a:ext uri="{FF2B5EF4-FFF2-40B4-BE49-F238E27FC236}">
                <a16:creationId xmlns:a16="http://schemas.microsoft.com/office/drawing/2014/main" id="{79E917C0-58C0-D352-82CF-536C8BD9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7" y="244386"/>
            <a:ext cx="11585366" cy="5245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5CDBD747-7325-128A-4387-5AFCF8491CE8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03316" y="992842"/>
            <a:ext cx="11585365" cy="416255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>
              <a:defRPr sz="2000"/>
            </a:lvl2pPr>
            <a:lvl3pPr marL="1143000" indent="-228600">
              <a:buFont typeface="System Font Regular"/>
              <a:buChar char="–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slide introduction sentence</a:t>
            </a:r>
          </a:p>
        </p:txBody>
      </p:sp>
    </p:spTree>
    <p:extLst>
      <p:ext uri="{BB962C8B-B14F-4D97-AF65-F5344CB8AC3E}">
        <p14:creationId xmlns:p14="http://schemas.microsoft.com/office/powerpoint/2010/main" val="755707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4CF429-7A35-E6C9-AEC1-2500144BD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2D72">
                  <a:shade val="30000"/>
                  <a:satMod val="115000"/>
                </a:srgbClr>
              </a:gs>
              <a:gs pos="50000">
                <a:srgbClr val="002D72">
                  <a:shade val="67500"/>
                  <a:satMod val="115000"/>
                </a:srgbClr>
              </a:gs>
              <a:gs pos="100000">
                <a:srgbClr val="002D72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logo of a book and a globe&#10;&#10;AI-generated content may be incorrect.">
            <a:extLst>
              <a:ext uri="{FF2B5EF4-FFF2-40B4-BE49-F238E27FC236}">
                <a16:creationId xmlns:a16="http://schemas.microsoft.com/office/drawing/2014/main" id="{ED75E6AB-B781-158C-30D8-C1DF357B16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rcRect l="2482" t="-886" r="24988" b="7188"/>
          <a:stretch/>
        </p:blipFill>
        <p:spPr>
          <a:xfrm>
            <a:off x="9684181" y="3429001"/>
            <a:ext cx="2504121" cy="345057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CC74154-920A-7908-96E4-FCAB9EB058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316" y="953546"/>
            <a:ext cx="10379241" cy="177869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Closing Slide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CA531E-D6C1-E9A7-B39A-A410B89BA0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2316" y="3015916"/>
            <a:ext cx="10379241" cy="896721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CTA or URL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10872C-6ED3-1495-01D5-B22FBFD037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650" y="4090988"/>
            <a:ext cx="10379075" cy="198913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Names and Contact</a:t>
            </a:r>
          </a:p>
        </p:txBody>
      </p:sp>
    </p:spTree>
    <p:extLst>
      <p:ext uri="{BB962C8B-B14F-4D97-AF65-F5344CB8AC3E}">
        <p14:creationId xmlns:p14="http://schemas.microsoft.com/office/powerpoint/2010/main" val="1263578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596D2A21-2E76-5B18-DE93-32E809FDBF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pic>
        <p:nvPicPr>
          <p:cNvPr id="2" name="Picture 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E177EC9-C768-378C-1033-4D5D55FC0A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058" y="1376787"/>
            <a:ext cx="9875883" cy="410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0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CC74154-920A-7908-96E4-FCAB9EB058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06223" y="2104373"/>
            <a:ext cx="6909127" cy="177869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here to add title for section break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CA531E-D6C1-E9A7-B39A-A410B89BA0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06223" y="4108537"/>
            <a:ext cx="6909128" cy="96727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B25B380-0B57-4162-9BED-4DF840156EA3}"/>
              </a:ext>
            </a:extLst>
          </p:cNvPr>
          <p:cNvCxnSpPr/>
          <p:nvPr userDrawn="1"/>
        </p:nvCxnSpPr>
        <p:spPr>
          <a:xfrm>
            <a:off x="529817" y="1937657"/>
            <a:ext cx="11085533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CBFCBDA-8C1A-ECAC-E989-0D8F8E7E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58ECB7B-306C-6137-62C5-DFCDB0C904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10526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8435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23F7C4-9605-1C92-C986-C090692E25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2D72">
                  <a:shade val="30000"/>
                  <a:satMod val="115000"/>
                </a:srgbClr>
              </a:gs>
              <a:gs pos="50000">
                <a:srgbClr val="002D72">
                  <a:shade val="67500"/>
                  <a:satMod val="115000"/>
                </a:srgbClr>
              </a:gs>
              <a:gs pos="100000">
                <a:srgbClr val="002D72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logo of a book and a globe&#10;&#10;AI-generated content may be incorrect.">
            <a:extLst>
              <a:ext uri="{FF2B5EF4-FFF2-40B4-BE49-F238E27FC236}">
                <a16:creationId xmlns:a16="http://schemas.microsoft.com/office/drawing/2014/main" id="{DF75DAA6-D42F-663C-B995-9DED44C225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rcRect l="2482" t="-886" r="24988" b="7188"/>
          <a:stretch/>
        </p:blipFill>
        <p:spPr>
          <a:xfrm>
            <a:off x="9684181" y="3429001"/>
            <a:ext cx="2504121" cy="345057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CC74154-920A-7908-96E4-FCAB9EB058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75873" y="723901"/>
            <a:ext cx="9240253" cy="30346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here to add title </a:t>
            </a:r>
            <a:br>
              <a:rPr lang="en-US" dirty="0"/>
            </a:br>
            <a:r>
              <a:rPr lang="en-US" dirty="0"/>
              <a:t>for section break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CA531E-D6C1-E9A7-B39A-A410B89BA0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5873" y="4061125"/>
            <a:ext cx="9240253" cy="20729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80"/>
              </a:lnSpc>
              <a:buNone/>
              <a:defRPr sz="2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82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30C6B7-4A46-4C41-FF74-E03BE5E367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2D72">
                  <a:shade val="30000"/>
                  <a:satMod val="115000"/>
                </a:srgbClr>
              </a:gs>
              <a:gs pos="50000">
                <a:srgbClr val="002D72">
                  <a:shade val="67500"/>
                  <a:satMod val="115000"/>
                </a:srgbClr>
              </a:gs>
              <a:gs pos="100000">
                <a:srgbClr val="002D72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of a book and a globe&#10;&#10;AI-generated content may be incorrect.">
            <a:extLst>
              <a:ext uri="{FF2B5EF4-FFF2-40B4-BE49-F238E27FC236}">
                <a16:creationId xmlns:a16="http://schemas.microsoft.com/office/drawing/2014/main" id="{70E61FC2-F53C-68E4-FD72-B7D5DC45C1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rcRect l="2482" t="-886" r="24988" b="7188"/>
          <a:stretch/>
        </p:blipFill>
        <p:spPr>
          <a:xfrm>
            <a:off x="9684181" y="3429001"/>
            <a:ext cx="2504121" cy="345057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CC74154-920A-7908-96E4-FCAB9EB058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75873" y="1979845"/>
            <a:ext cx="9240253" cy="1778695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Our simple aim is to make scholars, strong, bright, useful, and true.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CA531E-D6C1-E9A7-B39A-A410B89BA0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5873" y="4264325"/>
            <a:ext cx="9240253" cy="96727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2280"/>
              </a:lnSpc>
              <a:buNone/>
              <a:defRPr sz="2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— Daniel </a:t>
            </a:r>
            <a:r>
              <a:rPr lang="en-US" dirty="0" err="1"/>
              <a:t>Coit</a:t>
            </a:r>
            <a:r>
              <a:rPr lang="en-US" dirty="0"/>
              <a:t> Gilman</a:t>
            </a:r>
          </a:p>
          <a:p>
            <a:r>
              <a:rPr lang="en-US" dirty="0"/>
              <a:t>Inaugural President, Johns Hopkins University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6154EB-7911-64A6-95DC-22B178C18A30}"/>
              </a:ext>
            </a:extLst>
          </p:cNvPr>
          <p:cNvSpPr txBox="1"/>
          <p:nvPr userDrawn="1"/>
        </p:nvSpPr>
        <p:spPr>
          <a:xfrm>
            <a:off x="5313093" y="990422"/>
            <a:ext cx="15658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accent1"/>
                </a:solidFill>
                <a:latin typeface="Georgia" panose="020405020504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65174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76E625-3DBE-99DF-9FAC-87EDA3386FDE}"/>
              </a:ext>
            </a:extLst>
          </p:cNvPr>
          <p:cNvSpPr/>
          <p:nvPr userDrawn="1"/>
        </p:nvSpPr>
        <p:spPr>
          <a:xfrm>
            <a:off x="0" y="5274365"/>
            <a:ext cx="12192000" cy="1583634"/>
          </a:xfrm>
          <a:prstGeom prst="rect">
            <a:avLst/>
          </a:prstGeom>
          <a:gradFill flip="none" rotWithShape="1">
            <a:gsLst>
              <a:gs pos="0">
                <a:srgbClr val="002D72">
                  <a:shade val="30000"/>
                  <a:satMod val="115000"/>
                </a:srgbClr>
              </a:gs>
              <a:gs pos="50000">
                <a:srgbClr val="002D72">
                  <a:shade val="67500"/>
                  <a:satMod val="115000"/>
                </a:srgbClr>
              </a:gs>
              <a:gs pos="100000">
                <a:srgbClr val="002D72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5E57361-756C-1EF8-A20B-34F47C4CA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0065" y="5590552"/>
            <a:ext cx="9247777" cy="528638"/>
          </a:xfrm>
        </p:spPr>
        <p:txBody>
          <a:bodyPr anchor="ctr">
            <a:normAutofit/>
          </a:bodyPr>
          <a:lstStyle>
            <a:lvl1pPr marL="0" indent="0">
              <a:lnSpc>
                <a:spcPts val="1260"/>
              </a:lnSpc>
              <a:buNone/>
              <a:defRPr sz="1800" i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BC0C77-4541-0E28-C5EF-BEF1E3824D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9571"/>
            <a:ext cx="12192000" cy="526479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7041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BC0C77-4541-0E28-C5EF-BEF1E3824D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9571"/>
            <a:ext cx="5844209" cy="526479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3742F7E9-E0FF-5CA6-D9B2-6EB4AE0FF61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89983" y="1"/>
            <a:ext cx="6202018" cy="27697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0C815D15-4E2C-9C49-1D73-284AB840058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989983" y="2914543"/>
            <a:ext cx="3028122" cy="23598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287FCA5-2296-2BA7-7E61-5E7893C39AD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63879" y="2907917"/>
            <a:ext cx="3028122" cy="23598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3C14AC-49E0-17C6-8B6C-EB36EDA59AED}"/>
              </a:ext>
            </a:extLst>
          </p:cNvPr>
          <p:cNvSpPr/>
          <p:nvPr userDrawn="1"/>
        </p:nvSpPr>
        <p:spPr>
          <a:xfrm>
            <a:off x="0" y="5274365"/>
            <a:ext cx="12192000" cy="1583634"/>
          </a:xfrm>
          <a:prstGeom prst="rect">
            <a:avLst/>
          </a:prstGeom>
          <a:gradFill flip="none" rotWithShape="1">
            <a:gsLst>
              <a:gs pos="0">
                <a:srgbClr val="002D72">
                  <a:shade val="30000"/>
                  <a:satMod val="115000"/>
                </a:srgbClr>
              </a:gs>
              <a:gs pos="50000">
                <a:srgbClr val="002D72">
                  <a:shade val="67500"/>
                  <a:satMod val="115000"/>
                </a:srgbClr>
              </a:gs>
              <a:gs pos="100000">
                <a:srgbClr val="002D72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5E57361-756C-1EF8-A20B-34F47C4CA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5605462"/>
            <a:ext cx="9247777" cy="528638"/>
          </a:xfrm>
        </p:spPr>
        <p:txBody>
          <a:bodyPr anchor="ctr">
            <a:normAutofit/>
          </a:bodyPr>
          <a:lstStyle>
            <a:lvl1pPr marL="0" indent="0">
              <a:lnSpc>
                <a:spcPts val="1260"/>
              </a:lnSpc>
              <a:buNone/>
              <a:defRPr sz="1800" i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300944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7C024065-7E6C-8CAE-4BFC-708DD5ABDF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701" y="952500"/>
            <a:ext cx="11621982" cy="5181599"/>
          </a:xfrm>
        </p:spPr>
        <p:txBody>
          <a:bodyPr/>
          <a:lstStyle>
            <a:lvl2pPr>
              <a:defRPr sz="2000"/>
            </a:lvl2pPr>
            <a:lvl3pPr marL="1143000" indent="-228600">
              <a:buFont typeface="System Font Regular"/>
              <a:buChar char="–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96FAC1-DAD3-8ADC-4F81-DC0F1CC64FB7}"/>
              </a:ext>
            </a:extLst>
          </p:cNvPr>
          <p:cNvCxnSpPr>
            <a:cxnSpLocks/>
          </p:cNvCxnSpPr>
          <p:nvPr userDrawn="1"/>
        </p:nvCxnSpPr>
        <p:spPr>
          <a:xfrm>
            <a:off x="303317" y="794776"/>
            <a:ext cx="11585366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D131D2B-40EF-191C-E868-B98E49C480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D74036E4-C55C-EA02-B734-36F87EDA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43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60/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209356EC-295E-5603-B486-43CADD66F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03317" y="2054087"/>
            <a:ext cx="6654074" cy="4080013"/>
          </a:xfrm>
        </p:spPr>
        <p:txBody>
          <a:bodyPr>
            <a:normAutofit/>
          </a:bodyPr>
          <a:lstStyle>
            <a:lvl1pPr marL="0" indent="0">
              <a:lnSpc>
                <a:spcPts val="2600"/>
              </a:lnSpc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Font typeface="System Font Regular"/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For text heavy slides, consider this layout option that uses smaller not bulleted text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Bullets can be added if needed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6BE6B5-4DC4-B1E9-5F84-01E6D86F86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BBA4FE0-B93E-8941-C17B-03FD59A778DC}"/>
              </a:ext>
            </a:extLst>
          </p:cNvPr>
          <p:cNvCxnSpPr>
            <a:cxnSpLocks/>
          </p:cNvCxnSpPr>
          <p:nvPr userDrawn="1"/>
        </p:nvCxnSpPr>
        <p:spPr>
          <a:xfrm>
            <a:off x="303317" y="794776"/>
            <a:ext cx="11585366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16">
            <a:extLst>
              <a:ext uri="{FF2B5EF4-FFF2-40B4-BE49-F238E27FC236}">
                <a16:creationId xmlns:a16="http://schemas.microsoft.com/office/drawing/2014/main" id="{C4AAA89D-E180-20A4-47AC-311E8945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7" y="244386"/>
            <a:ext cx="11585366" cy="5245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ECA534C-9414-13D4-979B-668555B852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6661" y="992842"/>
            <a:ext cx="4812022" cy="51412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FF3F1551-9A0A-137E-0C7C-8D33E2549EC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3316" y="992842"/>
            <a:ext cx="6654075" cy="964912"/>
          </a:xfrm>
        </p:spPr>
        <p:txBody>
          <a:bodyPr anchor="ctr">
            <a:normAutofit/>
          </a:bodyPr>
          <a:lstStyle>
            <a:lvl1pPr marL="0" indent="0">
              <a:buNone/>
              <a:defRPr sz="2200">
                <a:solidFill>
                  <a:schemeClr val="accent2"/>
                </a:solidFill>
              </a:defRPr>
            </a:lvl1pPr>
            <a:lvl2pPr>
              <a:defRPr sz="2000"/>
            </a:lvl2pPr>
            <a:lvl3pPr marL="1143000" indent="-228600">
              <a:buFont typeface="System Font Regular"/>
              <a:buChar char="–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slide introduction sentence</a:t>
            </a:r>
          </a:p>
        </p:txBody>
      </p:sp>
    </p:spTree>
    <p:extLst>
      <p:ext uri="{BB962C8B-B14F-4D97-AF65-F5344CB8AC3E}">
        <p14:creationId xmlns:p14="http://schemas.microsoft.com/office/powerpoint/2010/main" val="2706028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50/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39FD01-6F3D-63A2-0253-0AF855236B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8765" y="0"/>
            <a:ext cx="600323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D463F-0025-C992-6AEC-0AA43D7F2CA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4C77AE1-1500-C1E6-7E7B-44BDADCE05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317" y="244386"/>
            <a:ext cx="5695739" cy="550385"/>
          </a:xfrm>
        </p:spPr>
        <p:txBody>
          <a:bodyPr anchor="ctr"/>
          <a:lstStyle/>
          <a:p>
            <a:r>
              <a:rPr lang="en-US" dirty="0"/>
              <a:t>Click to edit title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8680618-A88A-876A-8969-104E127B336D}"/>
              </a:ext>
            </a:extLst>
          </p:cNvPr>
          <p:cNvCxnSpPr>
            <a:cxnSpLocks/>
          </p:cNvCxnSpPr>
          <p:nvPr userDrawn="1"/>
        </p:nvCxnSpPr>
        <p:spPr>
          <a:xfrm>
            <a:off x="303317" y="794776"/>
            <a:ext cx="11585366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A86DE1F0-3790-E00F-94D7-F6BF8C02085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3317" y="952500"/>
            <a:ext cx="5695741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11FF8-3303-EA6D-2092-61820AC40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317" y="966354"/>
            <a:ext cx="11585366" cy="515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D998A8C-F91E-2561-5295-7822C1343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8545" y="6248487"/>
            <a:ext cx="12327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>
                <a:solidFill>
                  <a:schemeClr val="tx1">
                    <a:tint val="82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blue shield with a book and a globe&#10;&#10;Description automatically generated">
            <a:extLst>
              <a:ext uri="{FF2B5EF4-FFF2-40B4-BE49-F238E27FC236}">
                <a16:creationId xmlns:a16="http://schemas.microsoft.com/office/drawing/2014/main" id="{F9F559AB-D836-7FEC-22E7-0E9D0BA2459F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7907" y="6234732"/>
            <a:ext cx="350776" cy="375831"/>
          </a:xfrm>
          <a:prstGeom prst="rect">
            <a:avLst/>
          </a:prstGeom>
        </p:spPr>
      </p:pic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44886E26-62DC-86B0-AFD4-D076A254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7" y="244386"/>
            <a:ext cx="11585366" cy="524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2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80" r:id="rId3"/>
    <p:sldLayoutId id="2147483669" r:id="rId4"/>
    <p:sldLayoutId id="2147483672" r:id="rId5"/>
    <p:sldLayoutId id="2147483686" r:id="rId6"/>
    <p:sldLayoutId id="2147483652" r:id="rId7"/>
    <p:sldLayoutId id="2147483682" r:id="rId8"/>
    <p:sldLayoutId id="2147483661" r:id="rId9"/>
    <p:sldLayoutId id="2147483677" r:id="rId10"/>
    <p:sldLayoutId id="2147483687" r:id="rId11"/>
    <p:sldLayoutId id="2147483689" r:id="rId12"/>
    <p:sldLayoutId id="2147483688" r:id="rId13"/>
    <p:sldLayoutId id="2147483662" r:id="rId14"/>
    <p:sldLayoutId id="2147483675" r:id="rId15"/>
    <p:sldLayoutId id="2147483663" r:id="rId16"/>
    <p:sldLayoutId id="2147483676" r:id="rId17"/>
    <p:sldLayoutId id="2147483670" r:id="rId18"/>
    <p:sldLayoutId id="2147483671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i="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0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864" userDrawn="1">
          <p15:clr>
            <a:srgbClr val="F26B43"/>
          </p15:clr>
        </p15:guide>
        <p15:guide id="4" orient="horz" pos="1224" userDrawn="1">
          <p15:clr>
            <a:srgbClr val="F26B43"/>
          </p15:clr>
        </p15:guide>
        <p15:guide id="5" pos="7488" userDrawn="1">
          <p15:clr>
            <a:srgbClr val="F26B43"/>
          </p15:clr>
        </p15:guide>
        <p15:guide id="6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10271A1-8B15-CEC5-FBA2-99AB0F5A5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533" y="3937645"/>
            <a:ext cx="11564933" cy="899725"/>
          </a:xfrm>
        </p:spPr>
        <p:txBody>
          <a:bodyPr>
            <a:normAutofit fontScale="92500"/>
          </a:bodyPr>
          <a:lstStyle/>
          <a:p>
            <a:r>
              <a:rPr lang="en-US" dirty="0"/>
              <a:t>EN.520.661.01 — AI and Biometric Systems: Techniques, Applications and Ethics                                       </a:t>
            </a:r>
          </a:p>
          <a:p>
            <a:r>
              <a:rPr lang="en-US" b="0" dirty="0">
                <a:solidFill>
                  <a:schemeClr val="bg1"/>
                </a:solidFill>
              </a:rPr>
              <a:t>Dr. Najim Dehak &amp; Dr. Thomas Thebaud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4719F4-45CE-CCE4-1585-B198B1D94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533" y="2174815"/>
            <a:ext cx="11564933" cy="1273341"/>
          </a:xfrm>
        </p:spPr>
        <p:txBody>
          <a:bodyPr/>
          <a:lstStyle/>
          <a:p>
            <a:r>
              <a:rPr lang="en-US" dirty="0"/>
              <a:t>Input-Duration Effects on Wav2Vec2-base Speaker Identification – A VoxCeleb1 Study</a:t>
            </a:r>
          </a:p>
        </p:txBody>
      </p:sp>
    </p:spTree>
    <p:extLst>
      <p:ext uri="{BB962C8B-B14F-4D97-AF65-F5344CB8AC3E}">
        <p14:creationId xmlns:p14="http://schemas.microsoft.com/office/powerpoint/2010/main" val="1450990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2EED2-58CB-C41D-C768-F10762D25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A9E2ED-4D20-45CD-A547-348E41341D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701" y="952500"/>
            <a:ext cx="11621982" cy="522141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Measure how different input lengths affect Wav2Vec 2.0’s performance for speaker identification</a:t>
            </a:r>
          </a:p>
          <a:p>
            <a:endParaRPr lang="en-US" dirty="0"/>
          </a:p>
          <a:p>
            <a:r>
              <a:rPr lang="en-US" dirty="0"/>
              <a:t>Repurpose Wav2Vec 2.0’s robust acoustic features for speaker recognition — without task-specific pretraining</a:t>
            </a:r>
          </a:p>
          <a:p>
            <a:endParaRPr lang="en-US" dirty="0"/>
          </a:p>
          <a:p>
            <a:r>
              <a:rPr lang="en-US" dirty="0"/>
              <a:t>Identify durations that offer the best balance between accuracy, latency, and GPU cost — critical for real-time voice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AB9E80-30E6-B362-729E-73E3E2D0ED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6215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FF6BA-9FF7-EC42-20C5-26CD5963E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D0BC-19D6-21AE-A3AF-2D28F1D01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648" y="3079459"/>
            <a:ext cx="10500704" cy="699082"/>
          </a:xfrm>
        </p:spPr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64973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479FD-1663-98A8-D8EE-D88F77416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9C7F67-BF2D-82AA-8296-372EF73193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701" y="952500"/>
            <a:ext cx="11621982" cy="522141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Codec-SUPERB/Voxceleb_1_test_original on HuggingFace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dataset includes 40 diverse speakers recorded under varied acoustic conditions, simulating realistic telephony and conversational audio scenarios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16 fixed target lengths (1s → 69s) – 1, 2, 3, 3.96 (minimum), 4, 5, 6, 6.48 (median), 7, 8, 8.28 (mean), 10, 15, 30, 50, 69 (maximum) seconds ensure both short‑utterance and long‑context regimes are covered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152868-F273-E7CF-B6DB-FC89DB92EF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05784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E3BDF-5694-2B22-BB67-CEA9A3670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0553-FD83-4321-96C8-9BFB22B6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648" y="3079459"/>
            <a:ext cx="10500704" cy="699082"/>
          </a:xfrm>
        </p:spPr>
        <p:txBody>
          <a:bodyPr/>
          <a:lstStyle/>
          <a:p>
            <a:pPr algn="ctr"/>
            <a:r>
              <a:rPr lang="en-US" dirty="0"/>
              <a:t>Methodology and Experimental Setup</a:t>
            </a:r>
          </a:p>
        </p:txBody>
      </p:sp>
    </p:spTree>
    <p:extLst>
      <p:ext uri="{BB962C8B-B14F-4D97-AF65-F5344CB8AC3E}">
        <p14:creationId xmlns:p14="http://schemas.microsoft.com/office/powerpoint/2010/main" val="3200086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2C605-1755-C05A-767D-0A6B26279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4338E8-6A71-DE16-7DEF-B80650CA5C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701" y="952500"/>
            <a:ext cx="11621982" cy="522141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Fine-tuned the facebook/wav2vec2-base model by adding a classification head for speaker identification</a:t>
            </a:r>
          </a:p>
          <a:p>
            <a:r>
              <a:rPr lang="en-US" dirty="0"/>
              <a:t>Audio inputs were explicitly padded or truncated to fixed durations (target_length) before feature extraction</a:t>
            </a:r>
          </a:p>
          <a:p>
            <a:r>
              <a:rPr lang="en-US" dirty="0"/>
              <a:t>Trained for 20 epochs using the HuggingFace Trainer with an 80/20 train-test split, batch size of 32, AdamW optimizer, and a learning rate of 3e-5</a:t>
            </a:r>
          </a:p>
          <a:p>
            <a:r>
              <a:rPr lang="en-US" dirty="0"/>
              <a:t>Experiments were optimized for efficient use of an A100 GPU (40GB VRAM)</a:t>
            </a:r>
          </a:p>
          <a:p>
            <a:r>
              <a:rPr lang="en-US" dirty="0"/>
              <a:t>Experiments up to 15 seconds were conducted using full precision (FP32); for the final 3 longer durations, mixed precision with bfloat16 and batch size of 2 were used to mitigate out-of-memory (OOM) errors on the GPU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DE49DD-6A03-7424-A6FC-C3B7C9A2BEF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01105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7A9FE-EB9E-9F75-065E-769C1B096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9907-3179-AA08-EBBF-8516F10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648" y="3079459"/>
            <a:ext cx="10500704" cy="699082"/>
          </a:xfrm>
        </p:spPr>
        <p:txBody>
          <a:bodyPr/>
          <a:lstStyle/>
          <a:p>
            <a:pPr algn="ctr"/>
            <a:r>
              <a:rPr lang="en-US" dirty="0"/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67130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24E93-6032-3BA8-FA02-ECD7D6011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776340-5307-873F-59EC-5EDAA62DD6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701" y="952500"/>
            <a:ext cx="11621982" cy="5050431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Equal Error Rate (EER): Primary indicator of verification performance — lower is better</a:t>
            </a:r>
          </a:p>
          <a:p>
            <a:endParaRPr lang="en-US" dirty="0"/>
          </a:p>
          <a:p>
            <a:r>
              <a:rPr lang="en-US" dirty="0"/>
              <a:t>Accuracy: Proportion of correctly identified speakers among all predictions</a:t>
            </a:r>
          </a:p>
          <a:p>
            <a:endParaRPr lang="en-US" dirty="0"/>
          </a:p>
          <a:p>
            <a:r>
              <a:rPr lang="en-US" dirty="0"/>
              <a:t>Recall: Model’s ability to consistently detect the correct speaker across trials</a:t>
            </a:r>
          </a:p>
          <a:p>
            <a:endParaRPr lang="en-US" dirty="0"/>
          </a:p>
          <a:p>
            <a:r>
              <a:rPr lang="en-US" dirty="0"/>
              <a:t>Attention Cost (FLOPs): Proxy for computational burden — scales quadratically with sequence length (L′²)</a:t>
            </a:r>
          </a:p>
          <a:p>
            <a:endParaRPr lang="en-US" dirty="0"/>
          </a:p>
          <a:p>
            <a:r>
              <a:rPr lang="en-US" dirty="0"/>
              <a:t>Cost–EER Product (Efficiency): A combined metric capturing both model performance and compute efficiency (EER × L′²) — lower implies better trade-off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EAE2A7-9D5F-CBE4-DA15-FE428716C9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25236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51A75-46AD-D581-35CD-02B7A557E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4539-98AB-BFEB-C2F6-76D63214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648" y="3079459"/>
            <a:ext cx="10500704" cy="699082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38435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7CC5A-84D2-FE9A-0BFA-10D778D1D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B5BEA5-7EB0-7ED8-366A-9AD820D716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701" y="952500"/>
            <a:ext cx="11621982" cy="5221419"/>
          </a:xfrm>
        </p:spPr>
        <p:txBody>
          <a:bodyPr>
            <a:normAutofit/>
          </a:bodyPr>
          <a:lstStyle/>
          <a:p>
            <a:r>
              <a:rPr lang="en-US" dirty="0"/>
              <a:t>Sharp improvements from 1–4 seconds as EER drops from 0.122 to 0.0044, while accuracy jumps from 55.7% to 97.9%, suggesting Wav2Vec 2.0 can pick speaker cues even from short clips</a:t>
            </a:r>
          </a:p>
          <a:p>
            <a:r>
              <a:rPr lang="en-US" dirty="0"/>
              <a:t>There is a sweet spot between 5–8 seconds as this range delivers the best performance-efficiency tradeoff</a:t>
            </a:r>
          </a:p>
          <a:p>
            <a:r>
              <a:rPr lang="en-US" dirty="0"/>
              <a:t>At 8s, EER hits global minimum (0.000885), and accuracy peaks at 99%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F464A0-33B0-09F9-C985-D61C5E05A1F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pic>
        <p:nvPicPr>
          <p:cNvPr id="6" name="animated_accuracy">
            <a:hlinkClick r:id="" action="ppaction://media"/>
            <a:extLst>
              <a:ext uri="{FF2B5EF4-FFF2-40B4-BE49-F238E27FC236}">
                <a16:creationId xmlns:a16="http://schemas.microsoft.com/office/drawing/2014/main" id="{434ABAB4-82BC-2F13-1256-2F96A05399D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54553" y="3563209"/>
            <a:ext cx="9046278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3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 showWhenStopped="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7CC5A-84D2-FE9A-0BFA-10D778D1D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B5BEA5-7EB0-7ED8-366A-9AD820D716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701" y="952500"/>
            <a:ext cx="11621982" cy="522141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There is a degradation beyond 8 seconds as all metrics worsen from 10s to 69s</a:t>
            </a:r>
          </a:p>
          <a:p>
            <a:r>
              <a:rPr lang="en-US" dirty="0"/>
              <a:t>Longer input duration doesn’t mean better model accuracy and lower EER. This experiment demonstrates the contradiction to the belief that "more input = better"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F464A0-33B0-09F9-C985-D61C5E05A1F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pic>
        <p:nvPicPr>
          <p:cNvPr id="5" name="animated_eer">
            <a:hlinkClick r:id="" action="ppaction://media"/>
            <a:extLst>
              <a:ext uri="{FF2B5EF4-FFF2-40B4-BE49-F238E27FC236}">
                <a16:creationId xmlns:a16="http://schemas.microsoft.com/office/drawing/2014/main" id="{3E252DB7-0ECA-ECB1-2706-5FFAB841F49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38477" y="3073487"/>
            <a:ext cx="9196429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showWhenStopped="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801E24-5323-A7D8-6141-FE1CEBC329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701" y="952500"/>
            <a:ext cx="11621982" cy="52109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Speaker Recognition and its Importance</a:t>
            </a:r>
          </a:p>
          <a:p>
            <a:r>
              <a:rPr lang="en-US" dirty="0"/>
              <a:t>Context</a:t>
            </a:r>
          </a:p>
          <a:p>
            <a:r>
              <a:rPr lang="en-US" dirty="0"/>
              <a:t>Scientific Questions</a:t>
            </a:r>
          </a:p>
          <a:p>
            <a:r>
              <a:rPr lang="en-US" dirty="0"/>
              <a:t>Motivation and Goals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Methodology and Experimental Setup</a:t>
            </a:r>
          </a:p>
          <a:p>
            <a:r>
              <a:rPr lang="en-US" dirty="0"/>
              <a:t>Evaluation Metrics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Computational Cost Analysis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280824-7BC5-0299-9803-C185BE53295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757D7F-D911-75A7-1AF5-46D3C1AF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7" y="161884"/>
            <a:ext cx="11585366" cy="524541"/>
          </a:xfrm>
        </p:spPr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43045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7CC5A-84D2-FE9A-0BFA-10D778D1D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B5BEA5-7EB0-7ED8-366A-9AD820D716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701" y="952500"/>
            <a:ext cx="11621982" cy="522141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Speaker traits saturate early and ~6–8s clips are often enough</a:t>
            </a:r>
          </a:p>
          <a:p>
            <a:r>
              <a:rPr lang="en-US" dirty="0"/>
              <a:t>Ideal speaker recognition systems fine-tuned on Voxceleb1 should cap input to 6–8s for best generalization, latency, and resource use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F464A0-33B0-09F9-C985-D61C5E05A1F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pic>
        <p:nvPicPr>
          <p:cNvPr id="4" name="animated_recall">
            <a:hlinkClick r:id="" action="ppaction://media"/>
            <a:extLst>
              <a:ext uri="{FF2B5EF4-FFF2-40B4-BE49-F238E27FC236}">
                <a16:creationId xmlns:a16="http://schemas.microsoft.com/office/drawing/2014/main" id="{1E846BF3-CCCC-E002-20C0-5F5F8691107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809099" y="2998919"/>
            <a:ext cx="9025807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showWhenStopped="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DFD4B-F413-310A-38C6-7FFB0101E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1E93-5643-F996-7CBA-8CD04FA58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648" y="3079459"/>
            <a:ext cx="10500704" cy="699082"/>
          </a:xfrm>
        </p:spPr>
        <p:txBody>
          <a:bodyPr/>
          <a:lstStyle/>
          <a:p>
            <a:pPr algn="ctr"/>
            <a:r>
              <a:rPr lang="en-US" dirty="0"/>
              <a:t>Computational Cost Analysis</a:t>
            </a:r>
          </a:p>
        </p:txBody>
      </p:sp>
    </p:spTree>
    <p:extLst>
      <p:ext uri="{BB962C8B-B14F-4D97-AF65-F5344CB8AC3E}">
        <p14:creationId xmlns:p14="http://schemas.microsoft.com/office/powerpoint/2010/main" val="1111667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7CC5A-84D2-FE9A-0BFA-10D778D1D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B5BEA5-7EB0-7ED8-366A-9AD820D716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701" y="952500"/>
            <a:ext cx="11621982" cy="522141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As sequence length grows linearly, attention FLOPs scale quadratically (1s → 2.5K units, 69s → 563K units)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F464A0-33B0-09F9-C985-D61C5E05A1F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pic>
        <p:nvPicPr>
          <p:cNvPr id="5" name="animated_cost">
            <a:hlinkClick r:id="" action="ppaction://media"/>
            <a:extLst>
              <a:ext uri="{FF2B5EF4-FFF2-40B4-BE49-F238E27FC236}">
                <a16:creationId xmlns:a16="http://schemas.microsoft.com/office/drawing/2014/main" id="{D221851E-E4F5-4FE5-66D6-1F031130F66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40628" y="2730500"/>
            <a:ext cx="8480887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0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showWhenStopped="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7CC5A-84D2-FE9A-0BFA-10D778D1D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B5BEA5-7EB0-7ED8-366A-9AD820D716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701" y="952500"/>
            <a:ext cx="11621982" cy="522141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Lowest compute-per-accuracy cost appears at 5–8s</a:t>
            </a:r>
          </a:p>
          <a:p>
            <a:r>
              <a:rPr lang="en-US" dirty="0"/>
              <a:t>Longer durations get more expensive but less effective (5s → EER×Cost = 85,   69s → EER×Cost = 9510; 100× more cost for worse result)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F464A0-33B0-09F9-C985-D61C5E05A1F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pic>
        <p:nvPicPr>
          <p:cNvPr id="6" name="animated_eer_cost">
            <a:hlinkClick r:id="" action="ppaction://media"/>
            <a:extLst>
              <a:ext uri="{FF2B5EF4-FFF2-40B4-BE49-F238E27FC236}">
                <a16:creationId xmlns:a16="http://schemas.microsoft.com/office/drawing/2014/main" id="{9D6E9B90-1D34-454B-5621-1E008D8A1FF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10431" y="3036203"/>
            <a:ext cx="8620488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3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showWhenStopped="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939C0-5E31-F120-2A25-38C17786C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195B-E141-9F02-D596-F161C3B8F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648" y="3079459"/>
            <a:ext cx="10500704" cy="699082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84243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1E9A8-C678-44E4-144B-4C61CB440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799855-4730-7379-5331-59E0973C62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701" y="952500"/>
            <a:ext cx="11621982" cy="505043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Wav2Vec 2.0 achieves reliable speaker identification with just 3–4 seconds of audio; EER drops significantly from 0.122 at 1s to 0.0044 at 4s</a:t>
            </a:r>
          </a:p>
          <a:p>
            <a:r>
              <a:rPr lang="en-US" dirty="0"/>
              <a:t>Input durations between 5–8 seconds deliver the best performance–cost trade-off, with lowest EER, highest accuracy, and recall</a:t>
            </a:r>
          </a:p>
          <a:p>
            <a:r>
              <a:rPr lang="en-US" dirty="0"/>
              <a:t>Beyond 8 seconds, adding more input leads to diminishing and even negative returns in accuracy and EER, while computational cost rises steeply</a:t>
            </a:r>
          </a:p>
          <a:p>
            <a:r>
              <a:rPr lang="en-US" dirty="0"/>
              <a:t>Results suggest that useful speaker traits are captured early; longer inputs likely introduce redundancy or noise, degrading model performance</a:t>
            </a:r>
          </a:p>
          <a:p>
            <a:r>
              <a:rPr lang="en-US" dirty="0"/>
              <a:t>Trimming input audio to around 6–8 seconds provides optimal latency, accuracy, and compute efficiency for real-time speaker recognition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1844B4-C867-92ED-4A7C-C6F6701CDB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97553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3C1BB-8C89-4B83-91EF-58F065C44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456F-BB2C-4C69-B620-A7CFEF634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648" y="3079459"/>
            <a:ext cx="10500704" cy="699082"/>
          </a:xfrm>
        </p:spPr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203758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F61AA-1BF5-16DE-98AD-C40F7ED27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8C61F1-638A-F2BF-AF1A-9DBD3BAA7E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701" y="952501"/>
            <a:ext cx="11621982" cy="5176073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  <a:p>
            <a:endParaRPr lang="en-US" sz="6500" dirty="0"/>
          </a:p>
          <a:p>
            <a:r>
              <a:rPr lang="en-US" sz="6000" dirty="0"/>
              <a:t>Extend evaluation to VoxCeleb1-train and other multilingual or cross-domain datasets to assess generalizability of the results</a:t>
            </a:r>
          </a:p>
          <a:p>
            <a:endParaRPr lang="en-US" sz="6000" dirty="0"/>
          </a:p>
          <a:p>
            <a:r>
              <a:rPr lang="en-US" sz="6000" dirty="0"/>
              <a:t>Explore learnable or attention-based methods for selecting salient input segments instead of using fixed-length truncation or padding</a:t>
            </a:r>
          </a:p>
          <a:p>
            <a:endParaRPr lang="en-US" sz="6000" dirty="0"/>
          </a:p>
          <a:p>
            <a:r>
              <a:rPr lang="en-US" sz="6000" dirty="0"/>
              <a:t>Incorporate noise-aware or speaker-agnostic training objectives to reduce sensitivity to irrelevant segments in longer inputs</a:t>
            </a:r>
          </a:p>
          <a:p>
            <a:endParaRPr lang="en-US" sz="6000" dirty="0"/>
          </a:p>
          <a:p>
            <a:r>
              <a:rPr lang="en-US" sz="6000" dirty="0"/>
              <a:t>Investigate transformer modifications (e.g., sparse or long-range attention) that can better utilize long-context input without efficiency loss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C84C14-B6A0-29C8-C862-18A54148DC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14813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C98E1-478A-D9A8-490F-B410844BC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E87E-6381-442B-4546-C7558D055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648" y="3079459"/>
            <a:ext cx="10500704" cy="699082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678736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A6864-F270-EDA1-E52F-7EDE166E8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E236B3-1473-BB2B-5D5F-9A20A6BCC0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009" y="781007"/>
            <a:ext cx="11621982" cy="5295986"/>
          </a:xfrm>
        </p:spPr>
        <p:txBody>
          <a:bodyPr>
            <a:normAutofit fontScale="32500" lnSpcReduction="20000"/>
          </a:bodyPr>
          <a:lstStyle/>
          <a:p>
            <a:endParaRPr lang="en-US" dirty="0"/>
          </a:p>
          <a:p>
            <a:endParaRPr lang="en-US" sz="6500" dirty="0"/>
          </a:p>
          <a:p>
            <a:r>
              <a:rPr lang="en-US" sz="6500" dirty="0"/>
              <a:t>Baevski, A., Zhou, Y., Xu, Y., &amp; Auli, M. (2020). </a:t>
            </a:r>
            <a:r>
              <a:rPr lang="en-US" sz="6500" b="1" dirty="0"/>
              <a:t>wav2vec 2.0: A framework for self-supervised learning of speech representations.</a:t>
            </a:r>
            <a:r>
              <a:rPr lang="en-US" sz="6500" dirty="0"/>
              <a:t> Advances in Neural Information Processing Systems, 33, 12449-12460</a:t>
            </a:r>
          </a:p>
          <a:p>
            <a:endParaRPr lang="en-US" sz="6500" dirty="0"/>
          </a:p>
          <a:p>
            <a:r>
              <a:rPr lang="en-US" sz="6500" dirty="0"/>
              <a:t>Nagrani, A., Chung, J. S., Sluban, D., &amp; Zisserman, A. (2017). </a:t>
            </a:r>
            <a:r>
              <a:rPr lang="en-US" sz="6500" b="1" dirty="0"/>
              <a:t>VoxCeleb: a large-scale speaker identity dataset.</a:t>
            </a:r>
            <a:r>
              <a:rPr lang="en-US" sz="6500" dirty="0"/>
              <a:t> arXiv preprint arXiv:1706.08619</a:t>
            </a:r>
          </a:p>
          <a:p>
            <a:endParaRPr lang="en-US" sz="6500" dirty="0"/>
          </a:p>
          <a:p>
            <a:r>
              <a:rPr lang="en-US" sz="6600" dirty="0"/>
              <a:t>Dehak, N., Kenny, P., Nouza, V., Castaldo, F., Matějka, P., Diez, M., Franco, F. (2011). </a:t>
            </a:r>
            <a:r>
              <a:rPr lang="en-US" sz="6600" b="1" dirty="0"/>
              <a:t>Front-end factor analysis for speaker verification.</a:t>
            </a:r>
            <a:r>
              <a:rPr lang="en-US" sz="6600" dirty="0"/>
              <a:t> </a:t>
            </a:r>
            <a:r>
              <a:rPr lang="en-US" sz="6600" i="1" dirty="0"/>
              <a:t>IEEE Transactions on Audio, Speech, and Language Processing</a:t>
            </a:r>
            <a:r>
              <a:rPr lang="en-US" sz="6600" dirty="0"/>
              <a:t>, 19(4), 747-757</a:t>
            </a:r>
          </a:p>
          <a:p>
            <a:endParaRPr lang="en-US" sz="6500" dirty="0"/>
          </a:p>
          <a:p>
            <a:r>
              <a:rPr lang="en-US" sz="6600" dirty="0"/>
              <a:t>Snyder, D., Chen, P., Povey, D., &amp; Khudanpur, S. (2018). </a:t>
            </a:r>
            <a:r>
              <a:rPr lang="en-US" sz="6600" b="1" dirty="0"/>
              <a:t>X-vectors: Robust DNN embeddings for speaker recognition.</a:t>
            </a:r>
            <a:r>
              <a:rPr lang="en-US" sz="6600" dirty="0"/>
              <a:t> </a:t>
            </a:r>
            <a:r>
              <a:rPr lang="en-US" sz="6600" i="1" dirty="0"/>
              <a:t>2018 IEEE International Conference on Acoustics, Speech and Signal Processing (ICASSP)</a:t>
            </a:r>
            <a:r>
              <a:rPr lang="en-US" sz="6600" dirty="0"/>
              <a:t>, 4813-4817</a:t>
            </a:r>
          </a:p>
          <a:p>
            <a:endParaRPr lang="en-US" sz="65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B919A8-5D18-C980-5386-E383F9C3A5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1561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2DA3-CF3C-1E2A-8BCE-F57960F04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648" y="3079459"/>
            <a:ext cx="10500704" cy="699082"/>
          </a:xfrm>
        </p:spPr>
        <p:txBody>
          <a:bodyPr/>
          <a:lstStyle/>
          <a:p>
            <a:pPr algn="ctr"/>
            <a:r>
              <a:rPr lang="en-US" dirty="0"/>
              <a:t>Speaker Recognition and its Importance</a:t>
            </a:r>
          </a:p>
        </p:txBody>
      </p:sp>
    </p:spTree>
    <p:extLst>
      <p:ext uri="{BB962C8B-B14F-4D97-AF65-F5344CB8AC3E}">
        <p14:creationId xmlns:p14="http://schemas.microsoft.com/office/powerpoint/2010/main" val="378707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1343-3DEA-9F5E-AB1C-01B19F2FAF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78735-6A80-5AE2-1F9B-4E65836AD0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Atharva Mokashi</a:t>
            </a:r>
          </a:p>
          <a:p>
            <a:r>
              <a:rPr lang="en-US" dirty="0"/>
              <a:t>MSE Data Science</a:t>
            </a:r>
          </a:p>
          <a:p>
            <a:r>
              <a:rPr lang="en-US" dirty="0"/>
              <a:t>amokash1@jh.edu</a:t>
            </a:r>
          </a:p>
        </p:txBody>
      </p:sp>
    </p:spTree>
    <p:extLst>
      <p:ext uri="{BB962C8B-B14F-4D97-AF65-F5344CB8AC3E}">
        <p14:creationId xmlns:p14="http://schemas.microsoft.com/office/powerpoint/2010/main" val="442868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08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C72EF-8DC3-A1B3-BDB1-A24F434A4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EAE6D5-A3BB-1558-1258-62281DA2E0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701" y="952500"/>
            <a:ext cx="11621982" cy="5221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Identifying who is speaking based on their unique voice characteristics (Voice Biometrics)</a:t>
            </a:r>
          </a:p>
          <a:p>
            <a:endParaRPr lang="en-US" dirty="0"/>
          </a:p>
          <a:p>
            <a:r>
              <a:rPr lang="en-US" dirty="0"/>
              <a:t>It's a powerful biometric modality, increasingly used alongside or instead of passwords and other identifiers</a:t>
            </a:r>
          </a:p>
          <a:p>
            <a:endParaRPr lang="en-US" dirty="0"/>
          </a:p>
          <a:p>
            <a:r>
              <a:rPr lang="en-US" dirty="0"/>
              <a:t>Important applications include secure voice interfaces, personalized device interactions, contact center automation, and forensic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3A1AD-6A68-06FB-FA60-3F6C5CF153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2511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AD88F-2CC6-88D8-9AD6-11A6F5785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935D-C93C-7E37-DCB5-8C46D39AA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648" y="3079459"/>
            <a:ext cx="10500704" cy="699082"/>
          </a:xfrm>
        </p:spPr>
        <p:txBody>
          <a:bodyPr/>
          <a:lstStyle/>
          <a:p>
            <a:pPr algn="ctr"/>
            <a:r>
              <a:rPr lang="en-US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89577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0B7A3-D00C-88FE-A15E-C324B2A96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8CD185-EBF6-6F5D-04B6-EE8D41C0D5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701" y="952500"/>
            <a:ext cx="11621982" cy="522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Wav2Vec 2.0, pre-trained on ASR tasks, has demonstrated strong generalization — but its potential for speaker identification is underexplored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Speaker recognition requires fixed-length inputs, yet real-world audio varies widely in duration. Systems often pad or truncate — but how much is enough</a:t>
            </a:r>
          </a:p>
          <a:p>
            <a:endParaRPr lang="en-US" dirty="0"/>
          </a:p>
          <a:p>
            <a:r>
              <a:rPr lang="en-US" dirty="0"/>
              <a:t>VoxCeleb1, a benchmark dataset of diverse speakers, reflects natural variability in speech — making it ideal to examine duration effects</a:t>
            </a:r>
          </a:p>
          <a:p>
            <a:endParaRPr lang="en-US" dirty="0"/>
          </a:p>
          <a:p>
            <a:r>
              <a:rPr lang="en-US" dirty="0"/>
              <a:t>Our work probes how input duration impacts performance and cost, building practical insights for deployment and model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714AAF-AB8F-A7C0-492B-5551245385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2700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8A8F9-0230-C125-3A8B-A2EB872BA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0D94-183F-BA43-74EE-219A5E31E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648" y="3079459"/>
            <a:ext cx="10500704" cy="699082"/>
          </a:xfrm>
        </p:spPr>
        <p:txBody>
          <a:bodyPr/>
          <a:lstStyle/>
          <a:p>
            <a:pPr algn="ctr"/>
            <a:r>
              <a:rPr lang="en-US" dirty="0"/>
              <a:t>Scientific Questions</a:t>
            </a:r>
          </a:p>
        </p:txBody>
      </p:sp>
    </p:spTree>
    <p:extLst>
      <p:ext uri="{BB962C8B-B14F-4D97-AF65-F5344CB8AC3E}">
        <p14:creationId xmlns:p14="http://schemas.microsoft.com/office/powerpoint/2010/main" val="413601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AC754-B521-E2BB-9A87-3AC203F9E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8159B0-B16F-3EBB-173C-163EE5CCA6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701" y="952500"/>
            <a:ext cx="11621982" cy="522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Q1: How much audio is sufficient for reliable speaker identification using   Wav2Vec 2.0?</a:t>
            </a:r>
          </a:p>
          <a:p>
            <a:endParaRPr lang="en-US" dirty="0"/>
          </a:p>
          <a:p>
            <a:r>
              <a:rPr lang="en-US" dirty="0"/>
              <a:t>Q2: Does more audio always help — or can it introduce redundancy, noise, or overfitting?</a:t>
            </a:r>
          </a:p>
          <a:p>
            <a:endParaRPr lang="en-US" dirty="0"/>
          </a:p>
          <a:p>
            <a:r>
              <a:rPr lang="en-US" dirty="0"/>
              <a:t>Q3: What is the best trade-off between performance (EER, accuracy) and attention cost (FLOPs)?</a:t>
            </a:r>
          </a:p>
          <a:p>
            <a:endParaRPr lang="en-US" dirty="0"/>
          </a:p>
          <a:p>
            <a:r>
              <a:rPr lang="en-US" dirty="0"/>
              <a:t>These questions guide our empirical study — fine-tuning Wav2Vec 2.0 on VoxCeleb1 across 16 fixed durations, from 1 second to 69 seconds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7BB2F5-F9BE-2EE9-1A6C-1CB9447313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6371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EB9AD-3EF6-D98E-2592-81FD518C1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0269-F40E-DECF-A853-1CD15E63D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648" y="3079459"/>
            <a:ext cx="10500704" cy="699082"/>
          </a:xfrm>
        </p:spPr>
        <p:txBody>
          <a:bodyPr/>
          <a:lstStyle/>
          <a:p>
            <a:pPr algn="ctr"/>
            <a:r>
              <a:rPr lang="en-US" dirty="0"/>
              <a:t>Motivation and Goals</a:t>
            </a:r>
          </a:p>
        </p:txBody>
      </p:sp>
    </p:spTree>
    <p:extLst>
      <p:ext uri="{BB962C8B-B14F-4D97-AF65-F5344CB8AC3E}">
        <p14:creationId xmlns:p14="http://schemas.microsoft.com/office/powerpoint/2010/main" val="61178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2C71"/>
      </a:dk1>
      <a:lt1>
        <a:srgbClr val="FFFFFF"/>
      </a:lt1>
      <a:dk2>
        <a:srgbClr val="002C71"/>
      </a:dk2>
      <a:lt2>
        <a:srgbClr val="FFFFFF"/>
      </a:lt2>
      <a:accent1>
        <a:srgbClr val="4E97E0"/>
      </a:accent1>
      <a:accent2>
        <a:srgbClr val="0071CE"/>
      </a:accent2>
      <a:accent3>
        <a:srgbClr val="A35C98"/>
      </a:accent3>
      <a:accent4>
        <a:srgbClr val="008767"/>
      </a:accent4>
      <a:accent5>
        <a:srgbClr val="F1C300"/>
      </a:accent5>
      <a:accent6>
        <a:srgbClr val="275E3C"/>
      </a:accent6>
      <a:hlink>
        <a:srgbClr val="0071CE"/>
      </a:hlink>
      <a:folHlink>
        <a:srgbClr val="A0A0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JHU-Presentation Template_Sp25" id="{AF63D3DC-0851-C541-912F-B4045ACA5DAB}" vid="{B1FE3E55-E1F1-2640-8FBF-697F96CA52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JHU-Presentation Template_Sp25</Template>
  <TotalTime>4153</TotalTime>
  <Words>1298</Words>
  <Application>Microsoft Office PowerPoint</Application>
  <PresentationFormat>Widescreen</PresentationFormat>
  <Paragraphs>168</Paragraphs>
  <Slides>31</Slides>
  <Notes>30</Notes>
  <HiddenSlides>0</HiddenSlides>
  <MMClips>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Aptos</vt:lpstr>
      <vt:lpstr>Arial</vt:lpstr>
      <vt:lpstr>Georgia</vt:lpstr>
      <vt:lpstr>System Font Regular</vt:lpstr>
      <vt:lpstr>Tahoma</vt:lpstr>
      <vt:lpstr>Office Theme</vt:lpstr>
      <vt:lpstr>Input-Duration Effects on Wav2Vec2-base Speaker Identification – A VoxCeleb1 Study</vt:lpstr>
      <vt:lpstr>Table of Contents</vt:lpstr>
      <vt:lpstr>Speaker Recognition and its Importance</vt:lpstr>
      <vt:lpstr>PowerPoint Presentation</vt:lpstr>
      <vt:lpstr>Context</vt:lpstr>
      <vt:lpstr>PowerPoint Presentation</vt:lpstr>
      <vt:lpstr>Scientific Questions</vt:lpstr>
      <vt:lpstr>PowerPoint Presentation</vt:lpstr>
      <vt:lpstr>Motivation and Goals</vt:lpstr>
      <vt:lpstr>PowerPoint Presentation</vt:lpstr>
      <vt:lpstr>Dataset</vt:lpstr>
      <vt:lpstr>PowerPoint Presentation</vt:lpstr>
      <vt:lpstr>Methodology and Experimental Setup</vt:lpstr>
      <vt:lpstr>PowerPoint Presentation</vt:lpstr>
      <vt:lpstr>Evaluation Metrics</vt:lpstr>
      <vt:lpstr>PowerPoint Presentation</vt:lpstr>
      <vt:lpstr>Results</vt:lpstr>
      <vt:lpstr>PowerPoint Presentation</vt:lpstr>
      <vt:lpstr>PowerPoint Presentation</vt:lpstr>
      <vt:lpstr>PowerPoint Presentation</vt:lpstr>
      <vt:lpstr>Computational Cost Analysis</vt:lpstr>
      <vt:lpstr>PowerPoint Presentation</vt:lpstr>
      <vt:lpstr>PowerPoint Presentation</vt:lpstr>
      <vt:lpstr>Conclusion</vt:lpstr>
      <vt:lpstr>PowerPoint Presentation</vt:lpstr>
      <vt:lpstr>Future Work</vt:lpstr>
      <vt:lpstr>PowerPoint Presentation</vt:lpstr>
      <vt:lpstr>References</vt:lpstr>
      <vt:lpstr>PowerPoint Presentation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Atharva Mokashi</dc:creator>
  <cp:lastModifiedBy>Atharva Mokashi</cp:lastModifiedBy>
  <cp:revision>2</cp:revision>
  <dcterms:created xsi:type="dcterms:W3CDTF">2025-06-19T02:37:09Z</dcterms:created>
  <dcterms:modified xsi:type="dcterms:W3CDTF">2025-06-24T02:26:44Z</dcterms:modified>
</cp:coreProperties>
</file>