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74" r:id="rId15"/>
    <p:sldId id="275" r:id="rId16"/>
    <p:sldId id="278" r:id="rId17"/>
    <p:sldId id="276" r:id="rId18"/>
    <p:sldId id="279" r:id="rId19"/>
    <p:sldId id="277" r:id="rId20"/>
    <p:sldId id="280" r:id="rId21"/>
    <p:sldId id="281" r:id="rId22"/>
    <p:sldId id="282" r:id="rId23"/>
    <p:sldId id="285" r:id="rId24"/>
    <p:sldId id="283" r:id="rId25"/>
    <p:sldId id="287" r:id="rId26"/>
    <p:sldId id="286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NAIR" initials="SN" lastIdx="1" clrIdx="0">
    <p:extLst>
      <p:ext uri="{19B8F6BF-5375-455C-9EA6-DF929625EA0E}">
        <p15:presenceInfo xmlns:p15="http://schemas.microsoft.com/office/powerpoint/2012/main" userId="81c582b11a6d9a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49A"/>
    <a:srgbClr val="D97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25" d="100"/>
          <a:sy n="25" d="100"/>
        </p:scale>
        <p:origin x="4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FE26-8CC1-4738-BA1D-8AC697A5D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473B4-6ED4-4D75-A1F9-D199AB74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8ECC-5DC3-4B76-AB69-6D4E6A7A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7231-3D4E-4615-B3D0-3960160B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72B7-E4AE-4F49-8B21-25A5FBE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41E9-8B5C-4397-92D2-10990E15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FC6C7-317F-4569-B878-D9EA46B4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347F-B0AB-4596-B394-44A3E339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4736-1108-463B-95AF-BCBC413A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8163-2261-4E1D-B0E6-9BBB4880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5A4FE-FAE2-4C14-9DF0-15B61F0EC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28B11-156A-4BB7-AA46-5647CD4D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C86F-BB01-4F42-BA12-E29C9EB0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3BF3-7D5A-48B3-9A29-B9CE4390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288F-5EFD-4C9B-8AEE-53B0A35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5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C9BF-70E4-4B32-9E7E-1CD8965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D1B9-7029-4487-AB87-1F8EA5C0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2032F-4E61-43DB-9E99-2C19B9D6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D697-76C0-461F-A2B6-8FE55760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510D-C5B7-43DD-A44C-BAEBBA06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E328-58DE-4788-98A3-BB399CD8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5678-FA1F-4B58-8DE3-37F0CCBC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99A5-9590-4A0F-A23C-B80C9C8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B7A2-3AD7-4A0C-B2C3-20097861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E3C6-8D39-4498-8713-5DED2A2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5B44-5C7F-4CD0-92BF-AB0C8820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1745-5F08-4A59-8D41-8F61097B1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EA3C-A31B-411D-A08A-5AC1DC8CE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3A56-C51E-450D-880B-5350AB50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8A12-F4D2-4197-9DD8-A35D19CF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A49B-AB03-432B-82D8-8F9E850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8044-B586-41C3-98D6-80C493E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3C90A-A693-42D6-B1D9-9664A5D7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946B-4A64-4892-80B0-87FC2F92A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D0EF6-6CF0-4E36-A57C-863B19262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5B6D8-D978-4B9B-BE90-B712B6D34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4C41D-DA23-4876-9D32-AD7BBE5E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13E9F-6A07-4D4E-8CD8-C9DCB90A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CE7D-D395-4391-A452-AA8C1F1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5839-7986-4A07-B387-43EE31C7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BF93D-6857-4C9E-AC10-9E959E54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01686-19CA-4C18-9B65-BF940D9B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3550F-176D-4DB0-92B8-611BB65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64934-6210-432F-9839-5663FFE0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42B9-1A72-4D76-9A6F-37BF595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9DC9-9184-4296-B5CB-0BA2CDC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7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A78A-13B1-43CE-8C64-F5C0F66B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0ABB-B3AA-4A8B-81DE-46F1C4D3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6449-6F7E-4521-B72D-C320406A7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FBA7-CB37-4C3D-86FB-FE31A7B4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6BEA4-2A7C-441D-8B70-6975D62A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F261-E9A8-4223-AF5A-0536758A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D3E1-B32C-41E5-8163-0225AEDB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2E3D2-1683-4AA2-A7BD-9B823E1A4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2B4C1-3EEA-4594-ACC2-65B324A11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8C0E-5B71-4293-B993-20B856A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0048-6D49-4495-883F-55CC3C7F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FDBD-724B-49F5-AED2-2AD4112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842E-3FE3-47C2-B92F-E7EC06FA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8458-FB46-4C97-8635-2229CDAA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3D63-E226-4983-B7BF-1ABFA1B79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1B4C-787F-4D08-8A21-289BE51037ED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95A6-3102-40DB-A236-07D75CDC1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8BB4-440F-4931-9B2D-19B808F45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6F034-A22A-4D36-9FDB-D6FD7FBD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6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6779-E751-4B5D-AD29-5C0E80B50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plane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E32E2-F7D6-41DC-91AB-333DFF8DE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class with pplane8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6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DF24-2648-4116-AA27-4454B2AA4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8889"/>
                <a:ext cx="10515600" cy="5298074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Converting to polar</a:t>
                </a:r>
                <a:r>
                  <a:rPr lang="en-US" dirty="0"/>
                  <a:t>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System has a single fixed point at the origin (0,0). Stability of the fixed point depends on the value of </a:t>
                </a:r>
                <a:r>
                  <a:rPr lang="en-US" i="1" dirty="0"/>
                  <a:t>a.</a:t>
                </a:r>
                <a:endParaRPr lang="en-US" b="0" i="1" dirty="0"/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DF24-2648-4116-AA27-4454B2AA4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8889"/>
                <a:ext cx="10515600" cy="5298074"/>
              </a:xfrm>
              <a:blipFill>
                <a:blip r:embed="rId2"/>
                <a:stretch>
                  <a:fillRect l="-1217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25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90D8C-8FCB-45E1-A7E3-1158117A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1" b="15651"/>
          <a:stretch/>
        </p:blipFill>
        <p:spPr>
          <a:xfrm>
            <a:off x="359502" y="1175390"/>
            <a:ext cx="5535272" cy="4507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84DCA-A8AF-4162-994B-B281B59B3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1" b="15651"/>
          <a:stretch/>
        </p:blipFill>
        <p:spPr>
          <a:xfrm>
            <a:off x="6096000" y="1175390"/>
            <a:ext cx="5535273" cy="450722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2F59D0-163B-4832-9C9B-F8A289F9410A}"/>
              </a:ext>
            </a:extLst>
          </p:cNvPr>
          <p:cNvGrpSpPr/>
          <p:nvPr/>
        </p:nvGrpSpPr>
        <p:grpSpPr>
          <a:xfrm>
            <a:off x="10022891" y="299791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642832-E34C-4384-BC9D-10CABB83D3D1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65D00D-CBAE-4ED3-8E01-598BA6AC6A49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BA697-5D51-4040-A28E-D6EB1572B19B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E1B811-7FBD-464E-BC35-B288E7655AE9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32C130-F10C-46A4-9F2B-50D18FFEC044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C8BFB2-9D25-45FE-A080-FFB91B5FE028}"/>
              </a:ext>
            </a:extLst>
          </p:cNvPr>
          <p:cNvSpPr txBox="1"/>
          <p:nvPr/>
        </p:nvSpPr>
        <p:spPr>
          <a:xfrm>
            <a:off x="2752078" y="80605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34FA44-779E-494B-BC9C-0690B011AD08}"/>
              </a:ext>
            </a:extLst>
          </p:cNvPr>
          <p:cNvSpPr txBox="1"/>
          <p:nvPr/>
        </p:nvSpPr>
        <p:spPr>
          <a:xfrm>
            <a:off x="8114203" y="806058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EB8B16-9C53-459D-996A-15F3466583C5}"/>
              </a:ext>
            </a:extLst>
          </p:cNvPr>
          <p:cNvSpPr/>
          <p:nvPr/>
        </p:nvSpPr>
        <p:spPr>
          <a:xfrm>
            <a:off x="9046353" y="349781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9704E5-7F54-43BF-9DF2-07ACCBFFA748}"/>
              </a:ext>
            </a:extLst>
          </p:cNvPr>
          <p:cNvSpPr txBox="1"/>
          <p:nvPr/>
        </p:nvSpPr>
        <p:spPr>
          <a:xfrm>
            <a:off x="8439660" y="5821122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7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84BC7-1127-44BC-9D31-289561C50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" b="15651"/>
          <a:stretch/>
        </p:blipFill>
        <p:spPr>
          <a:xfrm>
            <a:off x="390619" y="1175389"/>
            <a:ext cx="5539666" cy="4507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FC26B-D86C-4BEA-B295-7860AF293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" b="15651"/>
          <a:stretch/>
        </p:blipFill>
        <p:spPr>
          <a:xfrm>
            <a:off x="6124576" y="1175389"/>
            <a:ext cx="5539667" cy="45072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CAC0191-C9FD-4211-A1DF-0600EF786B16}"/>
              </a:ext>
            </a:extLst>
          </p:cNvPr>
          <p:cNvGrpSpPr/>
          <p:nvPr/>
        </p:nvGrpSpPr>
        <p:grpSpPr>
          <a:xfrm>
            <a:off x="10022891" y="299791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E0E194-5728-4B2C-ACE8-8C7C428D5830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F6418D-A1D6-4C31-B33C-00EE8174FA3C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C4C36-BBAA-49CA-A5DA-26D633BF00DF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6D2E61-B442-4701-B6B7-09966A34E972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5D122-08A4-4E2A-AE80-2911166EBFC5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5524B5-03AA-4F53-A765-E84C524C84C9}"/>
              </a:ext>
            </a:extLst>
          </p:cNvPr>
          <p:cNvSpPr txBox="1"/>
          <p:nvPr/>
        </p:nvSpPr>
        <p:spPr>
          <a:xfrm>
            <a:off x="2752078" y="80605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F2128-5310-44F4-806D-491F278FBFC9}"/>
              </a:ext>
            </a:extLst>
          </p:cNvPr>
          <p:cNvSpPr txBox="1"/>
          <p:nvPr/>
        </p:nvSpPr>
        <p:spPr>
          <a:xfrm>
            <a:off x="8114203" y="806058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0C071-D366-4D24-8684-83D6DD534ABB}"/>
              </a:ext>
            </a:extLst>
          </p:cNvPr>
          <p:cNvSpPr txBox="1"/>
          <p:nvPr/>
        </p:nvSpPr>
        <p:spPr>
          <a:xfrm>
            <a:off x="8734103" y="5905967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19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E63BB-0924-4A9D-AA3F-39100FE8F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817"/>
          <a:stretch/>
        </p:blipFill>
        <p:spPr>
          <a:xfrm>
            <a:off x="257452" y="1179827"/>
            <a:ext cx="5521911" cy="449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C3BA7-F37E-4EBB-8AD1-73AFE2280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817"/>
          <a:stretch/>
        </p:blipFill>
        <p:spPr>
          <a:xfrm>
            <a:off x="6095999" y="1179827"/>
            <a:ext cx="5521911" cy="44983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BA11B6D-1E61-411F-A42E-377F7706BAE5}"/>
              </a:ext>
            </a:extLst>
          </p:cNvPr>
          <p:cNvGrpSpPr/>
          <p:nvPr/>
        </p:nvGrpSpPr>
        <p:grpSpPr>
          <a:xfrm>
            <a:off x="10022891" y="273158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863567-DECF-4295-B785-B24479E3E52F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269723-9E2C-400C-BD99-D9E28D62A2EA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0CCB20-959A-42A5-9844-690A18BF5A1D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C031AB-20AD-4746-B2AF-0D248B6B5C4D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4E619-F170-4EAB-ABA5-61FBD435FE2B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77CE51-031D-472F-93CA-7D0A8AAA513E}"/>
              </a:ext>
            </a:extLst>
          </p:cNvPr>
          <p:cNvSpPr txBox="1"/>
          <p:nvPr/>
        </p:nvSpPr>
        <p:spPr>
          <a:xfrm>
            <a:off x="2752078" y="83008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AB63-8004-4EB6-BD31-4FA5E69A3DD5}"/>
              </a:ext>
            </a:extLst>
          </p:cNvPr>
          <p:cNvSpPr txBox="1"/>
          <p:nvPr/>
        </p:nvSpPr>
        <p:spPr>
          <a:xfrm>
            <a:off x="8114203" y="83269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44120-FEA5-4952-B99E-E640A427112C}"/>
              </a:ext>
            </a:extLst>
          </p:cNvPr>
          <p:cNvSpPr/>
          <p:nvPr/>
        </p:nvSpPr>
        <p:spPr>
          <a:xfrm>
            <a:off x="9046353" y="3497811"/>
            <a:ext cx="90000" cy="9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01771-5687-4595-939B-098D945637FB}"/>
              </a:ext>
            </a:extLst>
          </p:cNvPr>
          <p:cNvSpPr txBox="1"/>
          <p:nvPr/>
        </p:nvSpPr>
        <p:spPr>
          <a:xfrm>
            <a:off x="8301585" y="584384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2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The x nullclines occur at, </a:t>
                </a:r>
                <a:r>
                  <a:rPr lang="en-IN" i="1" dirty="0"/>
                  <a:t>x = 0</a:t>
                </a:r>
                <a:r>
                  <a:rPr lang="en-IN" dirty="0"/>
                  <a:t> and </a:t>
                </a:r>
                <a:r>
                  <a:rPr lang="en-IN" i="1" dirty="0"/>
                  <a:t>x = 5-y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y nullclines occur at, </a:t>
                </a:r>
                <a:r>
                  <a:rPr lang="en-IN" i="1" dirty="0"/>
                  <a:t>y = 0</a:t>
                </a:r>
                <a:r>
                  <a:rPr lang="en-IN" dirty="0"/>
                  <a:t> and </a:t>
                </a:r>
                <a:r>
                  <a:rPr lang="en-IN" i="1" dirty="0"/>
                  <a:t>x = 2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are (0,0), (5,0) and (2,3).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8237E-1597-4D07-8855-3ACDA7DCC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" b="15360"/>
          <a:stretch/>
        </p:blipFill>
        <p:spPr>
          <a:xfrm>
            <a:off x="186433" y="1167619"/>
            <a:ext cx="5530788" cy="4522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DA963-C7FB-4A33-A854-13626D9C3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" b="15360"/>
          <a:stretch/>
        </p:blipFill>
        <p:spPr>
          <a:xfrm>
            <a:off x="6096000" y="1167618"/>
            <a:ext cx="5530788" cy="45227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1ABCE3E-D11E-4D9A-9A3F-3BDEB33C0240}"/>
              </a:ext>
            </a:extLst>
          </p:cNvPr>
          <p:cNvGrpSpPr/>
          <p:nvPr/>
        </p:nvGrpSpPr>
        <p:grpSpPr>
          <a:xfrm>
            <a:off x="4125587" y="578527"/>
            <a:ext cx="552888" cy="547273"/>
            <a:chOff x="4125587" y="578527"/>
            <a:chExt cx="552888" cy="5472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50B488-7F48-472C-9FC9-9C3BD3A79FD9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481937-B591-4A3A-BBEC-ECDC26BE8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AAD3C3-3466-4B2F-953D-3DC83B926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DD605-5CAF-42D8-995A-2184540AC069}"/>
              </a:ext>
            </a:extLst>
          </p:cNvPr>
          <p:cNvGrpSpPr/>
          <p:nvPr/>
        </p:nvGrpSpPr>
        <p:grpSpPr>
          <a:xfrm rot="2665572">
            <a:off x="9009786" y="3455632"/>
            <a:ext cx="180000" cy="180000"/>
            <a:chOff x="4125587" y="578527"/>
            <a:chExt cx="552888" cy="5472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E2E7FC-4A76-40CC-A598-92010F2437C1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54FD98E-DBC8-4A29-BFBD-7E69F000F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A431090-3E11-41D8-B768-1F45006C7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86546-C9D6-4C04-B68F-917E1C133A07}"/>
              </a:ext>
            </a:extLst>
          </p:cNvPr>
          <p:cNvGrpSpPr/>
          <p:nvPr/>
        </p:nvGrpSpPr>
        <p:grpSpPr>
          <a:xfrm rot="21386815">
            <a:off x="10902208" y="3448230"/>
            <a:ext cx="180000" cy="180000"/>
            <a:chOff x="4125587" y="578526"/>
            <a:chExt cx="552888" cy="54727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2C0F69-8940-42E3-97CE-88BA532AEF6D}"/>
                </a:ext>
              </a:extLst>
            </p:cNvPr>
            <p:cNvSpPr/>
            <p:nvPr/>
          </p:nvSpPr>
          <p:spPr>
            <a:xfrm>
              <a:off x="4138473" y="578526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7C24C5-44F6-4C43-9BE9-2B86E3A49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092719-5D8C-430F-AA99-B957668AA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5CD9B016-0132-4313-8B6B-5E5A1D9E3171}"/>
              </a:ext>
            </a:extLst>
          </p:cNvPr>
          <p:cNvSpPr/>
          <p:nvPr/>
        </p:nvSpPr>
        <p:spPr>
          <a:xfrm>
            <a:off x="9809850" y="268106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F3828E-3A19-4904-9512-C9526DD971B3}"/>
              </a:ext>
            </a:extLst>
          </p:cNvPr>
          <p:cNvGrpSpPr/>
          <p:nvPr/>
        </p:nvGrpSpPr>
        <p:grpSpPr>
          <a:xfrm>
            <a:off x="10022891" y="273158"/>
            <a:ext cx="1348599" cy="469055"/>
            <a:chOff x="8611340" y="246525"/>
            <a:chExt cx="1348599" cy="46905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588560A-8D9E-4BAF-A1AE-0424599830C8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780F05-1093-42F0-81A2-A6FBA62FFC84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24C623-BBE7-4727-AE21-128E4897CA2A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54A80B-7D74-4A89-9A46-AD196D9EC30E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A71949F-FABE-493A-AEC3-5C357B8191CC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A3AC097-A964-4970-91BD-21CD6E87D2BA}"/>
              </a:ext>
            </a:extLst>
          </p:cNvPr>
          <p:cNvSpPr txBox="1"/>
          <p:nvPr/>
        </p:nvSpPr>
        <p:spPr>
          <a:xfrm>
            <a:off x="2752078" y="77942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61807-9D68-4F39-A89E-4A36F3D67F37}"/>
              </a:ext>
            </a:extLst>
          </p:cNvPr>
          <p:cNvSpPr txBox="1"/>
          <p:nvPr/>
        </p:nvSpPr>
        <p:spPr>
          <a:xfrm>
            <a:off x="8114203" y="779425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7981B6-5CE5-4927-974B-DA1225853B74}"/>
              </a:ext>
            </a:extLst>
          </p:cNvPr>
          <p:cNvCxnSpPr/>
          <p:nvPr/>
        </p:nvCxnSpPr>
        <p:spPr>
          <a:xfrm flipH="1">
            <a:off x="7182035" y="3671197"/>
            <a:ext cx="1795148" cy="249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949452-EBC5-46F5-AE31-8347C32E6D99}"/>
              </a:ext>
            </a:extLst>
          </p:cNvPr>
          <p:cNvCxnSpPr/>
          <p:nvPr/>
        </p:nvCxnSpPr>
        <p:spPr>
          <a:xfrm flipH="1">
            <a:off x="7208668" y="3671197"/>
            <a:ext cx="3622089" cy="25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7951F1-D5AB-475F-B920-624758EC2D02}"/>
              </a:ext>
            </a:extLst>
          </p:cNvPr>
          <p:cNvSpPr txBox="1"/>
          <p:nvPr/>
        </p:nvSpPr>
        <p:spPr>
          <a:xfrm>
            <a:off x="6162942" y="628772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C19C3C-A36D-4BBD-9314-5C3A55913ED9}"/>
              </a:ext>
            </a:extLst>
          </p:cNvPr>
          <p:cNvSpPr txBox="1"/>
          <p:nvPr/>
        </p:nvSpPr>
        <p:spPr>
          <a:xfrm>
            <a:off x="9989997" y="5898616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Spiral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D8313E-EB82-4768-A78C-064BC6B74192}"/>
              </a:ext>
            </a:extLst>
          </p:cNvPr>
          <p:cNvCxnSpPr>
            <a:endCxn id="62" idx="0"/>
          </p:cNvCxnSpPr>
          <p:nvPr/>
        </p:nvCxnSpPr>
        <p:spPr>
          <a:xfrm>
            <a:off x="9899850" y="2849732"/>
            <a:ext cx="758984" cy="304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4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y = </a:t>
                </a:r>
                <a:r>
                  <a:rPr lang="en-IN" u="sng" dirty="0"/>
                  <a:t>+</a:t>
                </a:r>
                <a:r>
                  <a:rPr lang="en-IN" dirty="0"/>
                  <a:t>x and y nullcline is x = 1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(1,1) and (1,-1)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11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AC779-2695-4BD3-B5E2-E9D143DEC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 b="15319"/>
          <a:stretch/>
        </p:blipFill>
        <p:spPr>
          <a:xfrm>
            <a:off x="310720" y="1166510"/>
            <a:ext cx="5514048" cy="452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3C5B8-F12E-48FD-B78F-6BA3C97B1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 b="15319"/>
          <a:stretch/>
        </p:blipFill>
        <p:spPr>
          <a:xfrm>
            <a:off x="6239988" y="1166511"/>
            <a:ext cx="5514048" cy="45249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22EDA7-E70B-44CA-935D-706590F11169}"/>
              </a:ext>
            </a:extLst>
          </p:cNvPr>
          <p:cNvGrpSpPr/>
          <p:nvPr/>
        </p:nvGrpSpPr>
        <p:grpSpPr>
          <a:xfrm>
            <a:off x="10022891" y="459590"/>
            <a:ext cx="1348599" cy="469055"/>
            <a:chOff x="8611340" y="246525"/>
            <a:chExt cx="1348599" cy="46905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1636D0-154C-44B3-84B8-CDE31912230D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15C7DA-8F13-49F8-B8CC-0D00EC3B1F94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709887-75D5-431F-8CC9-95771F83E666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2FDB19-9B41-42D7-93C7-A383B760E20C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C04B58-F65B-4DDE-A714-73996E242A6C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C243A8-70B3-4F6D-BC18-83604E173946}"/>
              </a:ext>
            </a:extLst>
          </p:cNvPr>
          <p:cNvSpPr txBox="1"/>
          <p:nvPr/>
        </p:nvSpPr>
        <p:spPr>
          <a:xfrm>
            <a:off x="2752078" y="96585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4374B-E935-421E-9209-2007734B0072}"/>
              </a:ext>
            </a:extLst>
          </p:cNvPr>
          <p:cNvSpPr txBox="1"/>
          <p:nvPr/>
        </p:nvSpPr>
        <p:spPr>
          <a:xfrm>
            <a:off x="8114203" y="965857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487E07-582B-4086-A28C-87D3ED6BB964}"/>
              </a:ext>
            </a:extLst>
          </p:cNvPr>
          <p:cNvSpPr/>
          <p:nvPr/>
        </p:nvSpPr>
        <p:spPr>
          <a:xfrm>
            <a:off x="9943006" y="4019544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274017-D376-4529-8781-4939B26DAF4D}"/>
              </a:ext>
            </a:extLst>
          </p:cNvPr>
          <p:cNvSpPr/>
          <p:nvPr/>
        </p:nvSpPr>
        <p:spPr>
          <a:xfrm>
            <a:off x="9953358" y="2937947"/>
            <a:ext cx="90000" cy="9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458D8C-C6C8-4F43-B840-9CCBED69B06F}"/>
              </a:ext>
            </a:extLst>
          </p:cNvPr>
          <p:cNvCxnSpPr/>
          <p:nvPr/>
        </p:nvCxnSpPr>
        <p:spPr>
          <a:xfrm>
            <a:off x="10093913" y="4234649"/>
            <a:ext cx="639190" cy="18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0034D2-E881-4D9E-AB13-1C073A13AB12}"/>
              </a:ext>
            </a:extLst>
          </p:cNvPr>
          <p:cNvSpPr txBox="1"/>
          <p:nvPr/>
        </p:nvSpPr>
        <p:spPr>
          <a:xfrm>
            <a:off x="10164932" y="6043019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Focus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E89DB-5209-4BBC-B7F9-64F768946249}"/>
              </a:ext>
            </a:extLst>
          </p:cNvPr>
          <p:cNvCxnSpPr/>
          <p:nvPr/>
        </p:nvCxnSpPr>
        <p:spPr>
          <a:xfrm flipH="1">
            <a:off x="7750206" y="3169328"/>
            <a:ext cx="2192800" cy="28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ED78CD-1FF1-4394-8C93-4D7BEBD5445F}"/>
              </a:ext>
            </a:extLst>
          </p:cNvPr>
          <p:cNvSpPr txBox="1"/>
          <p:nvPr/>
        </p:nvSpPr>
        <p:spPr>
          <a:xfrm>
            <a:off x="6997073" y="6053375"/>
            <a:ext cx="15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0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and y nullcline is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(0,0) and (1,1)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84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20CAC-9033-4CC7-998C-E29F09107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 b="15319"/>
          <a:stretch/>
        </p:blipFill>
        <p:spPr>
          <a:xfrm>
            <a:off x="223884" y="1486108"/>
            <a:ext cx="5549561" cy="4524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406D0-8BAC-40BC-906D-06BE24B99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 b="15319"/>
          <a:stretch/>
        </p:blipFill>
        <p:spPr>
          <a:xfrm>
            <a:off x="6211410" y="1486108"/>
            <a:ext cx="5549561" cy="4524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AEAD9D-7076-4F8F-9BDB-4FEC27FF795C}"/>
              </a:ext>
            </a:extLst>
          </p:cNvPr>
          <p:cNvGrpSpPr/>
          <p:nvPr/>
        </p:nvGrpSpPr>
        <p:grpSpPr>
          <a:xfrm>
            <a:off x="10022891" y="752556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E0BE98-B5F0-42DF-A0C3-774248079453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E91008-5318-4869-9BEF-3225F3CA30C8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98FCB4-135B-4E3B-9A02-F55F86D06EDF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69879-304E-43B8-AEA1-D8E4778FA2B1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F22B25-4BEE-42E7-A149-D1616059FCCB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81ADC2F-80F7-490C-BA90-9F51FA1A00EB}"/>
              </a:ext>
            </a:extLst>
          </p:cNvPr>
          <p:cNvSpPr txBox="1"/>
          <p:nvPr/>
        </p:nvSpPr>
        <p:spPr>
          <a:xfrm>
            <a:off x="2752078" y="125882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94267-A2A8-44C3-B29C-84BE7562A831}"/>
              </a:ext>
            </a:extLst>
          </p:cNvPr>
          <p:cNvSpPr txBox="1"/>
          <p:nvPr/>
        </p:nvSpPr>
        <p:spPr>
          <a:xfrm>
            <a:off x="8114203" y="125882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6D531-E224-4809-B7E0-11BE9CAEA1B0}"/>
              </a:ext>
            </a:extLst>
          </p:cNvPr>
          <p:cNvSpPr/>
          <p:nvPr/>
        </p:nvSpPr>
        <p:spPr>
          <a:xfrm>
            <a:off x="9934117" y="3258110"/>
            <a:ext cx="90000" cy="9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CFE24-BBC8-4417-B421-DEC7D0F79E95}"/>
              </a:ext>
            </a:extLst>
          </p:cNvPr>
          <p:cNvGrpSpPr/>
          <p:nvPr/>
        </p:nvGrpSpPr>
        <p:grpSpPr>
          <a:xfrm rot="2665572">
            <a:off x="9116319" y="3775230"/>
            <a:ext cx="180000" cy="180000"/>
            <a:chOff x="4125587" y="578527"/>
            <a:chExt cx="552888" cy="5472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F312E8-8D11-421B-8425-5B6860A04714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25BDF4C-B085-4331-BDF2-165CF9717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343218C-977C-46F4-B6D6-24D3CB230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3E6965-DD60-4CFF-8CAC-5A5AE899C072}"/>
              </a:ext>
            </a:extLst>
          </p:cNvPr>
          <p:cNvCxnSpPr/>
          <p:nvPr/>
        </p:nvCxnSpPr>
        <p:spPr>
          <a:xfrm>
            <a:off x="10022891" y="3429000"/>
            <a:ext cx="439455" cy="286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0F711E-B919-4D89-96DC-E856BFFA7F60}"/>
              </a:ext>
            </a:extLst>
          </p:cNvPr>
          <p:cNvCxnSpPr>
            <a:cxnSpLocks/>
          </p:cNvCxnSpPr>
          <p:nvPr/>
        </p:nvCxnSpPr>
        <p:spPr>
          <a:xfrm flipH="1">
            <a:off x="7279689" y="4057095"/>
            <a:ext cx="1861368" cy="223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74869D-E11D-4E78-8F28-318FBB062967}"/>
              </a:ext>
            </a:extLst>
          </p:cNvPr>
          <p:cNvSpPr txBox="1"/>
          <p:nvPr/>
        </p:nvSpPr>
        <p:spPr>
          <a:xfrm>
            <a:off x="10093913" y="6347532"/>
            <a:ext cx="15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 Node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09495-FEF5-4126-8BEE-83CF36F35A0E}"/>
              </a:ext>
            </a:extLst>
          </p:cNvPr>
          <p:cNvSpPr txBox="1"/>
          <p:nvPr/>
        </p:nvSpPr>
        <p:spPr>
          <a:xfrm>
            <a:off x="6366763" y="634900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0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3A7E-7B65-416E-A4E5-761A7B1C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2"/>
            <a:ext cx="10515600" cy="1325563"/>
          </a:xfrm>
        </p:spPr>
        <p:txBody>
          <a:bodyPr/>
          <a:lstStyle/>
          <a:p>
            <a:r>
              <a:rPr lang="en-US" dirty="0"/>
              <a:t>Phase plane analysis – Purpose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7FA1-1AE7-48AE-80CE-D64A3C3F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39"/>
            <a:ext cx="10515600" cy="5063448"/>
          </a:xfrm>
        </p:spPr>
        <p:txBody>
          <a:bodyPr/>
          <a:lstStyle/>
          <a:p>
            <a:r>
              <a:rPr lang="en-US" dirty="0"/>
              <a:t>For most systems, quantitative analysis is too complicated</a:t>
            </a:r>
          </a:p>
          <a:p>
            <a:r>
              <a:rPr lang="en-US" dirty="0"/>
              <a:t>Phase portraits allow us to understand the behavior of the system in a qualitative manner</a:t>
            </a:r>
          </a:p>
          <a:p>
            <a:r>
              <a:rPr lang="en-IN" dirty="0"/>
              <a:t>Changes in the behaviour of the system as the values of the parameters involved are changed can be understood – twisting different knobs</a:t>
            </a:r>
          </a:p>
          <a:p>
            <a:r>
              <a:rPr lang="en-IN" dirty="0"/>
              <a:t>Nullclines help us understand where the flow of the system is purely vertical or horizontal </a:t>
            </a:r>
          </a:p>
          <a:p>
            <a:r>
              <a:rPr lang="en-IN" dirty="0"/>
              <a:t>From nullclines to phase portrait</a:t>
            </a:r>
          </a:p>
          <a:p>
            <a:r>
              <a:rPr lang="en-IN" dirty="0"/>
              <a:t>Effect of different initial conditions of the system can be understood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6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6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x = 0, y = 0, y = 1 and y nullcline is x = y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(0,0) and (1,1)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8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6062E-320C-47FD-8BA4-2CF77D610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15651"/>
          <a:stretch/>
        </p:blipFill>
        <p:spPr>
          <a:xfrm>
            <a:off x="186433" y="1246410"/>
            <a:ext cx="5548545" cy="4507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F227C-E654-4E6F-82E0-737547E5A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15651"/>
          <a:stretch/>
        </p:blipFill>
        <p:spPr>
          <a:xfrm>
            <a:off x="6096000" y="1246410"/>
            <a:ext cx="5548546" cy="450722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F9493A-6ACC-4A02-9CA4-53F36401BE2B}"/>
              </a:ext>
            </a:extLst>
          </p:cNvPr>
          <p:cNvGrpSpPr/>
          <p:nvPr/>
        </p:nvGrpSpPr>
        <p:grpSpPr>
          <a:xfrm rot="2665572">
            <a:off x="9009783" y="3517775"/>
            <a:ext cx="180000" cy="180000"/>
            <a:chOff x="4125587" y="578527"/>
            <a:chExt cx="552888" cy="54727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2DDF56-0428-49B1-8EF5-7703708FF482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1DAF06-67A1-4992-B02A-7EB9B6D5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AD0DE4-B524-4B03-83FB-65AE52C83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1E7F98-5870-44BD-AE0C-030F3F09F43E}"/>
              </a:ext>
            </a:extLst>
          </p:cNvPr>
          <p:cNvGrpSpPr/>
          <p:nvPr/>
        </p:nvGrpSpPr>
        <p:grpSpPr>
          <a:xfrm rot="2665572">
            <a:off x="9765869" y="2977714"/>
            <a:ext cx="180000" cy="180000"/>
            <a:chOff x="4125587" y="578527"/>
            <a:chExt cx="552888" cy="54727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59D01E-C67B-4ACD-A3E6-0037F49C58E2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015117-7E47-4B5E-B33A-59BB99A0F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67B674-561F-4190-A489-363D3CABB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91D94C-E56F-495E-8B93-C3AA25CD35CA}"/>
              </a:ext>
            </a:extLst>
          </p:cNvPr>
          <p:cNvCxnSpPr/>
          <p:nvPr/>
        </p:nvCxnSpPr>
        <p:spPr>
          <a:xfrm>
            <a:off x="9163710" y="3733340"/>
            <a:ext cx="663871" cy="228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387EA0-4E0A-474A-879B-F581B8E04788}"/>
              </a:ext>
            </a:extLst>
          </p:cNvPr>
          <p:cNvCxnSpPr/>
          <p:nvPr/>
        </p:nvCxnSpPr>
        <p:spPr>
          <a:xfrm flipH="1">
            <a:off x="9854214" y="3252089"/>
            <a:ext cx="128928" cy="27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7C9A08-9623-4B4B-8948-8E6D73052C7C}"/>
              </a:ext>
            </a:extLst>
          </p:cNvPr>
          <p:cNvSpPr txBox="1"/>
          <p:nvPr/>
        </p:nvSpPr>
        <p:spPr>
          <a:xfrm>
            <a:off x="9170631" y="613446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3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7.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x = 0, y = 0 and y nullcline is x = y &amp; x=-y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points occur at (0,0) 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 l="-1217" t="-18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91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5382BC-5172-48C9-94D9-40A5D17E6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 b="15798"/>
          <a:stretch/>
        </p:blipFill>
        <p:spPr>
          <a:xfrm>
            <a:off x="161741" y="1341683"/>
            <a:ext cx="5528846" cy="4499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767E8F-CD1F-4968-A91A-92CAAD2C1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 b="15798"/>
          <a:stretch/>
        </p:blipFill>
        <p:spPr>
          <a:xfrm>
            <a:off x="6096000" y="1354712"/>
            <a:ext cx="5528846" cy="4499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F59827-6519-426B-BD54-CB965E85C30A}"/>
              </a:ext>
            </a:extLst>
          </p:cNvPr>
          <p:cNvSpPr/>
          <p:nvPr/>
        </p:nvSpPr>
        <p:spPr>
          <a:xfrm>
            <a:off x="9046347" y="3673319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462C98-9782-4D43-8E11-04507C54FFC6}"/>
              </a:ext>
            </a:extLst>
          </p:cNvPr>
          <p:cNvCxnSpPr>
            <a:cxnSpLocks/>
          </p:cNvCxnSpPr>
          <p:nvPr/>
        </p:nvCxnSpPr>
        <p:spPr>
          <a:xfrm flipH="1">
            <a:off x="8353887" y="3853319"/>
            <a:ext cx="692460" cy="22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D698F-AA66-4591-A756-8A89E2FB54DC}"/>
              </a:ext>
            </a:extLst>
          </p:cNvPr>
          <p:cNvSpPr txBox="1"/>
          <p:nvPr/>
        </p:nvSpPr>
        <p:spPr>
          <a:xfrm>
            <a:off x="7421732" y="6258756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Fixed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2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8.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x nullclines are y= 0, y = -1, and y nullcline is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5(1+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 occur at (0,0) 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 l="-1217" t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3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E733A-9547-4822-ABD3-0436B12CD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4" b="16127"/>
          <a:stretch/>
        </p:blipFill>
        <p:spPr>
          <a:xfrm>
            <a:off x="168676" y="1539378"/>
            <a:ext cx="5535690" cy="448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54D60-5154-4144-923B-1AA2B15828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4" b="16127"/>
          <a:stretch/>
        </p:blipFill>
        <p:spPr>
          <a:xfrm>
            <a:off x="6096000" y="1539378"/>
            <a:ext cx="5535690" cy="44817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2B9DC27-D4F4-40A5-AE66-C53EB714C349}"/>
              </a:ext>
            </a:extLst>
          </p:cNvPr>
          <p:cNvSpPr/>
          <p:nvPr/>
        </p:nvSpPr>
        <p:spPr>
          <a:xfrm>
            <a:off x="9055230" y="3859746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FD09C-6B41-4F15-ACBF-E08F9DB7CA96}"/>
              </a:ext>
            </a:extLst>
          </p:cNvPr>
          <p:cNvCxnSpPr/>
          <p:nvPr/>
        </p:nvCxnSpPr>
        <p:spPr>
          <a:xfrm flipH="1">
            <a:off x="7901126" y="4065973"/>
            <a:ext cx="1029810" cy="225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4FABA-7157-4817-B811-67CF896F4C0E}"/>
              </a:ext>
            </a:extLst>
          </p:cNvPr>
          <p:cNvSpPr txBox="1"/>
          <p:nvPr/>
        </p:nvSpPr>
        <p:spPr>
          <a:xfrm>
            <a:off x="6968974" y="6355504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Limit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06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9.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i="1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y nullclines are y= 0, y = -1, and x nullcline is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5(1+2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en-IN" dirty="0"/>
                  <a:t>The fixed point occur at (0,0) and (-2,-1)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F2C7A-E7FB-4641-BBFD-A46409F0E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623"/>
                <a:ext cx="10515600" cy="5351340"/>
              </a:xfrm>
              <a:blipFill>
                <a:blip r:embed="rId2"/>
                <a:stretch>
                  <a:fillRect l="-1217" t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1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7CD6EF-D253-4B27-94A3-DE7835FBA74E}"/>
              </a:ext>
            </a:extLst>
          </p:cNvPr>
          <p:cNvGrpSpPr/>
          <p:nvPr/>
        </p:nvGrpSpPr>
        <p:grpSpPr>
          <a:xfrm>
            <a:off x="10022891" y="663779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7E2D74-02CB-4B32-944B-ECD8DFC7892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3CC481-9DBC-4B09-AC21-7FB00E9C9D53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89A34-D7DB-4955-A8D4-CCFBD0F3B6C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8E61B-D58A-4E71-B500-D35C78638AF5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94FB5-82B9-4284-93A4-873593FCA48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D19AEC-C22A-4A4F-950C-82838500DB54}"/>
              </a:ext>
            </a:extLst>
          </p:cNvPr>
          <p:cNvSpPr txBox="1"/>
          <p:nvPr/>
        </p:nvSpPr>
        <p:spPr>
          <a:xfrm>
            <a:off x="2752078" y="11700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BFCA4-57DD-43FC-A26C-A9808FA14A41}"/>
              </a:ext>
            </a:extLst>
          </p:cNvPr>
          <p:cNvSpPr txBox="1"/>
          <p:nvPr/>
        </p:nvSpPr>
        <p:spPr>
          <a:xfrm>
            <a:off x="8114203" y="1170046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2BE6-4E60-4685-B76E-93000AC8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6200"/>
          <a:stretch/>
        </p:blipFill>
        <p:spPr>
          <a:xfrm>
            <a:off x="117353" y="1573696"/>
            <a:ext cx="5537724" cy="4477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5108B6-5B34-4861-825A-6569C59FD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6897"/>
          <a:stretch/>
        </p:blipFill>
        <p:spPr>
          <a:xfrm>
            <a:off x="6096000" y="1592302"/>
            <a:ext cx="5537725" cy="444064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D9DD90C-C857-4DAF-AE76-7EAA31D4C990}"/>
              </a:ext>
            </a:extLst>
          </p:cNvPr>
          <p:cNvSpPr/>
          <p:nvPr/>
        </p:nvSpPr>
        <p:spPr>
          <a:xfrm>
            <a:off x="7537143" y="4454553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A0A996-86C6-4E34-AB4C-819D72DC708D}"/>
              </a:ext>
            </a:extLst>
          </p:cNvPr>
          <p:cNvSpPr/>
          <p:nvPr/>
        </p:nvSpPr>
        <p:spPr>
          <a:xfrm>
            <a:off x="9056703" y="3923374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F1CFA8-4175-4FBA-80E0-AB9208580B71}"/>
              </a:ext>
            </a:extLst>
          </p:cNvPr>
          <p:cNvCxnSpPr>
            <a:cxnSpLocks/>
          </p:cNvCxnSpPr>
          <p:nvPr/>
        </p:nvCxnSpPr>
        <p:spPr>
          <a:xfrm>
            <a:off x="9146703" y="4013374"/>
            <a:ext cx="529957" cy="230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A23543-7EDA-4F3D-BDD7-B2AAE382CA00}"/>
              </a:ext>
            </a:extLst>
          </p:cNvPr>
          <p:cNvSpPr txBox="1"/>
          <p:nvPr/>
        </p:nvSpPr>
        <p:spPr>
          <a:xfrm>
            <a:off x="8744508" y="6355504"/>
            <a:ext cx="18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Limit Cycle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28EFF-3807-45A2-88FF-9D220397BDF4}"/>
              </a:ext>
            </a:extLst>
          </p:cNvPr>
          <p:cNvCxnSpPr>
            <a:cxnSpLocks/>
          </p:cNvCxnSpPr>
          <p:nvPr/>
        </p:nvCxnSpPr>
        <p:spPr>
          <a:xfrm flipH="1">
            <a:off x="6826929" y="4660777"/>
            <a:ext cx="710214" cy="169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5366B4-FBD0-46CC-8E40-DF58A66EB358}"/>
              </a:ext>
            </a:extLst>
          </p:cNvPr>
          <p:cNvSpPr txBox="1"/>
          <p:nvPr/>
        </p:nvSpPr>
        <p:spPr>
          <a:xfrm>
            <a:off x="6029415" y="6419127"/>
            <a:ext cx="18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Stable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7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94BFD-73F2-4D76-84D4-4141AB420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3277"/>
                <a:ext cx="10515600" cy="525368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The equations are uncoupled.</a:t>
                </a:r>
              </a:p>
              <a:p>
                <a:pPr marL="0" indent="0">
                  <a:buNone/>
                </a:pPr>
                <a:r>
                  <a:rPr lang="en-US" b="0" dirty="0"/>
                  <a:t>	A single fixed point at origin (0,0). But the value of the parameter </a:t>
                </a:r>
                <a:r>
                  <a:rPr lang="en-US" b="0" i="1" dirty="0"/>
                  <a:t>a, </a:t>
                </a:r>
                <a:r>
                  <a:rPr lang="en-US" b="0" dirty="0"/>
                  <a:t>modifies the behavior of the system.</a:t>
                </a:r>
                <a:endParaRPr lang="en-US" b="0" i="1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94BFD-73F2-4D76-84D4-4141AB420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3277"/>
                <a:ext cx="10515600" cy="5253685"/>
              </a:xfrm>
              <a:blipFill>
                <a:blip r:embed="rId2"/>
                <a:stretch>
                  <a:fillRect l="-1217" r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3EF8D2-982C-474D-8E49-463E507E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5" b="15319"/>
          <a:stretch/>
        </p:blipFill>
        <p:spPr>
          <a:xfrm>
            <a:off x="337352" y="1166511"/>
            <a:ext cx="5557421" cy="4524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F0B140-2D1C-4936-B600-0DA41A75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5" b="15319"/>
          <a:stretch/>
        </p:blipFill>
        <p:spPr>
          <a:xfrm>
            <a:off x="6095999" y="1166511"/>
            <a:ext cx="5557421" cy="45249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BB93C9-610C-4906-8DCB-26616623AA8E}"/>
              </a:ext>
            </a:extLst>
          </p:cNvPr>
          <p:cNvGrpSpPr/>
          <p:nvPr/>
        </p:nvGrpSpPr>
        <p:grpSpPr>
          <a:xfrm>
            <a:off x="10022891" y="432961"/>
            <a:ext cx="1348599" cy="469055"/>
            <a:chOff x="8611340" y="246525"/>
            <a:chExt cx="1348599" cy="46905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E0372B-6E1A-43DA-9C42-7DBD223A2399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5CF57D-7AC5-4EDF-AA26-FCF0D210762A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F37C3A-9B1C-410F-B585-1F2EE5AB9315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EAF76C-802E-4193-8126-DE87445FF061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455CF-CAC0-4887-B95C-1FFAD9A1DD71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A785C82-A95B-4DDE-89C1-51C4BEAE4982}"/>
              </a:ext>
            </a:extLst>
          </p:cNvPr>
          <p:cNvSpPr txBox="1"/>
          <p:nvPr/>
        </p:nvSpPr>
        <p:spPr>
          <a:xfrm>
            <a:off x="2752078" y="93922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EA32B0-5A66-47EC-95AC-F7D2963283E0}"/>
              </a:ext>
            </a:extLst>
          </p:cNvPr>
          <p:cNvSpPr txBox="1"/>
          <p:nvPr/>
        </p:nvSpPr>
        <p:spPr>
          <a:xfrm>
            <a:off x="8114203" y="939228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1EC1D8-FF1C-4B2C-9618-1C4FA881F143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E5CD11-A2AF-43CB-B12A-B19173DE6A5A}"/>
              </a:ext>
            </a:extLst>
          </p:cNvPr>
          <p:cNvSpPr txBox="1"/>
          <p:nvPr/>
        </p:nvSpPr>
        <p:spPr>
          <a:xfrm>
            <a:off x="8426751" y="58438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6B6AE-2468-44E3-8C3A-E68D9F9AD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" b="15650"/>
          <a:stretch/>
        </p:blipFill>
        <p:spPr>
          <a:xfrm>
            <a:off x="223885" y="1175387"/>
            <a:ext cx="5546601" cy="4507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454B70-F909-4A10-8D2B-9C75E552D2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" b="15651"/>
          <a:stretch/>
        </p:blipFill>
        <p:spPr>
          <a:xfrm>
            <a:off x="6096000" y="1175387"/>
            <a:ext cx="5546602" cy="450722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62617B-B662-4656-8A7E-948A73825CB6}"/>
              </a:ext>
            </a:extLst>
          </p:cNvPr>
          <p:cNvGrpSpPr/>
          <p:nvPr/>
        </p:nvGrpSpPr>
        <p:grpSpPr>
          <a:xfrm>
            <a:off x="10022891" y="344180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2E77E0-01F3-4D94-B58B-D4F5D41CD4BE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AD153-4FDE-4CAE-A7D5-14388B2DD312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3077CE-5B9E-429C-809E-8E1793281BB7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55CF63-3A4E-4FCD-A8AD-DE455F824AF6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12AA5A-AEC8-4630-9440-B378DB4AC1C6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2C4549-0D15-4B32-A9B8-B72D1B836532}"/>
              </a:ext>
            </a:extLst>
          </p:cNvPr>
          <p:cNvSpPr txBox="1"/>
          <p:nvPr/>
        </p:nvSpPr>
        <p:spPr>
          <a:xfrm>
            <a:off x="2752078" y="8504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8A30A-D7C2-4EF3-AC95-9147AFE18A8D}"/>
              </a:ext>
            </a:extLst>
          </p:cNvPr>
          <p:cNvSpPr txBox="1"/>
          <p:nvPr/>
        </p:nvSpPr>
        <p:spPr>
          <a:xfrm>
            <a:off x="8114203" y="850447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A20A17-8650-45A8-BCAE-956806C4B7EF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96FCB7-E608-4869-A3C1-CF7ED0143A60}"/>
              </a:ext>
            </a:extLst>
          </p:cNvPr>
          <p:cNvSpPr txBox="1"/>
          <p:nvPr/>
        </p:nvSpPr>
        <p:spPr>
          <a:xfrm>
            <a:off x="8426751" y="58438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3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1B537-8822-4E16-AF7D-4C59EB668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1" b="15485"/>
          <a:stretch/>
        </p:blipFill>
        <p:spPr>
          <a:xfrm>
            <a:off x="230820" y="1170950"/>
            <a:ext cx="5540681" cy="45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E2C9D-C6A6-463E-A0D8-F8C7AFE88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81" b="15485"/>
          <a:stretch/>
        </p:blipFill>
        <p:spPr>
          <a:xfrm>
            <a:off x="6096000" y="1170950"/>
            <a:ext cx="5540681" cy="4516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C16DF1-E83B-4919-A89C-7613F544402B}"/>
              </a:ext>
            </a:extLst>
          </p:cNvPr>
          <p:cNvGrpSpPr/>
          <p:nvPr/>
        </p:nvGrpSpPr>
        <p:grpSpPr>
          <a:xfrm>
            <a:off x="10022891" y="477345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F6B113-2702-407D-AC66-B26E47C1D2C8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F5EE4-CC04-4343-8283-BD78DF5E08EA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7A6EA5-6FC2-401E-804D-8FA3D12321D7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237C66-C6C5-44BA-81A6-21A03F1CF2FF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442E3-C5CF-42DD-B856-2D95D515C17D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D9C5C8-4A2C-4432-9212-C85613273BFD}"/>
              </a:ext>
            </a:extLst>
          </p:cNvPr>
          <p:cNvSpPr txBox="1"/>
          <p:nvPr/>
        </p:nvSpPr>
        <p:spPr>
          <a:xfrm>
            <a:off x="2752078" y="9836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45919-DB7C-407E-AC4A-200F0EC057D4}"/>
              </a:ext>
            </a:extLst>
          </p:cNvPr>
          <p:cNvSpPr txBox="1"/>
          <p:nvPr/>
        </p:nvSpPr>
        <p:spPr>
          <a:xfrm>
            <a:off x="8114203" y="983612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000289-44FF-4CDE-910A-4B5DF47A8092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F0660-8A8F-401F-95E2-3EC005C9A0F0}"/>
              </a:ext>
            </a:extLst>
          </p:cNvPr>
          <p:cNvSpPr txBox="1"/>
          <p:nvPr/>
        </p:nvSpPr>
        <p:spPr>
          <a:xfrm>
            <a:off x="8426751" y="584384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80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F9211-F6DF-4866-8DF4-D416502C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485"/>
          <a:stretch/>
        </p:blipFill>
        <p:spPr>
          <a:xfrm>
            <a:off x="213064" y="1170949"/>
            <a:ext cx="5521912" cy="45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C60A6-3091-42D4-B009-A0DDF68CD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1" b="15485"/>
          <a:stretch/>
        </p:blipFill>
        <p:spPr>
          <a:xfrm>
            <a:off x="6096000" y="1170949"/>
            <a:ext cx="5521913" cy="45161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6E9946-75AA-4F8B-A00F-CF84699EA101}"/>
              </a:ext>
            </a:extLst>
          </p:cNvPr>
          <p:cNvGrpSpPr/>
          <p:nvPr/>
        </p:nvGrpSpPr>
        <p:grpSpPr>
          <a:xfrm>
            <a:off x="10022891" y="512856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A548353-6B6A-4EBA-96A3-0DED5974FFB5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6595A3-345C-4AC9-AA2B-E1FDECC2B1ED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103EF5-05E1-4FBA-9DF4-9D19E3F37291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51628-B235-45FF-BFEB-FCD2D2177CDF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9ED4F2-7676-495C-99E1-CA2EB6EF816F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755328-0E20-40C0-9AF4-A464AB64ABE8}"/>
              </a:ext>
            </a:extLst>
          </p:cNvPr>
          <p:cNvSpPr txBox="1"/>
          <p:nvPr/>
        </p:nvSpPr>
        <p:spPr>
          <a:xfrm>
            <a:off x="2752078" y="101912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16F27-59E9-4416-A0CF-7171250E7F3C}"/>
              </a:ext>
            </a:extLst>
          </p:cNvPr>
          <p:cNvSpPr txBox="1"/>
          <p:nvPr/>
        </p:nvSpPr>
        <p:spPr>
          <a:xfrm>
            <a:off x="8114203" y="101912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E77F2-3B55-4FA6-AA9B-DCCE99B0EA0B}"/>
              </a:ext>
            </a:extLst>
          </p:cNvPr>
          <p:cNvSpPr/>
          <p:nvPr/>
        </p:nvSpPr>
        <p:spPr>
          <a:xfrm>
            <a:off x="9046356" y="348689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777E08-5332-4C46-8738-0926E029AEFE}"/>
              </a:ext>
            </a:extLst>
          </p:cNvPr>
          <p:cNvSpPr/>
          <p:nvPr/>
        </p:nvSpPr>
        <p:spPr>
          <a:xfrm>
            <a:off x="8612828" y="3497250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CA69B0-72CC-43AB-A7F0-CEE570BF08CC}"/>
              </a:ext>
            </a:extLst>
          </p:cNvPr>
          <p:cNvSpPr/>
          <p:nvPr/>
        </p:nvSpPr>
        <p:spPr>
          <a:xfrm>
            <a:off x="9500599" y="3488367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64ECBE-49B2-4507-BC69-5EDE3B1DE7DD}"/>
              </a:ext>
            </a:extLst>
          </p:cNvPr>
          <p:cNvSpPr/>
          <p:nvPr/>
        </p:nvSpPr>
        <p:spPr>
          <a:xfrm>
            <a:off x="9954842" y="3489842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F881FB-996D-407A-83DF-996D7BB8F040}"/>
              </a:ext>
            </a:extLst>
          </p:cNvPr>
          <p:cNvSpPr/>
          <p:nvPr/>
        </p:nvSpPr>
        <p:spPr>
          <a:xfrm>
            <a:off x="10409085" y="3491320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FC7E9E-E9C2-4A23-8D6D-BCA3D2C005CE}"/>
              </a:ext>
            </a:extLst>
          </p:cNvPr>
          <p:cNvSpPr/>
          <p:nvPr/>
        </p:nvSpPr>
        <p:spPr>
          <a:xfrm>
            <a:off x="10863327" y="3492797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7F1515-8157-4E89-A9E6-CAF61A2F54EB}"/>
              </a:ext>
            </a:extLst>
          </p:cNvPr>
          <p:cNvSpPr/>
          <p:nvPr/>
        </p:nvSpPr>
        <p:spPr>
          <a:xfrm>
            <a:off x="11317570" y="3485397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99BE37-2235-4441-8DBF-3EC4F65B25C2}"/>
              </a:ext>
            </a:extLst>
          </p:cNvPr>
          <p:cNvSpPr/>
          <p:nvPr/>
        </p:nvSpPr>
        <p:spPr>
          <a:xfrm>
            <a:off x="8149717" y="3495753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71C82E-67FC-4488-8FA3-7BFF15BFF86D}"/>
              </a:ext>
            </a:extLst>
          </p:cNvPr>
          <p:cNvSpPr/>
          <p:nvPr/>
        </p:nvSpPr>
        <p:spPr>
          <a:xfrm>
            <a:off x="7698430" y="3497231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3AF2FF-018E-44A5-9C4A-CDCB095B97E1}"/>
              </a:ext>
            </a:extLst>
          </p:cNvPr>
          <p:cNvSpPr/>
          <p:nvPr/>
        </p:nvSpPr>
        <p:spPr>
          <a:xfrm>
            <a:off x="7247149" y="3498709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8D1DA5-81F8-4B6F-837D-179D447A0AC7}"/>
              </a:ext>
            </a:extLst>
          </p:cNvPr>
          <p:cNvSpPr/>
          <p:nvPr/>
        </p:nvSpPr>
        <p:spPr>
          <a:xfrm>
            <a:off x="6795863" y="3500188"/>
            <a:ext cx="90000" cy="9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0A248-34E8-47C4-99F4-16B021065D0E}"/>
              </a:ext>
            </a:extLst>
          </p:cNvPr>
          <p:cNvSpPr txBox="1"/>
          <p:nvPr/>
        </p:nvSpPr>
        <p:spPr>
          <a:xfrm>
            <a:off x="8239717" y="5852700"/>
            <a:ext cx="196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of fixed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73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B26EA-A6E5-4A79-AF02-09E77686E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215007" y="1166510"/>
            <a:ext cx="5537723" cy="452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CDDE4-F064-43E5-BBDD-6C497FCA5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6096000" y="1166510"/>
            <a:ext cx="5537724" cy="4524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3F23E0-6811-40EE-B82F-79EB8984095B}"/>
              </a:ext>
            </a:extLst>
          </p:cNvPr>
          <p:cNvGrpSpPr/>
          <p:nvPr/>
        </p:nvGrpSpPr>
        <p:grpSpPr>
          <a:xfrm>
            <a:off x="10022891" y="441834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EAA35B-A070-4BC9-927B-9DF40458A81E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C1887A-F766-44C9-8438-F746BC59D13D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0A5FA0-4733-418F-8EE7-BCB8CD73ADBC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26440-E9F7-4967-8770-23A5F5EE17E0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9F0DE-E2DF-4130-8C5C-09BECC0B6FBA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C47B3A-97FF-4370-85DB-169B37478468}"/>
              </a:ext>
            </a:extLst>
          </p:cNvPr>
          <p:cNvSpPr txBox="1"/>
          <p:nvPr/>
        </p:nvSpPr>
        <p:spPr>
          <a:xfrm>
            <a:off x="2752078" y="94810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EEBB3-79A2-46BD-BD9F-30CB240920BF}"/>
              </a:ext>
            </a:extLst>
          </p:cNvPr>
          <p:cNvSpPr txBox="1"/>
          <p:nvPr/>
        </p:nvSpPr>
        <p:spPr>
          <a:xfrm>
            <a:off x="8114203" y="948101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802D87-B200-4EC0-A862-1702046E35DA}"/>
              </a:ext>
            </a:extLst>
          </p:cNvPr>
          <p:cNvSpPr/>
          <p:nvPr/>
        </p:nvSpPr>
        <p:spPr>
          <a:xfrm>
            <a:off x="9049319" y="3498709"/>
            <a:ext cx="90000" cy="90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63F895-66BE-4D7E-995A-66BD09FCBCDF}"/>
              </a:ext>
            </a:extLst>
          </p:cNvPr>
          <p:cNvSpPr txBox="1"/>
          <p:nvPr/>
        </p:nvSpPr>
        <p:spPr>
          <a:xfrm>
            <a:off x="8426751" y="584384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23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CE98F-B2E3-4D9C-98DA-44812E00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303784" y="1166511"/>
            <a:ext cx="5537723" cy="452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A22FB-A3DA-433B-B57E-4AE153B8C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" b="15319"/>
          <a:stretch/>
        </p:blipFill>
        <p:spPr>
          <a:xfrm>
            <a:off x="6096000" y="1166511"/>
            <a:ext cx="5537724" cy="4524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D96619-48F0-4F30-92AD-B0685B602578}"/>
              </a:ext>
            </a:extLst>
          </p:cNvPr>
          <p:cNvGrpSpPr/>
          <p:nvPr/>
        </p:nvGrpSpPr>
        <p:grpSpPr>
          <a:xfrm>
            <a:off x="10022891" y="468468"/>
            <a:ext cx="1348599" cy="469055"/>
            <a:chOff x="8611340" y="246525"/>
            <a:chExt cx="1348599" cy="4690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E2911F-568C-4310-B951-65CD4BF77301}"/>
                </a:ext>
              </a:extLst>
            </p:cNvPr>
            <p:cNvCxnSpPr/>
            <p:nvPr/>
          </p:nvCxnSpPr>
          <p:spPr>
            <a:xfrm>
              <a:off x="8682362" y="417250"/>
              <a:ext cx="319596" cy="0"/>
            </a:xfrm>
            <a:prstGeom prst="line">
              <a:avLst/>
            </a:prstGeom>
            <a:ln w="28575">
              <a:solidFill>
                <a:srgbClr val="D974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694A69-1259-4738-8D2B-D2D77A2AD669}"/>
                </a:ext>
              </a:extLst>
            </p:cNvPr>
            <p:cNvCxnSpPr/>
            <p:nvPr/>
          </p:nvCxnSpPr>
          <p:spPr>
            <a:xfrm>
              <a:off x="8683839" y="587403"/>
              <a:ext cx="319596" cy="0"/>
            </a:xfrm>
            <a:prstGeom prst="line">
              <a:avLst/>
            </a:prstGeom>
            <a:ln w="28575">
              <a:solidFill>
                <a:srgbClr val="E4C49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12E0C1-3AC4-49AD-8997-E07BDF763C3D}"/>
                </a:ext>
              </a:extLst>
            </p:cNvPr>
            <p:cNvSpPr txBox="1"/>
            <p:nvPr/>
          </p:nvSpPr>
          <p:spPr>
            <a:xfrm>
              <a:off x="9041098" y="246525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 nullcline</a:t>
              </a:r>
              <a:endParaRPr lang="en-IN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333EB1-3CED-4CAF-9AAF-6438D444946C}"/>
                </a:ext>
              </a:extLst>
            </p:cNvPr>
            <p:cNvSpPr txBox="1"/>
            <p:nvPr/>
          </p:nvSpPr>
          <p:spPr>
            <a:xfrm>
              <a:off x="9033699" y="407803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 nullcline</a:t>
              </a:r>
              <a:endParaRPr lang="en-IN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3C4E0-1E61-40B0-9126-FC4F97C06623}"/>
                </a:ext>
              </a:extLst>
            </p:cNvPr>
            <p:cNvSpPr/>
            <p:nvPr/>
          </p:nvSpPr>
          <p:spPr>
            <a:xfrm>
              <a:off x="8611340" y="246525"/>
              <a:ext cx="1341200" cy="46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7CA115-33B3-409A-88EC-97FA511ACC07}"/>
              </a:ext>
            </a:extLst>
          </p:cNvPr>
          <p:cNvSpPr txBox="1"/>
          <p:nvPr/>
        </p:nvSpPr>
        <p:spPr>
          <a:xfrm>
            <a:off x="2752078" y="97473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69826-F128-4F52-8304-D3A82785E4B9}"/>
              </a:ext>
            </a:extLst>
          </p:cNvPr>
          <p:cNvSpPr txBox="1"/>
          <p:nvPr/>
        </p:nvSpPr>
        <p:spPr>
          <a:xfrm>
            <a:off x="8114203" y="974735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Nullclines with stability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38909-CC2B-4B69-B6EB-891EBD386FEA}"/>
              </a:ext>
            </a:extLst>
          </p:cNvPr>
          <p:cNvSpPr txBox="1"/>
          <p:nvPr/>
        </p:nvSpPr>
        <p:spPr>
          <a:xfrm>
            <a:off x="8426751" y="584384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Saddle Node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F0C1B-3ED1-4052-850B-B417B4B1F946}"/>
              </a:ext>
            </a:extLst>
          </p:cNvPr>
          <p:cNvGrpSpPr/>
          <p:nvPr/>
        </p:nvGrpSpPr>
        <p:grpSpPr>
          <a:xfrm rot="2665572">
            <a:off x="9009786" y="3446752"/>
            <a:ext cx="180000" cy="180000"/>
            <a:chOff x="4125587" y="578527"/>
            <a:chExt cx="552888" cy="54727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5517F-61AF-4767-B069-7780061122B6}"/>
                </a:ext>
              </a:extLst>
            </p:cNvPr>
            <p:cNvSpPr/>
            <p:nvPr/>
          </p:nvSpPr>
          <p:spPr>
            <a:xfrm>
              <a:off x="4138473" y="578527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1DFDB3-E5FC-4229-8630-F0EE4DA42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>
              <a:off x="4125587" y="578527"/>
              <a:ext cx="286180" cy="2721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B39250-A03E-497D-975C-6BF525C0C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843" b="50404"/>
            <a:stretch/>
          </p:blipFill>
          <p:spPr>
            <a:xfrm rot="10800000">
              <a:off x="4392295" y="853675"/>
              <a:ext cx="286180" cy="27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30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268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Phase plane analysis</vt:lpstr>
      <vt:lpstr>Phase plane analysis – Purpose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plane analysis</dc:title>
  <dc:creator>Sundari</dc:creator>
  <cp:lastModifiedBy>SRINIVASAN</cp:lastModifiedBy>
  <cp:revision>59</cp:revision>
  <dcterms:created xsi:type="dcterms:W3CDTF">2020-09-19T07:04:22Z</dcterms:created>
  <dcterms:modified xsi:type="dcterms:W3CDTF">2020-09-26T19:10:22Z</dcterms:modified>
</cp:coreProperties>
</file>