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6a199285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6a199285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6a199285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6a199285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6a199285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6a199285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6a199285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6a199285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6a199285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6a199285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6a199285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6a199285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6a199285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6a199285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6a199285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6a199285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6a199285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6a199285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a199285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a199285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a199285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a199285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a199285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a199285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6a199285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6a199285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6a199285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6a199285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6a199285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6a199285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Embedding Layer: Uses pre-trained GloVe word embeddings to convert text into dense vectors, with weights frozen during training. 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LSTM Layers: Two LSTM layers capture sequential patterns in the text, with dropout and recurrent dropout for regularization. 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Output Layer: A dense layer with softmax activation predicts probabilities for three output classes (e.g., email types).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a199285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a199285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6a199285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6a199285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Email Classification Using Deep Learning: Spam, Scam, and Safe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</a:t>
            </a:r>
            <a:r>
              <a:rPr lang="en"/>
              <a:t>Project by Atharva Sardar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3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Model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1225"/>
            <a:ext cx="8520600" cy="42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Results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Loss: 0.112998</a:t>
            </a:r>
            <a:endParaRPr/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Loss: 0.09825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0" y="1574650"/>
            <a:ext cx="3726300" cy="3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612975"/>
            <a:ext cx="3789899" cy="31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0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Bert_LSTM Combination Model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125"/>
            <a:ext cx="8520601" cy="40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BERT_LSTM combined Model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os</a:t>
            </a:r>
            <a:r>
              <a:rPr lang="en"/>
              <a:t>s = 0.088535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indicates that the hybrid BERT-LSTM model performs well, with a relatively low error rate during validation.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650" y="1791500"/>
            <a:ext cx="36004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dataset balance for unbiased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of computational resources and strategies to optimize.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Insights into combining models for improved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with real-world data variability.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email security reduces phishing and data breaches.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Protects individuals and organizations from scams.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smaller businesses lacking advanced email filtering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Contributes to a safer digital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models for real-time email filtering.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datasets for better generalization.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the latest Chatbots for the email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</a:t>
            </a:r>
            <a:r>
              <a:rPr lang="en"/>
              <a:t> Professor Chandan Reddy for guidance.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thank you to virginia tech for providing the course.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accurate email classification through advanced NLP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BERT-LSTM hybrid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a loss as low as </a:t>
            </a:r>
            <a:r>
              <a:rPr lang="en"/>
              <a:t>0.088535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Room for improvement with the dataset to be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experience with job scams revealed weaknesses in spam filters.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OSINT investigation project uncovered evolving scam tactics.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93% of cyberattacks begin with phishing emails (Verizon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3 billion phishing emails are sent daily, targeting sensitive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a combined model for spam, scam, and safe email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Emails often pose security risks through spam and phishing scams, yet traditional classification models primarily focus on identifying only one category, leaving gaps in comprehensive email security.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aims to address this limitation by leveraging deep learning models, including LSTM and BERT, to accurately classify emails into three categories: spam, scam, and safe, enhancing user protection against diverse email threats.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Differentiating between harmless spam and harmful scams.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vs Scam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Spam is generally anything which we are not interested in and even then we </a:t>
            </a:r>
            <a:r>
              <a:rPr lang="en"/>
              <a:t>receive</a:t>
            </a:r>
            <a:r>
              <a:rPr lang="en"/>
              <a:t>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generally do not tend to cause any harm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Unsolicited Advertising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Unwanted Newsletters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Coupon or Discount Emails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Scams are </a:t>
            </a:r>
            <a:r>
              <a:rPr lang="en"/>
              <a:t>generally</a:t>
            </a:r>
            <a:r>
              <a:rPr lang="en"/>
              <a:t> emails which are targeted to a person </a:t>
            </a:r>
            <a:r>
              <a:rPr lang="en"/>
              <a:t>with</a:t>
            </a:r>
            <a:r>
              <a:rPr lang="en"/>
              <a:t> a malicious intent of hurting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person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can cause a lot of damage ranging from financial loss to identity theft.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Impersonation Scam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Investment Scam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Lottery or Prize Scam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Spam Mails Dataset: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dataset contains emails which are spams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5,170 samples: 71% ham (safe), 29% spam.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Phishing Email Detection Dataset: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dataset contains emails which are scams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18,650 samples: 61% safe, 39% phishing.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738450"/>
            <a:ext cx="4152900" cy="17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950" y="2738450"/>
            <a:ext cx="37443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datasets into a unified format.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Standardizing labels: "Spam," "Scam," "Safe Email."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undersampling technique to balance the created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cleaning: removing HTML tags, special characters, and stopwords.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nltk to remove stopwords and lammetize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Word Embeddings: Downloaded and loaded pre-trained GloVe (Global Vectors for Word Representation) embeddings (100-dimensional). Created an embedding matrix mapping tokens to GloVe vectors for better semantic representation.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6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Applied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560925"/>
            <a:ext cx="8520600" cy="4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Model: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GloVe Word Embeddings: Pre-trained GloVe embeddings are loaded and used to create an embedding matrix, which is then used to initialize the embedding layer of the model. LSTM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Training: The model, consisting of LSTM layers with dropout for regularization, is trained on the processed data, and performance is evaluated using a classification report.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Regularization techniques like dropout are used to prevent overfitting, and the softmax output layer assigns probabilities to each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Model: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Tokenization: The code tokenizes email texts using BERT tokenizer, ensuring they are padded, truncated, and converted into tensors for model input.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Training: The BERT model is fine-tuned with specified training arguments, and the Trainer class is used for training and evaluating the model on the email classification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BERT-LSTM Hybrid: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Model with BERT and LSTM: The model combines BERT for contextual embedding with an LSTM layer to capture sequential dependencies, followed by a classifier for multi-class classification.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&amp; Evaluation: A custom Trainer is used to train and evaluate the model, with customized loss computation and specified training arguments.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1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92075"/>
            <a:ext cx="8520599" cy="42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1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Results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5174150" y="1335200"/>
            <a:ext cx="3658200" cy="3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LSTM: Moderate performance (Accuracy: 68%).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400"/>
            <a:ext cx="4582466" cy="33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