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8"/>
  </p:notesMasterIdLst>
  <p:sldIdLst>
    <p:sldId id="256" r:id="rId2"/>
    <p:sldId id="264" r:id="rId3"/>
    <p:sldId id="257" r:id="rId4"/>
    <p:sldId id="262" r:id="rId5"/>
    <p:sldId id="315" r:id="rId6"/>
    <p:sldId id="316" r:id="rId7"/>
  </p:sldIdLst>
  <p:sldSz cx="9144000" cy="5143500" type="screen16x9"/>
  <p:notesSz cx="6858000" cy="9144000"/>
  <p:embeddedFontLst>
    <p:embeddedFont>
      <p:font typeface="Bebas Neue" panose="020B0606020202050201" pitchFamily="34" charset="0"/>
      <p:regular r:id="rId9"/>
    </p:embeddedFont>
    <p:embeddedFont>
      <p:font typeface="Calibri" panose="020F0502020204030204" pitchFamily="34" charset="0"/>
      <p:regular r:id="rId10"/>
      <p:bold r:id="rId11"/>
      <p:italic r:id="rId12"/>
      <p:boldItalic r:id="rId13"/>
    </p:embeddedFont>
    <p:embeddedFont>
      <p:font typeface="Catamaran" panose="020B0604020202020204" charset="0"/>
      <p:regular r:id="rId14"/>
      <p:bold r:id="rId15"/>
    </p:embeddedFont>
    <p:embeddedFont>
      <p:font typeface="Montserrat Black" panose="00000A00000000000000" pitchFamily="2" charset="0"/>
      <p:bold r:id="rId16"/>
      <p:italic r:id="rId17"/>
      <p:boldItalic r:id="rId18"/>
    </p:embeddedFont>
    <p:embeddedFont>
      <p:font typeface="Montserrat ExtraBold" panose="00000900000000000000" pitchFamily="2" charset="0"/>
      <p:bold r:id="rId19"/>
      <p:italic r:id="rId20"/>
      <p:boldItalic r:id="rId21"/>
    </p:embeddedFont>
    <p:embeddedFont>
      <p:font typeface="Montserrat SemiBold" panose="000007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07DD07-4C1A-446E-B0DC-21C493E2995D}">
  <a:tblStyle styleId="{6A07DD07-4C1A-446E-B0DC-21C493E299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92"/>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1fba705b9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1fba705b9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4be284a9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4be284a9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6fe1560ddb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6fe1560ddb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6fe1560ddb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6fe1560ddb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29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6fe1560ddb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6fe1560ddb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67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0514" y="2087192"/>
            <a:ext cx="1460031" cy="3181633"/>
            <a:chOff x="-240514" y="2087192"/>
            <a:chExt cx="1460031" cy="3181633"/>
          </a:xfrm>
        </p:grpSpPr>
        <p:sp>
          <p:nvSpPr>
            <p:cNvPr id="10" name="Google Shape;10;p2"/>
            <p:cNvSpPr/>
            <p:nvPr/>
          </p:nvSpPr>
          <p:spPr>
            <a:xfrm rot="10800000">
              <a:off x="-240514" y="3388832"/>
              <a:ext cx="1460031" cy="1879993"/>
            </a:xfrm>
            <a:custGeom>
              <a:avLst/>
              <a:gdLst/>
              <a:ahLst/>
              <a:cxnLst/>
              <a:rect l="l" t="t" r="r" b="b"/>
              <a:pathLst>
                <a:path w="20112" h="25897" fill="none" extrusionOk="0">
                  <a:moveTo>
                    <a:pt x="10056" y="25896"/>
                  </a:moveTo>
                  <a:lnTo>
                    <a:pt x="10056" y="25896"/>
                  </a:lnTo>
                  <a:cubicBezTo>
                    <a:pt x="15609" y="25896"/>
                    <a:pt x="20112" y="21394"/>
                    <a:pt x="20112" y="15841"/>
                  </a:cubicBezTo>
                  <a:lnTo>
                    <a:pt x="20112" y="1"/>
                  </a:lnTo>
                  <a:lnTo>
                    <a:pt x="1" y="1"/>
                  </a:lnTo>
                  <a:lnTo>
                    <a:pt x="1" y="15841"/>
                  </a:lnTo>
                  <a:cubicBezTo>
                    <a:pt x="1" y="21394"/>
                    <a:pt x="4502" y="25896"/>
                    <a:pt x="10056" y="25896"/>
                  </a:cubicBezTo>
                  <a:close/>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230420" y="2087192"/>
              <a:ext cx="518180" cy="1301623"/>
              <a:chOff x="4015600" y="2153250"/>
              <a:chExt cx="140825" cy="353750"/>
            </a:xfrm>
          </p:grpSpPr>
          <p:sp>
            <p:nvSpPr>
              <p:cNvPr id="12" name="Google Shape;12;p2"/>
              <p:cNvSpPr/>
              <p:nvPr/>
            </p:nvSpPr>
            <p:spPr>
              <a:xfrm>
                <a:off x="4085975" y="2153250"/>
                <a:ext cx="25" cy="353750"/>
              </a:xfrm>
              <a:custGeom>
                <a:avLst/>
                <a:gdLst/>
                <a:ahLst/>
                <a:cxnLst/>
                <a:rect l="l" t="t" r="r" b="b"/>
                <a:pathLst>
                  <a:path w="1" h="14150" fill="none" extrusionOk="0">
                    <a:moveTo>
                      <a:pt x="1" y="14150"/>
                    </a:moveTo>
                    <a:lnTo>
                      <a:pt x="1" y="1"/>
                    </a:lnTo>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015600" y="2415275"/>
                <a:ext cx="140825" cy="25"/>
              </a:xfrm>
              <a:custGeom>
                <a:avLst/>
                <a:gdLst/>
                <a:ahLst/>
                <a:cxnLst/>
                <a:rect l="l" t="t" r="r" b="b"/>
                <a:pathLst>
                  <a:path w="5633" h="1" fill="none" extrusionOk="0">
                    <a:moveTo>
                      <a:pt x="0" y="0"/>
                    </a:moveTo>
                    <a:lnTo>
                      <a:pt x="5633" y="0"/>
                    </a:lnTo>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56125" y="2385950"/>
                <a:ext cx="59775" cy="59825"/>
              </a:xfrm>
              <a:custGeom>
                <a:avLst/>
                <a:gdLst/>
                <a:ahLst/>
                <a:cxnLst/>
                <a:rect l="l" t="t" r="r" b="b"/>
                <a:pathLst>
                  <a:path w="2391" h="2393" fill="none" extrusionOk="0">
                    <a:moveTo>
                      <a:pt x="2391" y="2393"/>
                    </a:moveTo>
                    <a:lnTo>
                      <a:pt x="0" y="0"/>
                    </a:lnTo>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56125" y="2385950"/>
                <a:ext cx="59775" cy="59825"/>
              </a:xfrm>
              <a:custGeom>
                <a:avLst/>
                <a:gdLst/>
                <a:ahLst/>
                <a:cxnLst/>
                <a:rect l="l" t="t" r="r" b="b"/>
                <a:pathLst>
                  <a:path w="2391" h="2393" fill="none" extrusionOk="0">
                    <a:moveTo>
                      <a:pt x="0" y="2393"/>
                    </a:moveTo>
                    <a:lnTo>
                      <a:pt x="2391" y="0"/>
                    </a:lnTo>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6;p2"/>
          <p:cNvGrpSpPr/>
          <p:nvPr/>
        </p:nvGrpSpPr>
        <p:grpSpPr>
          <a:xfrm>
            <a:off x="7923842" y="-127858"/>
            <a:ext cx="1460031" cy="3181633"/>
            <a:chOff x="7923842" y="-127858"/>
            <a:chExt cx="1460031" cy="3181633"/>
          </a:xfrm>
        </p:grpSpPr>
        <p:sp>
          <p:nvSpPr>
            <p:cNvPr id="17" name="Google Shape;17;p2"/>
            <p:cNvSpPr/>
            <p:nvPr/>
          </p:nvSpPr>
          <p:spPr>
            <a:xfrm>
              <a:off x="7923842" y="-127858"/>
              <a:ext cx="1460031" cy="1879993"/>
            </a:xfrm>
            <a:custGeom>
              <a:avLst/>
              <a:gdLst/>
              <a:ahLst/>
              <a:cxnLst/>
              <a:rect l="l" t="t" r="r" b="b"/>
              <a:pathLst>
                <a:path w="20112" h="25897" fill="none" extrusionOk="0">
                  <a:moveTo>
                    <a:pt x="10056" y="25896"/>
                  </a:moveTo>
                  <a:lnTo>
                    <a:pt x="10056" y="25896"/>
                  </a:lnTo>
                  <a:cubicBezTo>
                    <a:pt x="15609" y="25896"/>
                    <a:pt x="20112" y="21394"/>
                    <a:pt x="20112" y="15841"/>
                  </a:cubicBezTo>
                  <a:lnTo>
                    <a:pt x="20112" y="1"/>
                  </a:lnTo>
                  <a:lnTo>
                    <a:pt x="1" y="1"/>
                  </a:lnTo>
                  <a:lnTo>
                    <a:pt x="1" y="15841"/>
                  </a:lnTo>
                  <a:cubicBezTo>
                    <a:pt x="1" y="21394"/>
                    <a:pt x="4502" y="25896"/>
                    <a:pt x="10056" y="25896"/>
                  </a:cubicBezTo>
                  <a:close/>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8394759" y="1752152"/>
              <a:ext cx="518180" cy="1301623"/>
              <a:chOff x="4015600" y="2153250"/>
              <a:chExt cx="140825" cy="353750"/>
            </a:xfrm>
          </p:grpSpPr>
          <p:sp>
            <p:nvSpPr>
              <p:cNvPr id="19" name="Google Shape;19;p2"/>
              <p:cNvSpPr/>
              <p:nvPr/>
            </p:nvSpPr>
            <p:spPr>
              <a:xfrm>
                <a:off x="4085975" y="2153250"/>
                <a:ext cx="25" cy="353750"/>
              </a:xfrm>
              <a:custGeom>
                <a:avLst/>
                <a:gdLst/>
                <a:ahLst/>
                <a:cxnLst/>
                <a:rect l="l" t="t" r="r" b="b"/>
                <a:pathLst>
                  <a:path w="1" h="14150" fill="none" extrusionOk="0">
                    <a:moveTo>
                      <a:pt x="1" y="14150"/>
                    </a:moveTo>
                    <a:lnTo>
                      <a:pt x="1" y="1"/>
                    </a:lnTo>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15600" y="2415275"/>
                <a:ext cx="140825" cy="25"/>
              </a:xfrm>
              <a:custGeom>
                <a:avLst/>
                <a:gdLst/>
                <a:ahLst/>
                <a:cxnLst/>
                <a:rect l="l" t="t" r="r" b="b"/>
                <a:pathLst>
                  <a:path w="5633" h="1" fill="none" extrusionOk="0">
                    <a:moveTo>
                      <a:pt x="0" y="0"/>
                    </a:moveTo>
                    <a:lnTo>
                      <a:pt x="5633" y="0"/>
                    </a:lnTo>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56125" y="2385950"/>
                <a:ext cx="59775" cy="59825"/>
              </a:xfrm>
              <a:custGeom>
                <a:avLst/>
                <a:gdLst/>
                <a:ahLst/>
                <a:cxnLst/>
                <a:rect l="l" t="t" r="r" b="b"/>
                <a:pathLst>
                  <a:path w="2391" h="2393" fill="none" extrusionOk="0">
                    <a:moveTo>
                      <a:pt x="2391" y="2393"/>
                    </a:moveTo>
                    <a:lnTo>
                      <a:pt x="0" y="0"/>
                    </a:lnTo>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56125" y="2385950"/>
                <a:ext cx="59775" cy="59825"/>
              </a:xfrm>
              <a:custGeom>
                <a:avLst/>
                <a:gdLst/>
                <a:ahLst/>
                <a:cxnLst/>
                <a:rect l="l" t="t" r="r" b="b"/>
                <a:pathLst>
                  <a:path w="2391" h="2393" fill="none" extrusionOk="0">
                    <a:moveTo>
                      <a:pt x="0" y="2393"/>
                    </a:moveTo>
                    <a:lnTo>
                      <a:pt x="2391" y="0"/>
                    </a:lnTo>
                  </a:path>
                </a:pathLst>
              </a:custGeom>
              <a:noFill/>
              <a:ln w="19050" cap="flat" cmpd="sng">
                <a:solidFill>
                  <a:srgbClr val="2B3358"/>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2"/>
          <p:cNvSpPr txBox="1">
            <a:spLocks noGrp="1"/>
          </p:cNvSpPr>
          <p:nvPr>
            <p:ph type="ctrTitle"/>
          </p:nvPr>
        </p:nvSpPr>
        <p:spPr>
          <a:xfrm>
            <a:off x="1559550" y="834750"/>
            <a:ext cx="6024300" cy="2812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4" name="Google Shape;24;p2"/>
          <p:cNvSpPr txBox="1">
            <a:spLocks noGrp="1"/>
          </p:cNvSpPr>
          <p:nvPr>
            <p:ph type="subTitle" idx="1"/>
          </p:nvPr>
        </p:nvSpPr>
        <p:spPr>
          <a:xfrm>
            <a:off x="1669500" y="3647550"/>
            <a:ext cx="58044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53" name="Google Shape;53;p6"/>
          <p:cNvGrpSpPr/>
          <p:nvPr/>
        </p:nvGrpSpPr>
        <p:grpSpPr>
          <a:xfrm>
            <a:off x="237036" y="1641370"/>
            <a:ext cx="346528" cy="3502142"/>
            <a:chOff x="3665550" y="1907725"/>
            <a:chExt cx="140825" cy="1423172"/>
          </a:xfrm>
        </p:grpSpPr>
        <p:sp>
          <p:nvSpPr>
            <p:cNvPr id="54" name="Google Shape;54;p6"/>
            <p:cNvSpPr/>
            <p:nvPr/>
          </p:nvSpPr>
          <p:spPr>
            <a:xfrm>
              <a:off x="3735950" y="1907725"/>
              <a:ext cx="25" cy="1423172"/>
            </a:xfrm>
            <a:custGeom>
              <a:avLst/>
              <a:gdLst/>
              <a:ahLst/>
              <a:cxnLst/>
              <a:rect l="l" t="t" r="r" b="b"/>
              <a:pathLst>
                <a:path w="1" h="27152" fill="none" extrusionOk="0">
                  <a:moveTo>
                    <a:pt x="1" y="27151"/>
                  </a:moveTo>
                  <a:lnTo>
                    <a:pt x="1"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3665550" y="1999425"/>
              <a:ext cx="140825" cy="25"/>
            </a:xfrm>
            <a:custGeom>
              <a:avLst/>
              <a:gdLst/>
              <a:ahLst/>
              <a:cxnLst/>
              <a:rect l="l" t="t" r="r" b="b"/>
              <a:pathLst>
                <a:path w="5633" h="1" fill="none" extrusionOk="0">
                  <a:moveTo>
                    <a:pt x="1" y="1"/>
                  </a:moveTo>
                  <a:lnTo>
                    <a:pt x="5632" y="1"/>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3706050" y="1970125"/>
              <a:ext cx="59825" cy="59775"/>
            </a:xfrm>
            <a:custGeom>
              <a:avLst/>
              <a:gdLst/>
              <a:ahLst/>
              <a:cxnLst/>
              <a:rect l="l" t="t" r="r" b="b"/>
              <a:pathLst>
                <a:path w="2393" h="2391" fill="none" extrusionOk="0">
                  <a:moveTo>
                    <a:pt x="2393" y="2391"/>
                  </a:moveTo>
                  <a:lnTo>
                    <a:pt x="0"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706050" y="1970125"/>
              <a:ext cx="59825" cy="59775"/>
            </a:xfrm>
            <a:custGeom>
              <a:avLst/>
              <a:gdLst/>
              <a:ahLst/>
              <a:cxnLst/>
              <a:rect l="l" t="t" r="r" b="b"/>
              <a:pathLst>
                <a:path w="2393" h="2391" fill="none" extrusionOk="0">
                  <a:moveTo>
                    <a:pt x="0" y="2391"/>
                  </a:moveTo>
                  <a:lnTo>
                    <a:pt x="2393"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6"/>
          <p:cNvGrpSpPr/>
          <p:nvPr/>
        </p:nvGrpSpPr>
        <p:grpSpPr>
          <a:xfrm rot="10800000">
            <a:off x="8560436" y="-5"/>
            <a:ext cx="346528" cy="3502142"/>
            <a:chOff x="3665550" y="1907725"/>
            <a:chExt cx="140825" cy="1423172"/>
          </a:xfrm>
        </p:grpSpPr>
        <p:sp>
          <p:nvSpPr>
            <p:cNvPr id="59" name="Google Shape;59;p6"/>
            <p:cNvSpPr/>
            <p:nvPr/>
          </p:nvSpPr>
          <p:spPr>
            <a:xfrm>
              <a:off x="3735950" y="1907725"/>
              <a:ext cx="25" cy="1423172"/>
            </a:xfrm>
            <a:custGeom>
              <a:avLst/>
              <a:gdLst/>
              <a:ahLst/>
              <a:cxnLst/>
              <a:rect l="l" t="t" r="r" b="b"/>
              <a:pathLst>
                <a:path w="1" h="27152" fill="none" extrusionOk="0">
                  <a:moveTo>
                    <a:pt x="1" y="27151"/>
                  </a:moveTo>
                  <a:lnTo>
                    <a:pt x="1"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3665550" y="1999425"/>
              <a:ext cx="140825" cy="25"/>
            </a:xfrm>
            <a:custGeom>
              <a:avLst/>
              <a:gdLst/>
              <a:ahLst/>
              <a:cxnLst/>
              <a:rect l="l" t="t" r="r" b="b"/>
              <a:pathLst>
                <a:path w="5633" h="1" fill="none" extrusionOk="0">
                  <a:moveTo>
                    <a:pt x="1" y="1"/>
                  </a:moveTo>
                  <a:lnTo>
                    <a:pt x="5632" y="1"/>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3706050" y="1970125"/>
              <a:ext cx="59825" cy="59775"/>
            </a:xfrm>
            <a:custGeom>
              <a:avLst/>
              <a:gdLst/>
              <a:ahLst/>
              <a:cxnLst/>
              <a:rect l="l" t="t" r="r" b="b"/>
              <a:pathLst>
                <a:path w="2393" h="2391" fill="none" extrusionOk="0">
                  <a:moveTo>
                    <a:pt x="2393" y="2391"/>
                  </a:moveTo>
                  <a:lnTo>
                    <a:pt x="0"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3706050" y="1970125"/>
              <a:ext cx="59825" cy="59775"/>
            </a:xfrm>
            <a:custGeom>
              <a:avLst/>
              <a:gdLst/>
              <a:ahLst/>
              <a:cxnLst/>
              <a:rect l="l" t="t" r="r" b="b"/>
              <a:pathLst>
                <a:path w="2393" h="2391" fill="none" extrusionOk="0">
                  <a:moveTo>
                    <a:pt x="0" y="2391"/>
                  </a:moveTo>
                  <a:lnTo>
                    <a:pt x="2393"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cxnSp>
        <p:nvCxnSpPr>
          <p:cNvPr id="64" name="Google Shape;64;p7"/>
          <p:cNvCxnSpPr/>
          <p:nvPr/>
        </p:nvCxnSpPr>
        <p:spPr>
          <a:xfrm>
            <a:off x="716950" y="4600125"/>
            <a:ext cx="7722600" cy="0"/>
          </a:xfrm>
          <a:prstGeom prst="straightConnector1">
            <a:avLst/>
          </a:prstGeom>
          <a:noFill/>
          <a:ln w="19050" cap="flat" cmpd="sng">
            <a:solidFill>
              <a:schemeClr val="dk2"/>
            </a:solidFill>
            <a:prstDash val="solid"/>
            <a:round/>
            <a:headEnd type="oval" w="med" len="med"/>
            <a:tailEnd type="oval" w="med" len="med"/>
          </a:ln>
        </p:spPr>
      </p:cxnSp>
      <p:sp>
        <p:nvSpPr>
          <p:cNvPr id="65" name="Google Shape;65;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6" name="Google Shape;66;p7"/>
          <p:cNvSpPr txBox="1">
            <a:spLocks noGrp="1"/>
          </p:cNvSpPr>
          <p:nvPr>
            <p:ph type="body" idx="1"/>
          </p:nvPr>
        </p:nvSpPr>
        <p:spPr>
          <a:xfrm>
            <a:off x="720000" y="1631425"/>
            <a:ext cx="3769200" cy="2937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67" name="Google Shape;67;p7"/>
          <p:cNvSpPr>
            <a:spLocks noGrp="1"/>
          </p:cNvSpPr>
          <p:nvPr>
            <p:ph type="pic" idx="2"/>
          </p:nvPr>
        </p:nvSpPr>
        <p:spPr>
          <a:xfrm>
            <a:off x="5508425" y="1330575"/>
            <a:ext cx="2283300" cy="28110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05"/>
        <p:cNvGrpSpPr/>
        <p:nvPr/>
      </p:nvGrpSpPr>
      <p:grpSpPr>
        <a:xfrm>
          <a:off x="0" y="0"/>
          <a:ext cx="0" cy="0"/>
          <a:chOff x="0" y="0"/>
          <a:chExt cx="0" cy="0"/>
        </a:xfrm>
      </p:grpSpPr>
      <p:grpSp>
        <p:nvGrpSpPr>
          <p:cNvPr id="306" name="Google Shape;306;p22"/>
          <p:cNvGrpSpPr/>
          <p:nvPr/>
        </p:nvGrpSpPr>
        <p:grpSpPr>
          <a:xfrm>
            <a:off x="98568" y="-24"/>
            <a:ext cx="623446" cy="4129641"/>
            <a:chOff x="403368" y="-24"/>
            <a:chExt cx="623446" cy="4129641"/>
          </a:xfrm>
        </p:grpSpPr>
        <p:sp>
          <p:nvSpPr>
            <p:cNvPr id="307" name="Google Shape;307;p22"/>
            <p:cNvSpPr/>
            <p:nvPr/>
          </p:nvSpPr>
          <p:spPr>
            <a:xfrm>
              <a:off x="625818" y="3710994"/>
              <a:ext cx="178571" cy="178571"/>
            </a:xfrm>
            <a:custGeom>
              <a:avLst/>
              <a:gdLst/>
              <a:ahLst/>
              <a:cxnLst/>
              <a:rect l="l" t="t" r="r" b="b"/>
              <a:pathLst>
                <a:path w="3654" h="3654" extrusionOk="0">
                  <a:moveTo>
                    <a:pt x="1827" y="1"/>
                  </a:moveTo>
                  <a:lnTo>
                    <a:pt x="1" y="1827"/>
                  </a:lnTo>
                  <a:lnTo>
                    <a:pt x="1827" y="3654"/>
                  </a:lnTo>
                  <a:lnTo>
                    <a:pt x="3653" y="1827"/>
                  </a:lnTo>
                  <a:lnTo>
                    <a:pt x="1827" y="1"/>
                  </a:lnTo>
                  <a:close/>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715080" y="3443886"/>
              <a:ext cx="49" cy="322347"/>
            </a:xfrm>
            <a:custGeom>
              <a:avLst/>
              <a:gdLst/>
              <a:ahLst/>
              <a:cxnLst/>
              <a:rect l="l" t="t" r="r" b="b"/>
              <a:pathLst>
                <a:path w="1" h="6596" fill="none" extrusionOk="0">
                  <a:moveTo>
                    <a:pt x="0" y="0"/>
                  </a:moveTo>
                  <a:lnTo>
                    <a:pt x="0" y="6596"/>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715080" y="3825498"/>
              <a:ext cx="49" cy="304118"/>
            </a:xfrm>
            <a:custGeom>
              <a:avLst/>
              <a:gdLst/>
              <a:ahLst/>
              <a:cxnLst/>
              <a:rect l="l" t="t" r="r" b="b"/>
              <a:pathLst>
                <a:path w="1" h="6223" fill="none" extrusionOk="0">
                  <a:moveTo>
                    <a:pt x="0" y="1"/>
                  </a:moveTo>
                  <a:lnTo>
                    <a:pt x="0" y="6223"/>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403368" y="3800255"/>
              <a:ext cx="280172" cy="49"/>
            </a:xfrm>
            <a:custGeom>
              <a:avLst/>
              <a:gdLst/>
              <a:ahLst/>
              <a:cxnLst/>
              <a:rect l="l" t="t" r="r" b="b"/>
              <a:pathLst>
                <a:path w="5733" h="1" fill="none" extrusionOk="0">
                  <a:moveTo>
                    <a:pt x="1" y="0"/>
                  </a:moveTo>
                  <a:lnTo>
                    <a:pt x="5732"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715080" y="-24"/>
              <a:ext cx="49" cy="3115218"/>
            </a:xfrm>
            <a:custGeom>
              <a:avLst/>
              <a:gdLst/>
              <a:ahLst/>
              <a:cxnLst/>
              <a:rect l="l" t="t" r="r" b="b"/>
              <a:pathLst>
                <a:path w="1" h="63745" fill="none" extrusionOk="0">
                  <a:moveTo>
                    <a:pt x="0" y="63745"/>
                  </a:moveTo>
                  <a:lnTo>
                    <a:pt x="0"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746642" y="3800255"/>
              <a:ext cx="280172" cy="49"/>
            </a:xfrm>
            <a:custGeom>
              <a:avLst/>
              <a:gdLst/>
              <a:ahLst/>
              <a:cxnLst/>
              <a:rect l="l" t="t" r="r" b="b"/>
              <a:pathLst>
                <a:path w="5733" h="1" fill="none" extrusionOk="0">
                  <a:moveTo>
                    <a:pt x="1" y="0"/>
                  </a:moveTo>
                  <a:lnTo>
                    <a:pt x="5732"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22"/>
          <p:cNvGrpSpPr/>
          <p:nvPr/>
        </p:nvGrpSpPr>
        <p:grpSpPr>
          <a:xfrm rot="10800000">
            <a:off x="8421968" y="1013851"/>
            <a:ext cx="623446" cy="4129641"/>
            <a:chOff x="403368" y="-24"/>
            <a:chExt cx="623446" cy="4129641"/>
          </a:xfrm>
        </p:grpSpPr>
        <p:sp>
          <p:nvSpPr>
            <p:cNvPr id="314" name="Google Shape;314;p22"/>
            <p:cNvSpPr/>
            <p:nvPr/>
          </p:nvSpPr>
          <p:spPr>
            <a:xfrm>
              <a:off x="625818" y="3710994"/>
              <a:ext cx="178571" cy="178571"/>
            </a:xfrm>
            <a:custGeom>
              <a:avLst/>
              <a:gdLst/>
              <a:ahLst/>
              <a:cxnLst/>
              <a:rect l="l" t="t" r="r" b="b"/>
              <a:pathLst>
                <a:path w="3654" h="3654" extrusionOk="0">
                  <a:moveTo>
                    <a:pt x="1827" y="1"/>
                  </a:moveTo>
                  <a:lnTo>
                    <a:pt x="1" y="1827"/>
                  </a:lnTo>
                  <a:lnTo>
                    <a:pt x="1827" y="3654"/>
                  </a:lnTo>
                  <a:lnTo>
                    <a:pt x="3653" y="1827"/>
                  </a:lnTo>
                  <a:lnTo>
                    <a:pt x="1827" y="1"/>
                  </a:lnTo>
                  <a:close/>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715080" y="3443886"/>
              <a:ext cx="49" cy="322347"/>
            </a:xfrm>
            <a:custGeom>
              <a:avLst/>
              <a:gdLst/>
              <a:ahLst/>
              <a:cxnLst/>
              <a:rect l="l" t="t" r="r" b="b"/>
              <a:pathLst>
                <a:path w="1" h="6596" fill="none" extrusionOk="0">
                  <a:moveTo>
                    <a:pt x="0" y="0"/>
                  </a:moveTo>
                  <a:lnTo>
                    <a:pt x="0" y="6596"/>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715080" y="3825498"/>
              <a:ext cx="49" cy="304118"/>
            </a:xfrm>
            <a:custGeom>
              <a:avLst/>
              <a:gdLst/>
              <a:ahLst/>
              <a:cxnLst/>
              <a:rect l="l" t="t" r="r" b="b"/>
              <a:pathLst>
                <a:path w="1" h="6223" fill="none" extrusionOk="0">
                  <a:moveTo>
                    <a:pt x="0" y="1"/>
                  </a:moveTo>
                  <a:lnTo>
                    <a:pt x="0" y="6223"/>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403368" y="3800255"/>
              <a:ext cx="280172" cy="49"/>
            </a:xfrm>
            <a:custGeom>
              <a:avLst/>
              <a:gdLst/>
              <a:ahLst/>
              <a:cxnLst/>
              <a:rect l="l" t="t" r="r" b="b"/>
              <a:pathLst>
                <a:path w="5733" h="1" fill="none" extrusionOk="0">
                  <a:moveTo>
                    <a:pt x="1" y="0"/>
                  </a:moveTo>
                  <a:lnTo>
                    <a:pt x="5732"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715080" y="-24"/>
              <a:ext cx="49" cy="3115218"/>
            </a:xfrm>
            <a:custGeom>
              <a:avLst/>
              <a:gdLst/>
              <a:ahLst/>
              <a:cxnLst/>
              <a:rect l="l" t="t" r="r" b="b"/>
              <a:pathLst>
                <a:path w="1" h="63745" fill="none" extrusionOk="0">
                  <a:moveTo>
                    <a:pt x="0" y="63745"/>
                  </a:moveTo>
                  <a:lnTo>
                    <a:pt x="0"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746642" y="3800255"/>
              <a:ext cx="280172" cy="49"/>
            </a:xfrm>
            <a:custGeom>
              <a:avLst/>
              <a:gdLst/>
              <a:ahLst/>
              <a:cxnLst/>
              <a:rect l="l" t="t" r="r" b="b"/>
              <a:pathLst>
                <a:path w="5733" h="1" fill="none" extrusionOk="0">
                  <a:moveTo>
                    <a:pt x="1" y="0"/>
                  </a:moveTo>
                  <a:lnTo>
                    <a:pt x="5732"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2"/>
          <p:cNvSpPr txBox="1">
            <a:spLocks noGrp="1"/>
          </p:cNvSpPr>
          <p:nvPr>
            <p:ph type="subTitle" idx="1"/>
          </p:nvPr>
        </p:nvSpPr>
        <p:spPr>
          <a:xfrm>
            <a:off x="1181425" y="2303125"/>
            <a:ext cx="2907600" cy="1867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Bebas Neue"/>
              <a:buN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1" name="Google Shape;321;p22"/>
          <p:cNvSpPr txBox="1">
            <a:spLocks noGrp="1"/>
          </p:cNvSpPr>
          <p:nvPr>
            <p:ph type="subTitle" idx="2"/>
          </p:nvPr>
        </p:nvSpPr>
        <p:spPr>
          <a:xfrm>
            <a:off x="4836300" y="2303125"/>
            <a:ext cx="2907600" cy="186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2" name="Google Shape;322;p22"/>
          <p:cNvSpPr txBox="1">
            <a:spLocks noGrp="1"/>
          </p:cNvSpPr>
          <p:nvPr>
            <p:ph type="title"/>
          </p:nvPr>
        </p:nvSpPr>
        <p:spPr>
          <a:xfrm>
            <a:off x="720000" y="1703763"/>
            <a:ext cx="36159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23" name="Google Shape;323;p22"/>
          <p:cNvSpPr txBox="1">
            <a:spLocks noGrp="1"/>
          </p:cNvSpPr>
          <p:nvPr>
            <p:ph type="title" idx="3"/>
          </p:nvPr>
        </p:nvSpPr>
        <p:spPr>
          <a:xfrm>
            <a:off x="4808150" y="1703763"/>
            <a:ext cx="36159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34"/>
        <p:cNvGrpSpPr/>
        <p:nvPr/>
      </p:nvGrpSpPr>
      <p:grpSpPr>
        <a:xfrm>
          <a:off x="0" y="0"/>
          <a:ext cx="0" cy="0"/>
          <a:chOff x="0" y="0"/>
          <a:chExt cx="0" cy="0"/>
        </a:xfrm>
      </p:grpSpPr>
      <p:grpSp>
        <p:nvGrpSpPr>
          <p:cNvPr id="435" name="Google Shape;435;p30"/>
          <p:cNvGrpSpPr/>
          <p:nvPr/>
        </p:nvGrpSpPr>
        <p:grpSpPr>
          <a:xfrm flipH="1">
            <a:off x="8162809" y="-25"/>
            <a:ext cx="532173" cy="3525061"/>
            <a:chOff x="403368" y="-24"/>
            <a:chExt cx="623446" cy="4129641"/>
          </a:xfrm>
        </p:grpSpPr>
        <p:sp>
          <p:nvSpPr>
            <p:cNvPr id="436" name="Google Shape;436;p30"/>
            <p:cNvSpPr/>
            <p:nvPr/>
          </p:nvSpPr>
          <p:spPr>
            <a:xfrm>
              <a:off x="625818" y="3710994"/>
              <a:ext cx="178571" cy="178571"/>
            </a:xfrm>
            <a:custGeom>
              <a:avLst/>
              <a:gdLst/>
              <a:ahLst/>
              <a:cxnLst/>
              <a:rect l="l" t="t" r="r" b="b"/>
              <a:pathLst>
                <a:path w="3654" h="3654" extrusionOk="0">
                  <a:moveTo>
                    <a:pt x="1827" y="1"/>
                  </a:moveTo>
                  <a:lnTo>
                    <a:pt x="1" y="1827"/>
                  </a:lnTo>
                  <a:lnTo>
                    <a:pt x="1827" y="3654"/>
                  </a:lnTo>
                  <a:lnTo>
                    <a:pt x="3653" y="1827"/>
                  </a:lnTo>
                  <a:lnTo>
                    <a:pt x="1827" y="1"/>
                  </a:lnTo>
                  <a:close/>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715080" y="3443886"/>
              <a:ext cx="49" cy="322347"/>
            </a:xfrm>
            <a:custGeom>
              <a:avLst/>
              <a:gdLst/>
              <a:ahLst/>
              <a:cxnLst/>
              <a:rect l="l" t="t" r="r" b="b"/>
              <a:pathLst>
                <a:path w="1" h="6596" fill="none" extrusionOk="0">
                  <a:moveTo>
                    <a:pt x="0" y="0"/>
                  </a:moveTo>
                  <a:lnTo>
                    <a:pt x="0" y="6596"/>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715080" y="3825498"/>
              <a:ext cx="49" cy="304118"/>
            </a:xfrm>
            <a:custGeom>
              <a:avLst/>
              <a:gdLst/>
              <a:ahLst/>
              <a:cxnLst/>
              <a:rect l="l" t="t" r="r" b="b"/>
              <a:pathLst>
                <a:path w="1" h="6223" fill="none" extrusionOk="0">
                  <a:moveTo>
                    <a:pt x="0" y="1"/>
                  </a:moveTo>
                  <a:lnTo>
                    <a:pt x="0" y="6223"/>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403368" y="3800255"/>
              <a:ext cx="280172" cy="49"/>
            </a:xfrm>
            <a:custGeom>
              <a:avLst/>
              <a:gdLst/>
              <a:ahLst/>
              <a:cxnLst/>
              <a:rect l="l" t="t" r="r" b="b"/>
              <a:pathLst>
                <a:path w="5733" h="1" fill="none" extrusionOk="0">
                  <a:moveTo>
                    <a:pt x="1" y="0"/>
                  </a:moveTo>
                  <a:lnTo>
                    <a:pt x="5732"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715080" y="-24"/>
              <a:ext cx="49" cy="3115218"/>
            </a:xfrm>
            <a:custGeom>
              <a:avLst/>
              <a:gdLst/>
              <a:ahLst/>
              <a:cxnLst/>
              <a:rect l="l" t="t" r="r" b="b"/>
              <a:pathLst>
                <a:path w="1" h="63745" fill="none" extrusionOk="0">
                  <a:moveTo>
                    <a:pt x="0" y="63745"/>
                  </a:moveTo>
                  <a:lnTo>
                    <a:pt x="0"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746642" y="3800255"/>
              <a:ext cx="280172" cy="49"/>
            </a:xfrm>
            <a:custGeom>
              <a:avLst/>
              <a:gdLst/>
              <a:ahLst/>
              <a:cxnLst/>
              <a:rect l="l" t="t" r="r" b="b"/>
              <a:pathLst>
                <a:path w="5733" h="1" fill="none" extrusionOk="0">
                  <a:moveTo>
                    <a:pt x="1" y="0"/>
                  </a:moveTo>
                  <a:lnTo>
                    <a:pt x="5732"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0"/>
          <p:cNvGrpSpPr/>
          <p:nvPr/>
        </p:nvGrpSpPr>
        <p:grpSpPr>
          <a:xfrm rot="10800000" flipH="1">
            <a:off x="449010" y="1591380"/>
            <a:ext cx="532173" cy="3525061"/>
            <a:chOff x="403368" y="-24"/>
            <a:chExt cx="623446" cy="4129641"/>
          </a:xfrm>
        </p:grpSpPr>
        <p:sp>
          <p:nvSpPr>
            <p:cNvPr id="443" name="Google Shape;443;p30"/>
            <p:cNvSpPr/>
            <p:nvPr/>
          </p:nvSpPr>
          <p:spPr>
            <a:xfrm>
              <a:off x="625818" y="3710994"/>
              <a:ext cx="178571" cy="178571"/>
            </a:xfrm>
            <a:custGeom>
              <a:avLst/>
              <a:gdLst/>
              <a:ahLst/>
              <a:cxnLst/>
              <a:rect l="l" t="t" r="r" b="b"/>
              <a:pathLst>
                <a:path w="3654" h="3654" extrusionOk="0">
                  <a:moveTo>
                    <a:pt x="1827" y="1"/>
                  </a:moveTo>
                  <a:lnTo>
                    <a:pt x="1" y="1827"/>
                  </a:lnTo>
                  <a:lnTo>
                    <a:pt x="1827" y="3654"/>
                  </a:lnTo>
                  <a:lnTo>
                    <a:pt x="3653" y="1827"/>
                  </a:lnTo>
                  <a:lnTo>
                    <a:pt x="1827" y="1"/>
                  </a:lnTo>
                  <a:close/>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715080" y="3443886"/>
              <a:ext cx="49" cy="322347"/>
            </a:xfrm>
            <a:custGeom>
              <a:avLst/>
              <a:gdLst/>
              <a:ahLst/>
              <a:cxnLst/>
              <a:rect l="l" t="t" r="r" b="b"/>
              <a:pathLst>
                <a:path w="1" h="6596" fill="none" extrusionOk="0">
                  <a:moveTo>
                    <a:pt x="0" y="0"/>
                  </a:moveTo>
                  <a:lnTo>
                    <a:pt x="0" y="6596"/>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a:off x="715080" y="3825498"/>
              <a:ext cx="49" cy="304118"/>
            </a:xfrm>
            <a:custGeom>
              <a:avLst/>
              <a:gdLst/>
              <a:ahLst/>
              <a:cxnLst/>
              <a:rect l="l" t="t" r="r" b="b"/>
              <a:pathLst>
                <a:path w="1" h="6223" fill="none" extrusionOk="0">
                  <a:moveTo>
                    <a:pt x="0" y="1"/>
                  </a:moveTo>
                  <a:lnTo>
                    <a:pt x="0" y="6223"/>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403368" y="3800255"/>
              <a:ext cx="280172" cy="49"/>
            </a:xfrm>
            <a:custGeom>
              <a:avLst/>
              <a:gdLst/>
              <a:ahLst/>
              <a:cxnLst/>
              <a:rect l="l" t="t" r="r" b="b"/>
              <a:pathLst>
                <a:path w="5733" h="1" fill="none" extrusionOk="0">
                  <a:moveTo>
                    <a:pt x="1" y="0"/>
                  </a:moveTo>
                  <a:lnTo>
                    <a:pt x="5732"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715080" y="-24"/>
              <a:ext cx="49" cy="3115218"/>
            </a:xfrm>
            <a:custGeom>
              <a:avLst/>
              <a:gdLst/>
              <a:ahLst/>
              <a:cxnLst/>
              <a:rect l="l" t="t" r="r" b="b"/>
              <a:pathLst>
                <a:path w="1" h="63745" fill="none" extrusionOk="0">
                  <a:moveTo>
                    <a:pt x="0" y="63745"/>
                  </a:moveTo>
                  <a:lnTo>
                    <a:pt x="0"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746642" y="3800255"/>
              <a:ext cx="280172" cy="49"/>
            </a:xfrm>
            <a:custGeom>
              <a:avLst/>
              <a:gdLst/>
              <a:ahLst/>
              <a:cxnLst/>
              <a:rect l="l" t="t" r="r" b="b"/>
              <a:pathLst>
                <a:path w="5733" h="1" fill="none" extrusionOk="0">
                  <a:moveTo>
                    <a:pt x="1" y="0"/>
                  </a:moveTo>
                  <a:lnTo>
                    <a:pt x="5732"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449"/>
        <p:cNvGrpSpPr/>
        <p:nvPr/>
      </p:nvGrpSpPr>
      <p:grpSpPr>
        <a:xfrm>
          <a:off x="0" y="0"/>
          <a:ext cx="0" cy="0"/>
          <a:chOff x="0" y="0"/>
          <a:chExt cx="0" cy="0"/>
        </a:xfrm>
      </p:grpSpPr>
      <p:grpSp>
        <p:nvGrpSpPr>
          <p:cNvPr id="450" name="Google Shape;450;p31"/>
          <p:cNvGrpSpPr/>
          <p:nvPr/>
        </p:nvGrpSpPr>
        <p:grpSpPr>
          <a:xfrm>
            <a:off x="449010" y="-25"/>
            <a:ext cx="532173" cy="3525061"/>
            <a:chOff x="403368" y="-24"/>
            <a:chExt cx="623446" cy="4129641"/>
          </a:xfrm>
        </p:grpSpPr>
        <p:sp>
          <p:nvSpPr>
            <p:cNvPr id="451" name="Google Shape;451;p31"/>
            <p:cNvSpPr/>
            <p:nvPr/>
          </p:nvSpPr>
          <p:spPr>
            <a:xfrm>
              <a:off x="625818" y="3710994"/>
              <a:ext cx="178571" cy="178571"/>
            </a:xfrm>
            <a:custGeom>
              <a:avLst/>
              <a:gdLst/>
              <a:ahLst/>
              <a:cxnLst/>
              <a:rect l="l" t="t" r="r" b="b"/>
              <a:pathLst>
                <a:path w="3654" h="3654" extrusionOk="0">
                  <a:moveTo>
                    <a:pt x="1827" y="1"/>
                  </a:moveTo>
                  <a:lnTo>
                    <a:pt x="1" y="1827"/>
                  </a:lnTo>
                  <a:lnTo>
                    <a:pt x="1827" y="3654"/>
                  </a:lnTo>
                  <a:lnTo>
                    <a:pt x="3653" y="1827"/>
                  </a:lnTo>
                  <a:lnTo>
                    <a:pt x="1827" y="1"/>
                  </a:lnTo>
                  <a:close/>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715080" y="3443886"/>
              <a:ext cx="49" cy="322347"/>
            </a:xfrm>
            <a:custGeom>
              <a:avLst/>
              <a:gdLst/>
              <a:ahLst/>
              <a:cxnLst/>
              <a:rect l="l" t="t" r="r" b="b"/>
              <a:pathLst>
                <a:path w="1" h="6596" fill="none" extrusionOk="0">
                  <a:moveTo>
                    <a:pt x="0" y="0"/>
                  </a:moveTo>
                  <a:lnTo>
                    <a:pt x="0" y="6596"/>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715080" y="3825498"/>
              <a:ext cx="49" cy="304118"/>
            </a:xfrm>
            <a:custGeom>
              <a:avLst/>
              <a:gdLst/>
              <a:ahLst/>
              <a:cxnLst/>
              <a:rect l="l" t="t" r="r" b="b"/>
              <a:pathLst>
                <a:path w="1" h="6223" fill="none" extrusionOk="0">
                  <a:moveTo>
                    <a:pt x="0" y="1"/>
                  </a:moveTo>
                  <a:lnTo>
                    <a:pt x="0" y="6223"/>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403368" y="3800255"/>
              <a:ext cx="280172" cy="49"/>
            </a:xfrm>
            <a:custGeom>
              <a:avLst/>
              <a:gdLst/>
              <a:ahLst/>
              <a:cxnLst/>
              <a:rect l="l" t="t" r="r" b="b"/>
              <a:pathLst>
                <a:path w="5733" h="1" fill="none" extrusionOk="0">
                  <a:moveTo>
                    <a:pt x="1" y="0"/>
                  </a:moveTo>
                  <a:lnTo>
                    <a:pt x="5732"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15080" y="-24"/>
              <a:ext cx="49" cy="3115218"/>
            </a:xfrm>
            <a:custGeom>
              <a:avLst/>
              <a:gdLst/>
              <a:ahLst/>
              <a:cxnLst/>
              <a:rect l="l" t="t" r="r" b="b"/>
              <a:pathLst>
                <a:path w="1" h="63745" fill="none" extrusionOk="0">
                  <a:moveTo>
                    <a:pt x="0" y="63745"/>
                  </a:moveTo>
                  <a:lnTo>
                    <a:pt x="0"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46642" y="3800255"/>
              <a:ext cx="280172" cy="49"/>
            </a:xfrm>
            <a:custGeom>
              <a:avLst/>
              <a:gdLst/>
              <a:ahLst/>
              <a:cxnLst/>
              <a:rect l="l" t="t" r="r" b="b"/>
              <a:pathLst>
                <a:path w="5733" h="1" fill="none" extrusionOk="0">
                  <a:moveTo>
                    <a:pt x="1" y="0"/>
                  </a:moveTo>
                  <a:lnTo>
                    <a:pt x="5732"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1"/>
          <p:cNvGrpSpPr/>
          <p:nvPr/>
        </p:nvGrpSpPr>
        <p:grpSpPr>
          <a:xfrm rot="10800000">
            <a:off x="8162809" y="1591380"/>
            <a:ext cx="532173" cy="3525061"/>
            <a:chOff x="403368" y="-24"/>
            <a:chExt cx="623446" cy="4129641"/>
          </a:xfrm>
        </p:grpSpPr>
        <p:sp>
          <p:nvSpPr>
            <p:cNvPr id="458" name="Google Shape;458;p31"/>
            <p:cNvSpPr/>
            <p:nvPr/>
          </p:nvSpPr>
          <p:spPr>
            <a:xfrm>
              <a:off x="625818" y="3710994"/>
              <a:ext cx="178571" cy="178571"/>
            </a:xfrm>
            <a:custGeom>
              <a:avLst/>
              <a:gdLst/>
              <a:ahLst/>
              <a:cxnLst/>
              <a:rect l="l" t="t" r="r" b="b"/>
              <a:pathLst>
                <a:path w="3654" h="3654" extrusionOk="0">
                  <a:moveTo>
                    <a:pt x="1827" y="1"/>
                  </a:moveTo>
                  <a:lnTo>
                    <a:pt x="1" y="1827"/>
                  </a:lnTo>
                  <a:lnTo>
                    <a:pt x="1827" y="3654"/>
                  </a:lnTo>
                  <a:lnTo>
                    <a:pt x="3653" y="1827"/>
                  </a:lnTo>
                  <a:lnTo>
                    <a:pt x="1827" y="1"/>
                  </a:lnTo>
                  <a:close/>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715080" y="3443886"/>
              <a:ext cx="49" cy="322347"/>
            </a:xfrm>
            <a:custGeom>
              <a:avLst/>
              <a:gdLst/>
              <a:ahLst/>
              <a:cxnLst/>
              <a:rect l="l" t="t" r="r" b="b"/>
              <a:pathLst>
                <a:path w="1" h="6596" fill="none" extrusionOk="0">
                  <a:moveTo>
                    <a:pt x="0" y="0"/>
                  </a:moveTo>
                  <a:lnTo>
                    <a:pt x="0" y="6596"/>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715080" y="3825498"/>
              <a:ext cx="49" cy="304118"/>
            </a:xfrm>
            <a:custGeom>
              <a:avLst/>
              <a:gdLst/>
              <a:ahLst/>
              <a:cxnLst/>
              <a:rect l="l" t="t" r="r" b="b"/>
              <a:pathLst>
                <a:path w="1" h="6223" fill="none" extrusionOk="0">
                  <a:moveTo>
                    <a:pt x="0" y="1"/>
                  </a:moveTo>
                  <a:lnTo>
                    <a:pt x="0" y="6223"/>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403368" y="3800255"/>
              <a:ext cx="280172" cy="49"/>
            </a:xfrm>
            <a:custGeom>
              <a:avLst/>
              <a:gdLst/>
              <a:ahLst/>
              <a:cxnLst/>
              <a:rect l="l" t="t" r="r" b="b"/>
              <a:pathLst>
                <a:path w="5733" h="1" fill="none" extrusionOk="0">
                  <a:moveTo>
                    <a:pt x="1" y="0"/>
                  </a:moveTo>
                  <a:lnTo>
                    <a:pt x="5732"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715080" y="-24"/>
              <a:ext cx="49" cy="3115218"/>
            </a:xfrm>
            <a:custGeom>
              <a:avLst/>
              <a:gdLst/>
              <a:ahLst/>
              <a:cxnLst/>
              <a:rect l="l" t="t" r="r" b="b"/>
              <a:pathLst>
                <a:path w="1" h="63745" fill="none" extrusionOk="0">
                  <a:moveTo>
                    <a:pt x="0" y="63745"/>
                  </a:moveTo>
                  <a:lnTo>
                    <a:pt x="0"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746642" y="3800255"/>
              <a:ext cx="280172" cy="49"/>
            </a:xfrm>
            <a:custGeom>
              <a:avLst/>
              <a:gdLst/>
              <a:ahLst/>
              <a:cxnLst/>
              <a:rect l="l" t="t" r="r" b="b"/>
              <a:pathLst>
                <a:path w="5733" h="1" fill="none" extrusionOk="0">
                  <a:moveTo>
                    <a:pt x="1" y="0"/>
                  </a:moveTo>
                  <a:lnTo>
                    <a:pt x="5732" y="0"/>
                  </a:lnTo>
                </a:path>
              </a:pathLst>
            </a:custGeom>
            <a:noFill/>
            <a:ln w="19050" cap="flat" cmpd="sng">
              <a:solidFill>
                <a:schemeClr val="dk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90000"/>
              </a:lnSpc>
              <a:spcBef>
                <a:spcPts val="0"/>
              </a:spcBef>
              <a:spcAft>
                <a:spcPts val="0"/>
              </a:spcAft>
              <a:buClr>
                <a:schemeClr val="lt1"/>
              </a:buClr>
              <a:buSzPts val="3400"/>
              <a:buFont typeface="Montserrat SemiBold"/>
              <a:buNone/>
              <a:defRPr sz="3400">
                <a:solidFill>
                  <a:schemeClr val="lt1"/>
                </a:solidFill>
                <a:latin typeface="Montserrat SemiBold"/>
                <a:ea typeface="Montserrat SemiBold"/>
                <a:cs typeface="Montserrat SemiBold"/>
                <a:sym typeface="Montserrat SemiBold"/>
              </a:defRPr>
            </a:lvl1pPr>
            <a:lvl2pPr lvl="1" rtl="0">
              <a:lnSpc>
                <a:spcPct val="90000"/>
              </a:lnSpc>
              <a:spcBef>
                <a:spcPts val="0"/>
              </a:spcBef>
              <a:spcAft>
                <a:spcPts val="0"/>
              </a:spcAft>
              <a:buClr>
                <a:schemeClr val="lt1"/>
              </a:buClr>
              <a:buSzPts val="3400"/>
              <a:buFont typeface="Montserrat SemiBold"/>
              <a:buNone/>
              <a:defRPr sz="3400">
                <a:solidFill>
                  <a:schemeClr val="lt1"/>
                </a:solidFill>
                <a:latin typeface="Montserrat SemiBold"/>
                <a:ea typeface="Montserrat SemiBold"/>
                <a:cs typeface="Montserrat SemiBold"/>
                <a:sym typeface="Montserrat SemiBold"/>
              </a:defRPr>
            </a:lvl2pPr>
            <a:lvl3pPr lvl="2" rtl="0">
              <a:lnSpc>
                <a:spcPct val="90000"/>
              </a:lnSpc>
              <a:spcBef>
                <a:spcPts val="0"/>
              </a:spcBef>
              <a:spcAft>
                <a:spcPts val="0"/>
              </a:spcAft>
              <a:buClr>
                <a:schemeClr val="lt1"/>
              </a:buClr>
              <a:buSzPts val="3400"/>
              <a:buFont typeface="Montserrat SemiBold"/>
              <a:buNone/>
              <a:defRPr sz="3400">
                <a:solidFill>
                  <a:schemeClr val="lt1"/>
                </a:solidFill>
                <a:latin typeface="Montserrat SemiBold"/>
                <a:ea typeface="Montserrat SemiBold"/>
                <a:cs typeface="Montserrat SemiBold"/>
                <a:sym typeface="Montserrat SemiBold"/>
              </a:defRPr>
            </a:lvl3pPr>
            <a:lvl4pPr lvl="3" rtl="0">
              <a:lnSpc>
                <a:spcPct val="90000"/>
              </a:lnSpc>
              <a:spcBef>
                <a:spcPts val="0"/>
              </a:spcBef>
              <a:spcAft>
                <a:spcPts val="0"/>
              </a:spcAft>
              <a:buClr>
                <a:schemeClr val="lt1"/>
              </a:buClr>
              <a:buSzPts val="3400"/>
              <a:buFont typeface="Montserrat SemiBold"/>
              <a:buNone/>
              <a:defRPr sz="3400">
                <a:solidFill>
                  <a:schemeClr val="lt1"/>
                </a:solidFill>
                <a:latin typeface="Montserrat SemiBold"/>
                <a:ea typeface="Montserrat SemiBold"/>
                <a:cs typeface="Montserrat SemiBold"/>
                <a:sym typeface="Montserrat SemiBold"/>
              </a:defRPr>
            </a:lvl4pPr>
            <a:lvl5pPr lvl="4" rtl="0">
              <a:lnSpc>
                <a:spcPct val="90000"/>
              </a:lnSpc>
              <a:spcBef>
                <a:spcPts val="0"/>
              </a:spcBef>
              <a:spcAft>
                <a:spcPts val="0"/>
              </a:spcAft>
              <a:buClr>
                <a:schemeClr val="lt1"/>
              </a:buClr>
              <a:buSzPts val="3400"/>
              <a:buFont typeface="Montserrat SemiBold"/>
              <a:buNone/>
              <a:defRPr sz="3400">
                <a:solidFill>
                  <a:schemeClr val="lt1"/>
                </a:solidFill>
                <a:latin typeface="Montserrat SemiBold"/>
                <a:ea typeface="Montserrat SemiBold"/>
                <a:cs typeface="Montserrat SemiBold"/>
                <a:sym typeface="Montserrat SemiBold"/>
              </a:defRPr>
            </a:lvl5pPr>
            <a:lvl6pPr lvl="5" rtl="0">
              <a:lnSpc>
                <a:spcPct val="90000"/>
              </a:lnSpc>
              <a:spcBef>
                <a:spcPts val="0"/>
              </a:spcBef>
              <a:spcAft>
                <a:spcPts val="0"/>
              </a:spcAft>
              <a:buClr>
                <a:schemeClr val="lt1"/>
              </a:buClr>
              <a:buSzPts val="3400"/>
              <a:buFont typeface="Montserrat SemiBold"/>
              <a:buNone/>
              <a:defRPr sz="3400">
                <a:solidFill>
                  <a:schemeClr val="lt1"/>
                </a:solidFill>
                <a:latin typeface="Montserrat SemiBold"/>
                <a:ea typeface="Montserrat SemiBold"/>
                <a:cs typeface="Montserrat SemiBold"/>
                <a:sym typeface="Montserrat SemiBold"/>
              </a:defRPr>
            </a:lvl6pPr>
            <a:lvl7pPr lvl="6" rtl="0">
              <a:lnSpc>
                <a:spcPct val="90000"/>
              </a:lnSpc>
              <a:spcBef>
                <a:spcPts val="0"/>
              </a:spcBef>
              <a:spcAft>
                <a:spcPts val="0"/>
              </a:spcAft>
              <a:buClr>
                <a:schemeClr val="lt1"/>
              </a:buClr>
              <a:buSzPts val="3400"/>
              <a:buFont typeface="Montserrat SemiBold"/>
              <a:buNone/>
              <a:defRPr sz="3400">
                <a:solidFill>
                  <a:schemeClr val="lt1"/>
                </a:solidFill>
                <a:latin typeface="Montserrat SemiBold"/>
                <a:ea typeface="Montserrat SemiBold"/>
                <a:cs typeface="Montserrat SemiBold"/>
                <a:sym typeface="Montserrat SemiBold"/>
              </a:defRPr>
            </a:lvl7pPr>
            <a:lvl8pPr lvl="7" rtl="0">
              <a:lnSpc>
                <a:spcPct val="90000"/>
              </a:lnSpc>
              <a:spcBef>
                <a:spcPts val="0"/>
              </a:spcBef>
              <a:spcAft>
                <a:spcPts val="0"/>
              </a:spcAft>
              <a:buClr>
                <a:schemeClr val="lt1"/>
              </a:buClr>
              <a:buSzPts val="3400"/>
              <a:buFont typeface="Montserrat SemiBold"/>
              <a:buNone/>
              <a:defRPr sz="3400">
                <a:solidFill>
                  <a:schemeClr val="lt1"/>
                </a:solidFill>
                <a:latin typeface="Montserrat SemiBold"/>
                <a:ea typeface="Montserrat SemiBold"/>
                <a:cs typeface="Montserrat SemiBold"/>
                <a:sym typeface="Montserrat SemiBold"/>
              </a:defRPr>
            </a:lvl8pPr>
            <a:lvl9pPr lvl="8" rtl="0">
              <a:lnSpc>
                <a:spcPct val="90000"/>
              </a:lnSpc>
              <a:spcBef>
                <a:spcPts val="0"/>
              </a:spcBef>
              <a:spcAft>
                <a:spcPts val="0"/>
              </a:spcAft>
              <a:buClr>
                <a:schemeClr val="lt1"/>
              </a:buClr>
              <a:buSzPts val="3400"/>
              <a:buFont typeface="Montserrat SemiBold"/>
              <a:buNone/>
              <a:defRPr sz="3400">
                <a:solidFill>
                  <a:schemeClr val="lt1"/>
                </a:solidFill>
                <a:latin typeface="Montserrat SemiBold"/>
                <a:ea typeface="Montserrat SemiBold"/>
                <a:cs typeface="Montserrat SemiBold"/>
                <a:sym typeface="Montserrat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00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00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00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00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00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00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00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00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68" r:id="rId5"/>
    <p:sldLayoutId id="2147483676" r:id="rId6"/>
    <p:sldLayoutId id="214748367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5"/>
          <p:cNvSpPr txBox="1">
            <a:spLocks noGrp="1"/>
          </p:cNvSpPr>
          <p:nvPr>
            <p:ph type="ctrTitle"/>
          </p:nvPr>
        </p:nvSpPr>
        <p:spPr>
          <a:xfrm>
            <a:off x="1559550" y="834749"/>
            <a:ext cx="6024300" cy="3380439"/>
          </a:xfrm>
          <a:prstGeom prst="rect">
            <a:avLst/>
          </a:prstGeom>
        </p:spPr>
        <p:txBody>
          <a:bodyPr spcFirstLastPara="1" wrap="square" lIns="91425" tIns="91425" rIns="91425" bIns="91425" anchor="ctr" anchorCtr="0">
            <a:noAutofit/>
          </a:bodyPr>
          <a:lstStyle/>
          <a:p>
            <a:r>
              <a:rPr lang="en-IN" sz="3600" b="0" i="0" u="none" strike="noStrike" dirty="0">
                <a:solidFill>
                  <a:srgbClr val="000000"/>
                </a:solidFill>
                <a:effectLst/>
                <a:latin typeface="Calibri" panose="020F0502020204030204" pitchFamily="34" charset="0"/>
              </a:rPr>
              <a:t>Find Those Awards</a:t>
            </a:r>
            <a:br>
              <a:rPr lang="en-IN" sz="3600" b="0" i="0" u="none" strike="noStrike" dirty="0">
                <a:solidFill>
                  <a:srgbClr val="000000"/>
                </a:solidFill>
                <a:effectLst/>
                <a:latin typeface="Calibri" panose="020F0502020204030204" pitchFamily="34" charset="0"/>
              </a:rPr>
            </a:br>
            <a:r>
              <a:rPr lang="en-IN" sz="3600" b="0" i="0" u="none" strike="noStrike" dirty="0">
                <a:solidFill>
                  <a:srgbClr val="000000"/>
                </a:solidFill>
                <a:effectLst/>
                <a:latin typeface="Calibri" panose="020F0502020204030204" pitchFamily="34" charset="0"/>
              </a:rPr>
              <a:t> </a:t>
            </a:r>
            <a:r>
              <a:rPr lang="en-IN" sz="3600" b="0" i="0" u="none" strike="noStrike">
                <a:solidFill>
                  <a:srgbClr val="000000"/>
                </a:solidFill>
                <a:effectLst/>
                <a:latin typeface="Calibri" panose="020F0502020204030204" pitchFamily="34" charset="0"/>
              </a:rPr>
              <a:t>Group </a:t>
            </a:r>
            <a:r>
              <a:rPr lang="en-IN" sz="3600">
                <a:solidFill>
                  <a:srgbClr val="000000"/>
                </a:solidFill>
                <a:latin typeface="Calibri" panose="020F0502020204030204" pitchFamily="34" charset="0"/>
              </a:rPr>
              <a:t>4</a:t>
            </a:r>
            <a:br>
              <a:rPr lang="en-IN" sz="4400" dirty="0">
                <a:solidFill>
                  <a:srgbClr val="000000"/>
                </a:solidFill>
                <a:latin typeface="Calibri" panose="020F0502020204030204" pitchFamily="34" charset="0"/>
              </a:rPr>
            </a:br>
            <a:br>
              <a:rPr lang="en-IN" sz="3600" b="0" i="0" u="none" strike="noStrike" dirty="0">
                <a:solidFill>
                  <a:srgbClr val="000000"/>
                </a:solidFill>
                <a:effectLst/>
                <a:latin typeface="Calibri" panose="020F0502020204030204" pitchFamily="34" charset="0"/>
              </a:rPr>
            </a:br>
            <a:r>
              <a:rPr lang="en-IN" sz="2800" i="0" u="none" strike="noStrike" dirty="0">
                <a:solidFill>
                  <a:srgbClr val="000000"/>
                </a:solidFill>
                <a:effectLst/>
                <a:latin typeface="Calibri" panose="020F0502020204030204" pitchFamily="34" charset="0"/>
              </a:rPr>
              <a:t>By</a:t>
            </a:r>
            <a:br>
              <a:rPr lang="en-IN" sz="4400" b="0" i="0" u="none" strike="noStrike" dirty="0">
                <a:solidFill>
                  <a:srgbClr val="000000"/>
                </a:solidFill>
                <a:effectLst/>
                <a:latin typeface="Calibri" panose="020F0502020204030204" pitchFamily="34" charset="0"/>
              </a:rPr>
            </a:br>
            <a:r>
              <a:rPr lang="en-IN" sz="2400" b="0" i="0" u="none" strike="noStrike" dirty="0">
                <a:solidFill>
                  <a:srgbClr val="000000"/>
                </a:solidFill>
                <a:effectLst/>
                <a:latin typeface="Calibri" panose="020F0502020204030204" pitchFamily="34" charset="0"/>
              </a:rPr>
              <a:t>Tanuja Tanushree-0104, Atharva Saney-0069, Mayank Khurana-0004, Pushkar Pushp</a:t>
            </a:r>
            <a:r>
              <a:rPr lang="en-IN" sz="2400" dirty="0">
                <a:solidFill>
                  <a:srgbClr val="000000"/>
                </a:solidFill>
                <a:latin typeface="Calibri" panose="020F0502020204030204" pitchFamily="34" charset="0"/>
              </a:rPr>
              <a:t>-0061</a:t>
            </a:r>
            <a:br>
              <a:rPr lang="en-IN" sz="1100" dirty="0"/>
            </a:br>
            <a:endParaRPr lang="en-IN" sz="3600" dirty="0">
              <a:latin typeface="Montserrat Black"/>
              <a:ea typeface="Montserrat Black"/>
              <a:cs typeface="Montserrat Black"/>
              <a:sym typeface="Montserrat Black"/>
            </a:endParaRPr>
          </a:p>
        </p:txBody>
      </p:sp>
      <p:grpSp>
        <p:nvGrpSpPr>
          <p:cNvPr id="476" name="Google Shape;476;p35"/>
          <p:cNvGrpSpPr/>
          <p:nvPr/>
        </p:nvGrpSpPr>
        <p:grpSpPr>
          <a:xfrm>
            <a:off x="2420254" y="534995"/>
            <a:ext cx="4303492" cy="392758"/>
            <a:chOff x="2420254" y="534995"/>
            <a:chExt cx="4303492" cy="392758"/>
          </a:xfrm>
        </p:grpSpPr>
        <p:grpSp>
          <p:nvGrpSpPr>
            <p:cNvPr id="477" name="Google Shape;477;p35"/>
            <p:cNvGrpSpPr/>
            <p:nvPr/>
          </p:nvGrpSpPr>
          <p:grpSpPr>
            <a:xfrm>
              <a:off x="4375682" y="534995"/>
              <a:ext cx="392680" cy="392758"/>
              <a:chOff x="4375682" y="534995"/>
              <a:chExt cx="392680" cy="392758"/>
            </a:xfrm>
          </p:grpSpPr>
          <p:sp>
            <p:nvSpPr>
              <p:cNvPr id="478" name="Google Shape;478;p35"/>
              <p:cNvSpPr/>
              <p:nvPr/>
            </p:nvSpPr>
            <p:spPr>
              <a:xfrm rot="-5400000">
                <a:off x="4571983" y="535078"/>
                <a:ext cx="78" cy="392680"/>
              </a:xfrm>
              <a:custGeom>
                <a:avLst/>
                <a:gdLst/>
                <a:ahLst/>
                <a:cxnLst/>
                <a:rect l="l" t="t" r="r" b="b"/>
                <a:pathLst>
                  <a:path w="1" h="5005" fill="none" extrusionOk="0">
                    <a:moveTo>
                      <a:pt x="1" y="5004"/>
                    </a:moveTo>
                    <a:lnTo>
                      <a:pt x="1"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rot="-5400000">
                <a:off x="4375638" y="731335"/>
                <a:ext cx="392758" cy="78"/>
              </a:xfrm>
              <a:custGeom>
                <a:avLst/>
                <a:gdLst/>
                <a:ahLst/>
                <a:cxnLst/>
                <a:rect l="l" t="t" r="r" b="b"/>
                <a:pathLst>
                  <a:path w="5006" h="1" fill="none" extrusionOk="0">
                    <a:moveTo>
                      <a:pt x="1" y="0"/>
                    </a:moveTo>
                    <a:lnTo>
                      <a:pt x="5005"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rot="-5400000">
                <a:off x="4509213" y="667356"/>
                <a:ext cx="128043" cy="128043"/>
              </a:xfrm>
              <a:custGeom>
                <a:avLst/>
                <a:gdLst/>
                <a:ahLst/>
                <a:cxnLst/>
                <a:rect l="l" t="t" r="r" b="b"/>
                <a:pathLst>
                  <a:path w="1632" h="1632" fill="none" extrusionOk="0">
                    <a:moveTo>
                      <a:pt x="1631" y="1631"/>
                    </a:moveTo>
                    <a:lnTo>
                      <a:pt x="1" y="1"/>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rot="-5400000">
                <a:off x="4509213" y="667356"/>
                <a:ext cx="128043" cy="128043"/>
              </a:xfrm>
              <a:custGeom>
                <a:avLst/>
                <a:gdLst/>
                <a:ahLst/>
                <a:cxnLst/>
                <a:rect l="l" t="t" r="r" b="b"/>
                <a:pathLst>
                  <a:path w="1632" h="1632" fill="none" extrusionOk="0">
                    <a:moveTo>
                      <a:pt x="1" y="1631"/>
                    </a:moveTo>
                    <a:lnTo>
                      <a:pt x="1631" y="1"/>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5"/>
            <p:cNvSpPr/>
            <p:nvPr/>
          </p:nvSpPr>
          <p:spPr>
            <a:xfrm rot="-5400000">
              <a:off x="5801635" y="-190654"/>
              <a:ext cx="78" cy="1844144"/>
            </a:xfrm>
            <a:custGeom>
              <a:avLst/>
              <a:gdLst/>
              <a:ahLst/>
              <a:cxnLst/>
              <a:rect l="l" t="t" r="r" b="b"/>
              <a:pathLst>
                <a:path w="1" h="23505" fill="none" extrusionOk="0">
                  <a:moveTo>
                    <a:pt x="1" y="23505"/>
                  </a:moveTo>
                  <a:lnTo>
                    <a:pt x="1"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rot="-5400000">
              <a:off x="3342326" y="-190693"/>
              <a:ext cx="78" cy="1844222"/>
            </a:xfrm>
            <a:custGeom>
              <a:avLst/>
              <a:gdLst/>
              <a:ahLst/>
              <a:cxnLst/>
              <a:rect l="l" t="t" r="r" b="b"/>
              <a:pathLst>
                <a:path w="1" h="23506" fill="none" extrusionOk="0">
                  <a:moveTo>
                    <a:pt x="1" y="23505"/>
                  </a:moveTo>
                  <a:lnTo>
                    <a:pt x="1" y="1"/>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35"/>
          <p:cNvGrpSpPr/>
          <p:nvPr/>
        </p:nvGrpSpPr>
        <p:grpSpPr>
          <a:xfrm>
            <a:off x="2420254" y="4215820"/>
            <a:ext cx="4303492" cy="392680"/>
            <a:chOff x="2420254" y="4215820"/>
            <a:chExt cx="4303492" cy="392680"/>
          </a:xfrm>
        </p:grpSpPr>
        <p:grpSp>
          <p:nvGrpSpPr>
            <p:cNvPr id="485" name="Google Shape;485;p35"/>
            <p:cNvGrpSpPr/>
            <p:nvPr/>
          </p:nvGrpSpPr>
          <p:grpSpPr>
            <a:xfrm>
              <a:off x="4375682" y="4215820"/>
              <a:ext cx="392680" cy="392680"/>
              <a:chOff x="4375682" y="4215820"/>
              <a:chExt cx="392680" cy="392680"/>
            </a:xfrm>
          </p:grpSpPr>
          <p:sp>
            <p:nvSpPr>
              <p:cNvPr id="486" name="Google Shape;486;p35"/>
              <p:cNvSpPr/>
              <p:nvPr/>
            </p:nvSpPr>
            <p:spPr>
              <a:xfrm rot="-5400000">
                <a:off x="4571983" y="4215825"/>
                <a:ext cx="78" cy="392680"/>
              </a:xfrm>
              <a:custGeom>
                <a:avLst/>
                <a:gdLst/>
                <a:ahLst/>
                <a:cxnLst/>
                <a:rect l="l" t="t" r="r" b="b"/>
                <a:pathLst>
                  <a:path w="1" h="5005" fill="none" extrusionOk="0">
                    <a:moveTo>
                      <a:pt x="1" y="5004"/>
                    </a:moveTo>
                    <a:lnTo>
                      <a:pt x="1"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rot="-5400000">
                <a:off x="4375677" y="4412121"/>
                <a:ext cx="392680" cy="78"/>
              </a:xfrm>
              <a:custGeom>
                <a:avLst/>
                <a:gdLst/>
                <a:ahLst/>
                <a:cxnLst/>
                <a:rect l="l" t="t" r="r" b="b"/>
                <a:pathLst>
                  <a:path w="5005" h="1" fill="none" extrusionOk="0">
                    <a:moveTo>
                      <a:pt x="1" y="0"/>
                    </a:moveTo>
                    <a:lnTo>
                      <a:pt x="5005"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rot="-5400000">
                <a:off x="4509174" y="4348063"/>
                <a:ext cx="128121" cy="128043"/>
              </a:xfrm>
              <a:custGeom>
                <a:avLst/>
                <a:gdLst/>
                <a:ahLst/>
                <a:cxnLst/>
                <a:rect l="l" t="t" r="r" b="b"/>
                <a:pathLst>
                  <a:path w="1633" h="1632" fill="none" extrusionOk="0">
                    <a:moveTo>
                      <a:pt x="1632" y="1631"/>
                    </a:moveTo>
                    <a:lnTo>
                      <a:pt x="0" y="1"/>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rot="-5400000">
                <a:off x="4509174" y="4348063"/>
                <a:ext cx="128121" cy="128043"/>
              </a:xfrm>
              <a:custGeom>
                <a:avLst/>
                <a:gdLst/>
                <a:ahLst/>
                <a:cxnLst/>
                <a:rect l="l" t="t" r="r" b="b"/>
                <a:pathLst>
                  <a:path w="1633" h="1632" fill="none" extrusionOk="0">
                    <a:moveTo>
                      <a:pt x="0" y="1631"/>
                    </a:moveTo>
                    <a:lnTo>
                      <a:pt x="1632" y="1"/>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35"/>
            <p:cNvSpPr/>
            <p:nvPr/>
          </p:nvSpPr>
          <p:spPr>
            <a:xfrm rot="-5400000">
              <a:off x="5801635" y="3490093"/>
              <a:ext cx="78" cy="1844144"/>
            </a:xfrm>
            <a:custGeom>
              <a:avLst/>
              <a:gdLst/>
              <a:ahLst/>
              <a:cxnLst/>
              <a:rect l="l" t="t" r="r" b="b"/>
              <a:pathLst>
                <a:path w="1" h="23505" fill="none" extrusionOk="0">
                  <a:moveTo>
                    <a:pt x="1" y="23505"/>
                  </a:moveTo>
                  <a:lnTo>
                    <a:pt x="1" y="0"/>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rot="-5400000">
              <a:off x="3342326" y="3490054"/>
              <a:ext cx="78" cy="1844222"/>
            </a:xfrm>
            <a:custGeom>
              <a:avLst/>
              <a:gdLst/>
              <a:ahLst/>
              <a:cxnLst/>
              <a:rect l="l" t="t" r="r" b="b"/>
              <a:pathLst>
                <a:path w="1" h="23506" fill="none" extrusionOk="0">
                  <a:moveTo>
                    <a:pt x="1" y="23505"/>
                  </a:moveTo>
                  <a:lnTo>
                    <a:pt x="1" y="1"/>
                  </a:lnTo>
                </a:path>
              </a:pathLst>
            </a:custGeom>
            <a:noFill/>
            <a:ln w="19050" cap="flat" cmpd="sng">
              <a:solidFill>
                <a:schemeClr val="lt2"/>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3"/>
          <p:cNvSpPr txBox="1">
            <a:spLocks noGrp="1"/>
          </p:cNvSpPr>
          <p:nvPr>
            <p:ph type="subTitle" idx="1"/>
          </p:nvPr>
        </p:nvSpPr>
        <p:spPr>
          <a:xfrm>
            <a:off x="1293199" y="2303125"/>
            <a:ext cx="3042648" cy="186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Filter out the structure or possible data (Nominees, winners </a:t>
            </a:r>
            <a:r>
              <a:rPr lang="en-US" dirty="0" err="1"/>
              <a:t>etc</a:t>
            </a:r>
            <a:r>
              <a:rPr lang="en-US" dirty="0"/>
              <a:t>) related to the motion picture awards ceremony from the unstructured data i.e. twitter tweets </a:t>
            </a:r>
            <a:endParaRPr dirty="0"/>
          </a:p>
        </p:txBody>
      </p:sp>
      <p:sp>
        <p:nvSpPr>
          <p:cNvPr id="596" name="Google Shape;596;p43"/>
          <p:cNvSpPr txBox="1">
            <a:spLocks noGrp="1"/>
          </p:cNvSpPr>
          <p:nvPr>
            <p:ph type="subTitle" idx="2"/>
          </p:nvPr>
        </p:nvSpPr>
        <p:spPr>
          <a:xfrm>
            <a:off x="4836300" y="2303125"/>
            <a:ext cx="2907600" cy="18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used Regular Expression and Selenium to extract the required information using the previous given knowledge and queries.</a:t>
            </a:r>
            <a:endParaRPr dirty="0"/>
          </a:p>
        </p:txBody>
      </p:sp>
      <p:sp>
        <p:nvSpPr>
          <p:cNvPr id="597" name="Google Shape;597;p43"/>
          <p:cNvSpPr txBox="1">
            <a:spLocks noGrp="1"/>
          </p:cNvSpPr>
          <p:nvPr>
            <p:ph type="title"/>
          </p:nvPr>
        </p:nvSpPr>
        <p:spPr>
          <a:xfrm>
            <a:off x="720000" y="1703763"/>
            <a:ext cx="3615900" cy="572700"/>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a:t>Problem</a:t>
            </a:r>
            <a:endParaRPr/>
          </a:p>
        </p:txBody>
      </p:sp>
      <p:sp>
        <p:nvSpPr>
          <p:cNvPr id="598" name="Google Shape;598;p43"/>
          <p:cNvSpPr txBox="1">
            <a:spLocks noGrp="1"/>
          </p:cNvSpPr>
          <p:nvPr>
            <p:ph type="title" idx="3"/>
          </p:nvPr>
        </p:nvSpPr>
        <p:spPr>
          <a:xfrm>
            <a:off x="4808150" y="1703763"/>
            <a:ext cx="36159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ontserrat Black"/>
                <a:ea typeface="Montserrat Black"/>
                <a:cs typeface="Montserrat Black"/>
                <a:sym typeface="Montserrat Black"/>
              </a:rPr>
              <a:t>Solution</a:t>
            </a:r>
            <a:endParaRPr>
              <a:latin typeface="Montserrat Black"/>
              <a:ea typeface="Montserrat Black"/>
              <a:cs typeface="Montserrat Black"/>
              <a:sym typeface="Montserrat Black"/>
            </a:endParaRPr>
          </a:p>
        </p:txBody>
      </p:sp>
      <p:cxnSp>
        <p:nvCxnSpPr>
          <p:cNvPr id="599" name="Google Shape;599;p43"/>
          <p:cNvCxnSpPr/>
          <p:nvPr/>
        </p:nvCxnSpPr>
        <p:spPr>
          <a:xfrm>
            <a:off x="4572000" y="1775735"/>
            <a:ext cx="0" cy="16839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latin typeface="Montserrat Black"/>
              <a:ea typeface="Montserrat Black"/>
              <a:cs typeface="Montserrat Black"/>
              <a:sym typeface="Montserrat Black"/>
            </a:endParaRPr>
          </a:p>
        </p:txBody>
      </p:sp>
      <p:sp>
        <p:nvSpPr>
          <p:cNvPr id="497" name="Google Shape;497;p36"/>
          <p:cNvSpPr txBox="1">
            <a:spLocks noGrp="1"/>
          </p:cNvSpPr>
          <p:nvPr>
            <p:ph type="body" idx="4294967295"/>
          </p:nvPr>
        </p:nvSpPr>
        <p:spPr>
          <a:xfrm>
            <a:off x="720000" y="769545"/>
            <a:ext cx="7704000" cy="840338"/>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800" dirty="0"/>
              <a:t>Extract the required information using regular expression and selenium</a:t>
            </a:r>
            <a:endParaRPr sz="1800" dirty="0"/>
          </a:p>
          <a:p>
            <a:pPr marL="0" lvl="0" indent="0" algn="l" rtl="0">
              <a:spcBef>
                <a:spcPts val="1600"/>
              </a:spcBef>
              <a:spcAft>
                <a:spcPts val="1600"/>
              </a:spcAft>
              <a:buNone/>
            </a:pPr>
            <a:endParaRPr sz="1800" dirty="0"/>
          </a:p>
        </p:txBody>
      </p:sp>
      <p:graphicFrame>
        <p:nvGraphicFramePr>
          <p:cNvPr id="498" name="Google Shape;498;p36"/>
          <p:cNvGraphicFramePr/>
          <p:nvPr>
            <p:extLst>
              <p:ext uri="{D42A27DB-BD31-4B8C-83A1-F6EECF244321}">
                <p14:modId xmlns:p14="http://schemas.microsoft.com/office/powerpoint/2010/main" val="3090578706"/>
              </p:ext>
            </p:extLst>
          </p:nvPr>
        </p:nvGraphicFramePr>
        <p:xfrm>
          <a:off x="720000" y="1614823"/>
          <a:ext cx="7704000" cy="2750756"/>
        </p:xfrm>
        <a:graphic>
          <a:graphicData uri="http://schemas.openxmlformats.org/drawingml/2006/table">
            <a:tbl>
              <a:tblPr>
                <a:noFill/>
                <a:tableStyleId>{6A07DD07-4C1A-446E-B0DC-21C493E2995D}</a:tableStyleId>
              </a:tblPr>
              <a:tblGrid>
                <a:gridCol w="2620729">
                  <a:extLst>
                    <a:ext uri="{9D8B030D-6E8A-4147-A177-3AD203B41FA5}">
                      <a16:colId xmlns:a16="http://schemas.microsoft.com/office/drawing/2014/main" val="20000"/>
                    </a:ext>
                  </a:extLst>
                </a:gridCol>
                <a:gridCol w="5083271">
                  <a:extLst>
                    <a:ext uri="{9D8B030D-6E8A-4147-A177-3AD203B41FA5}">
                      <a16:colId xmlns:a16="http://schemas.microsoft.com/office/drawing/2014/main" val="20001"/>
                    </a:ext>
                  </a:extLst>
                </a:gridCol>
              </a:tblGrid>
              <a:tr h="631933">
                <a:tc>
                  <a:txBody>
                    <a:bodyPr/>
                    <a:lstStyle/>
                    <a:p>
                      <a:pPr marL="0" marR="0" lvl="0" indent="0" algn="l" rtl="0">
                        <a:lnSpc>
                          <a:spcPct val="100000"/>
                        </a:lnSpc>
                        <a:spcBef>
                          <a:spcPts val="0"/>
                        </a:spcBef>
                        <a:spcAft>
                          <a:spcPts val="0"/>
                        </a:spcAft>
                        <a:buNone/>
                      </a:pPr>
                      <a:r>
                        <a:rPr lang="en" sz="1200" dirty="0">
                          <a:solidFill>
                            <a:schemeClr val="lt1"/>
                          </a:solidFill>
                          <a:uFill>
                            <a:noFill/>
                          </a:uFill>
                          <a:latin typeface="Montserrat ExtraBold"/>
                          <a:ea typeface="Montserrat ExtraBold"/>
                          <a:cs typeface="Montserrat ExtraBold"/>
                          <a:sym typeface="Montserrat ExtraBold"/>
                        </a:rPr>
                        <a:t>Data Collection</a:t>
                      </a:r>
                      <a:endParaRPr sz="1200" dirty="0">
                        <a:solidFill>
                          <a:schemeClr val="lt1"/>
                        </a:solidFill>
                        <a:latin typeface="Montserrat ExtraBold"/>
                        <a:ea typeface="Montserrat ExtraBold"/>
                        <a:cs typeface="Montserrat ExtraBold"/>
                        <a:sym typeface="Montserrat Extra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200" dirty="0">
                          <a:solidFill>
                            <a:schemeClr val="lt1"/>
                          </a:solidFill>
                          <a:latin typeface="Catamaran"/>
                          <a:ea typeface="Catamaran"/>
                          <a:cs typeface="Catamaran"/>
                          <a:sym typeface="Catamaran"/>
                        </a:rPr>
                        <a:t>Read the already scrapped twitter data and scrape the required films data including movie, director, actor etc. names from Wikipedia</a:t>
                      </a:r>
                      <a:endParaRPr sz="1200" dirty="0">
                        <a:solidFill>
                          <a:schemeClr val="lt1"/>
                        </a:solidFill>
                        <a:latin typeface="Catamaran"/>
                        <a:ea typeface="Catamaran"/>
                        <a:cs typeface="Catamaran"/>
                        <a:sym typeface="Catamar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27484">
                <a:tc>
                  <a:txBody>
                    <a:bodyPr/>
                    <a:lstStyle/>
                    <a:p>
                      <a:pPr marL="0" marR="0" lvl="0" indent="0" algn="l" rtl="0">
                        <a:lnSpc>
                          <a:spcPct val="100000"/>
                        </a:lnSpc>
                        <a:spcBef>
                          <a:spcPts val="0"/>
                        </a:spcBef>
                        <a:spcAft>
                          <a:spcPts val="0"/>
                        </a:spcAft>
                        <a:buNone/>
                      </a:pPr>
                      <a:r>
                        <a:rPr lang="en" sz="1200" dirty="0">
                          <a:solidFill>
                            <a:schemeClr val="lt1"/>
                          </a:solidFill>
                          <a:uFill>
                            <a:noFill/>
                          </a:uFill>
                          <a:latin typeface="Montserrat ExtraBold"/>
                          <a:ea typeface="Montserrat ExtraBold"/>
                          <a:cs typeface="Montserrat ExtraBold"/>
                          <a:sym typeface="Montserrat ExtraBold"/>
                        </a:rPr>
                        <a:t>Configuration</a:t>
                      </a:r>
                      <a:endParaRPr sz="1200" dirty="0">
                        <a:solidFill>
                          <a:schemeClr val="lt1"/>
                        </a:solidFill>
                        <a:latin typeface="Montserrat ExtraBold"/>
                        <a:ea typeface="Montserrat ExtraBold"/>
                        <a:cs typeface="Montserrat ExtraBold"/>
                        <a:sym typeface="Montserrat Extra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200" dirty="0">
                          <a:solidFill>
                            <a:schemeClr val="lt1"/>
                          </a:solidFill>
                          <a:latin typeface="Catamaran"/>
                          <a:ea typeface="Catamaran"/>
                          <a:cs typeface="Catamaran"/>
                          <a:sym typeface="Catamaran"/>
                        </a:rPr>
                        <a:t>Input award name, year and required queries as configuration</a:t>
                      </a:r>
                      <a:endParaRPr sz="1200" dirty="0">
                        <a:solidFill>
                          <a:schemeClr val="lt1"/>
                        </a:solidFill>
                        <a:latin typeface="Catamaran"/>
                        <a:ea typeface="Catamaran"/>
                        <a:cs typeface="Catamaran"/>
                        <a:sym typeface="Catamar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631933">
                <a:tc>
                  <a:txBody>
                    <a:bodyPr/>
                    <a:lstStyle/>
                    <a:p>
                      <a:pPr marL="0" marR="0" lvl="0" indent="0" algn="l" rtl="0">
                        <a:lnSpc>
                          <a:spcPct val="100000"/>
                        </a:lnSpc>
                        <a:spcBef>
                          <a:spcPts val="0"/>
                        </a:spcBef>
                        <a:spcAft>
                          <a:spcPts val="0"/>
                        </a:spcAft>
                        <a:buNone/>
                      </a:pPr>
                      <a:r>
                        <a:rPr lang="en-US" sz="1200" dirty="0">
                          <a:solidFill>
                            <a:schemeClr val="lt1"/>
                          </a:solidFill>
                          <a:latin typeface="Montserrat ExtraBold"/>
                          <a:ea typeface="Montserrat ExtraBold"/>
                          <a:cs typeface="Montserrat ExtraBold"/>
                          <a:sym typeface="Montserrat ExtraBold"/>
                        </a:rPr>
                        <a:t>Build</a:t>
                      </a:r>
                      <a:endParaRPr sz="1200" dirty="0">
                        <a:solidFill>
                          <a:schemeClr val="lt1"/>
                        </a:solidFill>
                        <a:latin typeface="Montserrat ExtraBold"/>
                        <a:ea typeface="Montserrat ExtraBold"/>
                        <a:cs typeface="Montserrat ExtraBold"/>
                        <a:sym typeface="Montserrat Extra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IN" sz="1200" dirty="0">
                          <a:solidFill>
                            <a:schemeClr val="lt1"/>
                          </a:solidFill>
                          <a:latin typeface="Catamaran"/>
                          <a:ea typeface="Catamaran"/>
                          <a:cs typeface="Catamaran"/>
                          <a:sym typeface="Catamaran"/>
                        </a:rPr>
                        <a:t>Define the regular expression pattern. This can include specific characters, wildcard characters, or a combination of both.</a:t>
                      </a:r>
                      <a:endParaRPr sz="1200" dirty="0">
                        <a:solidFill>
                          <a:schemeClr val="lt1"/>
                        </a:solidFill>
                        <a:latin typeface="Catamaran"/>
                        <a:ea typeface="Catamaran"/>
                        <a:cs typeface="Catamaran"/>
                        <a:sym typeface="Catamar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631933">
                <a:tc>
                  <a:txBody>
                    <a:bodyPr/>
                    <a:lstStyle/>
                    <a:p>
                      <a:pPr marL="0" marR="0" lvl="0" indent="0" algn="l" rtl="0">
                        <a:lnSpc>
                          <a:spcPct val="100000"/>
                        </a:lnSpc>
                        <a:spcBef>
                          <a:spcPts val="0"/>
                        </a:spcBef>
                        <a:spcAft>
                          <a:spcPts val="0"/>
                        </a:spcAft>
                        <a:buNone/>
                      </a:pPr>
                      <a:r>
                        <a:rPr lang="en-US" sz="1200" dirty="0">
                          <a:solidFill>
                            <a:schemeClr val="lt1"/>
                          </a:solidFill>
                          <a:latin typeface="Montserrat ExtraBold"/>
                          <a:ea typeface="Montserrat ExtraBold"/>
                          <a:cs typeface="Montserrat ExtraBold"/>
                          <a:sym typeface="Montserrat ExtraBold"/>
                        </a:rPr>
                        <a:t>Helper Functions</a:t>
                      </a:r>
                      <a:endParaRPr sz="1200" dirty="0">
                        <a:solidFill>
                          <a:schemeClr val="lt1"/>
                        </a:solidFill>
                        <a:latin typeface="Montserrat ExtraBold"/>
                        <a:ea typeface="Montserrat ExtraBold"/>
                        <a:cs typeface="Montserrat ExtraBold"/>
                        <a:sym typeface="Montserrat Extra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200" dirty="0">
                          <a:solidFill>
                            <a:schemeClr val="lt1"/>
                          </a:solidFill>
                          <a:latin typeface="Catamaran"/>
                          <a:ea typeface="Catamaran"/>
                          <a:cs typeface="Catamaran"/>
                          <a:sym typeface="Catamaran"/>
                        </a:rPr>
                        <a:t>Pre defined helper functions are used that are applied before or after the pattern is returned to push out the garbage value</a:t>
                      </a:r>
                      <a:endParaRPr sz="1200" dirty="0">
                        <a:solidFill>
                          <a:schemeClr val="lt1"/>
                        </a:solidFill>
                        <a:latin typeface="Catamaran"/>
                        <a:ea typeface="Catamaran"/>
                        <a:cs typeface="Catamaran"/>
                        <a:sym typeface="Catamar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27473">
                <a:tc>
                  <a:txBody>
                    <a:bodyPr/>
                    <a:lstStyle/>
                    <a:p>
                      <a:pPr marL="0" marR="0" lvl="0" indent="0" algn="l" rtl="0">
                        <a:lnSpc>
                          <a:spcPct val="100000"/>
                        </a:lnSpc>
                        <a:spcBef>
                          <a:spcPts val="0"/>
                        </a:spcBef>
                        <a:spcAft>
                          <a:spcPts val="0"/>
                        </a:spcAft>
                        <a:buNone/>
                      </a:pPr>
                      <a:endParaRPr sz="1200" dirty="0">
                        <a:solidFill>
                          <a:schemeClr val="lt1"/>
                        </a:solidFill>
                        <a:latin typeface="Montserrat ExtraBold"/>
                        <a:ea typeface="Montserrat ExtraBold"/>
                        <a:cs typeface="Montserrat ExtraBold"/>
                        <a:sym typeface="Montserrat Extra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lgn="ctr">
                      <a:solidFill>
                        <a:schemeClr val="l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endParaRPr sz="1200" b="1" dirty="0">
                        <a:solidFill>
                          <a:schemeClr val="lt1"/>
                        </a:solidFill>
                        <a:latin typeface="Catamaran"/>
                        <a:ea typeface="Catamaran"/>
                        <a:cs typeface="Catamaran"/>
                        <a:sym typeface="Catamaran"/>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l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ontserrat Black"/>
                <a:ea typeface="Montserrat Black"/>
                <a:cs typeface="Montserrat Black"/>
                <a:sym typeface="Montserrat Black"/>
              </a:rPr>
              <a:t>Result</a:t>
            </a:r>
            <a:endParaRPr dirty="0">
              <a:latin typeface="Montserrat Black"/>
              <a:ea typeface="Montserrat Black"/>
              <a:cs typeface="Montserrat Black"/>
              <a:sym typeface="Montserrat Black"/>
            </a:endParaRPr>
          </a:p>
        </p:txBody>
      </p:sp>
      <p:sp>
        <p:nvSpPr>
          <p:cNvPr id="567" name="Google Shape;567;p41"/>
          <p:cNvSpPr txBox="1">
            <a:spLocks noGrp="1"/>
          </p:cNvSpPr>
          <p:nvPr>
            <p:ph type="body" idx="1"/>
          </p:nvPr>
        </p:nvSpPr>
        <p:spPr>
          <a:xfrm>
            <a:off x="720000" y="1631425"/>
            <a:ext cx="3769200" cy="2937600"/>
          </a:xfrm>
          <a:prstGeom prst="rect">
            <a:avLst/>
          </a:prstGeom>
        </p:spPr>
        <p:txBody>
          <a:bodyPr spcFirstLastPara="1" wrap="square" lIns="91425" tIns="91425" rIns="91425" bIns="91425" anchor="t" anchorCtr="0">
            <a:noAutofit/>
          </a:bodyPr>
          <a:lstStyle/>
          <a:p>
            <a:pPr marL="285750" indent="-285750"/>
            <a:r>
              <a:rPr lang="en-IN" dirty="0">
                <a:solidFill>
                  <a:schemeClr val="lt1"/>
                </a:solidFill>
              </a:rPr>
              <a:t>A list of all occurrences of the pattern within the string that matches the pattern.</a:t>
            </a:r>
          </a:p>
          <a:p>
            <a:pPr marL="285750" indent="-285750"/>
            <a:endParaRPr lang="en-IN" dirty="0">
              <a:solidFill>
                <a:schemeClr val="lt1"/>
              </a:solidFill>
            </a:endParaRPr>
          </a:p>
          <a:p>
            <a:pPr marL="285750" indent="-285750"/>
            <a:r>
              <a:rPr lang="en-IN" dirty="0">
                <a:solidFill>
                  <a:schemeClr val="lt1"/>
                </a:solidFill>
              </a:rPr>
              <a:t>We finally return the query results some of which includes best director, best screenplay or best series etc.</a:t>
            </a:r>
          </a:p>
          <a:p>
            <a:pPr marL="285750" indent="-285750"/>
            <a:endParaRPr lang="en-IN" dirty="0">
              <a:solidFill>
                <a:schemeClr val="lt1"/>
              </a:solidFill>
            </a:endParaRPr>
          </a:p>
          <a:p>
            <a:pPr marL="285750" indent="-285750"/>
            <a:r>
              <a:rPr lang="en-IN" dirty="0">
                <a:solidFill>
                  <a:schemeClr val="lt1"/>
                </a:solidFill>
              </a:rPr>
              <a:t>Final list of hosts, presenters, award categories / names, nominees and winners.</a:t>
            </a:r>
          </a:p>
          <a:p>
            <a:pPr marL="0" lvl="0" indent="0" algn="l" rtl="0">
              <a:spcBef>
                <a:spcPts val="0"/>
              </a:spcBef>
              <a:spcAft>
                <a:spcPts val="0"/>
              </a:spcAft>
              <a:buNone/>
            </a:pPr>
            <a:endParaRPr dirty="0">
              <a:solidFill>
                <a:schemeClr val="lt1"/>
              </a:solidFill>
            </a:endParaRPr>
          </a:p>
          <a:p>
            <a:pPr marL="0" lvl="0" indent="0" algn="l" rtl="0">
              <a:spcBef>
                <a:spcPts val="0"/>
              </a:spcBef>
              <a:spcAft>
                <a:spcPts val="0"/>
              </a:spcAft>
              <a:buNone/>
            </a:pPr>
            <a:endParaRPr dirty="0">
              <a:solidFill>
                <a:schemeClr val="lt1"/>
              </a:solidFill>
            </a:endParaRPr>
          </a:p>
        </p:txBody>
      </p:sp>
      <p:grpSp>
        <p:nvGrpSpPr>
          <p:cNvPr id="568" name="Google Shape;568;p41"/>
          <p:cNvGrpSpPr/>
          <p:nvPr/>
        </p:nvGrpSpPr>
        <p:grpSpPr>
          <a:xfrm>
            <a:off x="8262775" y="367788"/>
            <a:ext cx="332250" cy="334425"/>
            <a:chOff x="4618500" y="3002875"/>
            <a:chExt cx="332250" cy="334425"/>
          </a:xfrm>
        </p:grpSpPr>
        <p:sp>
          <p:nvSpPr>
            <p:cNvPr id="569" name="Google Shape;569;p41"/>
            <p:cNvSpPr/>
            <p:nvPr/>
          </p:nvSpPr>
          <p:spPr>
            <a:xfrm>
              <a:off x="4738850" y="3123700"/>
              <a:ext cx="95350" cy="95350"/>
            </a:xfrm>
            <a:custGeom>
              <a:avLst/>
              <a:gdLst/>
              <a:ahLst/>
              <a:cxnLst/>
              <a:rect l="l" t="t" r="r" b="b"/>
              <a:pathLst>
                <a:path w="3814" h="3814" extrusionOk="0">
                  <a:moveTo>
                    <a:pt x="1907" y="1"/>
                  </a:moveTo>
                  <a:lnTo>
                    <a:pt x="1" y="1907"/>
                  </a:lnTo>
                  <a:lnTo>
                    <a:pt x="1907" y="3814"/>
                  </a:lnTo>
                  <a:lnTo>
                    <a:pt x="3813" y="1907"/>
                  </a:lnTo>
                  <a:lnTo>
                    <a:pt x="1907"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4786525" y="3002875"/>
              <a:ext cx="25" cy="142700"/>
            </a:xfrm>
            <a:custGeom>
              <a:avLst/>
              <a:gdLst/>
              <a:ahLst/>
              <a:cxnLst/>
              <a:rect l="l" t="t" r="r" b="b"/>
              <a:pathLst>
                <a:path w="1" h="5708" fill="none" extrusionOk="0">
                  <a:moveTo>
                    <a:pt x="0" y="1"/>
                  </a:moveTo>
                  <a:lnTo>
                    <a:pt x="0" y="5707"/>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4786525" y="3192875"/>
              <a:ext cx="25" cy="144425"/>
            </a:xfrm>
            <a:custGeom>
              <a:avLst/>
              <a:gdLst/>
              <a:ahLst/>
              <a:cxnLst/>
              <a:rect l="l" t="t" r="r" b="b"/>
              <a:pathLst>
                <a:path w="1" h="5777" fill="none" extrusionOk="0">
                  <a:moveTo>
                    <a:pt x="0" y="1"/>
                  </a:moveTo>
                  <a:lnTo>
                    <a:pt x="0" y="5776"/>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4618500" y="3171375"/>
              <a:ext cx="149575" cy="25"/>
            </a:xfrm>
            <a:custGeom>
              <a:avLst/>
              <a:gdLst/>
              <a:ahLst/>
              <a:cxnLst/>
              <a:rect l="l" t="t" r="r" b="b"/>
              <a:pathLst>
                <a:path w="5983" h="1" fill="none" extrusionOk="0">
                  <a:moveTo>
                    <a:pt x="0" y="0"/>
                  </a:moveTo>
                  <a:lnTo>
                    <a:pt x="5983" y="0"/>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4814275" y="3171375"/>
              <a:ext cx="136475" cy="25"/>
            </a:xfrm>
            <a:custGeom>
              <a:avLst/>
              <a:gdLst/>
              <a:ahLst/>
              <a:cxnLst/>
              <a:rect l="l" t="t" r="r" b="b"/>
              <a:pathLst>
                <a:path w="5459" h="1" fill="none" extrusionOk="0">
                  <a:moveTo>
                    <a:pt x="0" y="0"/>
                  </a:moveTo>
                  <a:lnTo>
                    <a:pt x="5459" y="0"/>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74" name="Google Shape;574;p41"/>
          <p:cNvPicPr preferRelativeResize="0">
            <a:picLocks noGrp="1"/>
          </p:cNvPicPr>
          <p:nvPr>
            <p:ph type="pic" idx="2"/>
          </p:nvPr>
        </p:nvPicPr>
        <p:blipFill rotWithShape="1">
          <a:blip r:embed="rId3">
            <a:alphaModFix amt="70000"/>
          </a:blip>
          <a:srcRect l="21341" r="24519"/>
          <a:stretch/>
        </p:blipFill>
        <p:spPr>
          <a:xfrm>
            <a:off x="5508425" y="1330575"/>
            <a:ext cx="2283300" cy="2811000"/>
          </a:xfrm>
          <a:prstGeom prst="round2SameRect">
            <a:avLst>
              <a:gd name="adj1" fmla="val 50000"/>
              <a:gd name="adj2" fmla="val 0"/>
            </a:avLst>
          </a:prstGeom>
          <a:ln w="19050" cap="flat" cmpd="sng">
            <a:solidFill>
              <a:schemeClr val="accent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Montserrat Black"/>
                <a:ea typeface="Montserrat Black"/>
                <a:cs typeface="Montserrat Black"/>
                <a:sym typeface="Montserrat Black"/>
              </a:rPr>
              <a:t>Examples</a:t>
            </a:r>
            <a:endParaRPr dirty="0">
              <a:latin typeface="Montserrat Black"/>
              <a:ea typeface="Montserrat Black"/>
              <a:cs typeface="Montserrat Black"/>
              <a:sym typeface="Montserrat Black"/>
            </a:endParaRPr>
          </a:p>
        </p:txBody>
      </p:sp>
      <p:sp>
        <p:nvSpPr>
          <p:cNvPr id="567" name="Google Shape;567;p41"/>
          <p:cNvSpPr txBox="1">
            <a:spLocks noGrp="1"/>
          </p:cNvSpPr>
          <p:nvPr>
            <p:ph type="body" idx="1"/>
          </p:nvPr>
        </p:nvSpPr>
        <p:spPr>
          <a:xfrm>
            <a:off x="4911754" y="1760875"/>
            <a:ext cx="3852000" cy="2937600"/>
          </a:xfrm>
          <a:prstGeom prst="rect">
            <a:avLst/>
          </a:prstGeom>
        </p:spPr>
        <p:txBody>
          <a:bodyPr spcFirstLastPara="1" wrap="square" lIns="91425" tIns="91425" rIns="91425" bIns="91425" anchor="t" anchorCtr="0">
            <a:noAutofit/>
          </a:bodyPr>
          <a:lstStyle/>
          <a:p>
            <a:pPr marL="0" indent="0">
              <a:buNone/>
            </a:pPr>
            <a:r>
              <a:rPr lang="en-IN" sz="1600" b="1" dirty="0">
                <a:solidFill>
                  <a:schemeClr val="lt1"/>
                </a:solidFill>
              </a:rPr>
              <a:t>Query</a:t>
            </a:r>
            <a:r>
              <a:rPr lang="en-IN" dirty="0">
                <a:solidFill>
                  <a:schemeClr val="lt1"/>
                </a:solidFill>
              </a:rPr>
              <a:t> : </a:t>
            </a:r>
            <a:r>
              <a:rPr lang="en-IN" dirty="0"/>
              <a:t>best motion picture - musical or comedy</a:t>
            </a:r>
          </a:p>
          <a:p>
            <a:pPr marL="0" indent="0">
              <a:buNone/>
            </a:pPr>
            <a:endParaRPr lang="en-IN" dirty="0">
              <a:solidFill>
                <a:schemeClr val="lt1"/>
              </a:solidFill>
            </a:endParaRPr>
          </a:p>
          <a:p>
            <a:pPr marL="0" indent="0">
              <a:buNone/>
            </a:pPr>
            <a:r>
              <a:rPr lang="en-IN" sz="1600" b="1" dirty="0">
                <a:solidFill>
                  <a:schemeClr val="lt1"/>
                </a:solidFill>
              </a:rPr>
              <a:t>Result</a:t>
            </a:r>
            <a:r>
              <a:rPr lang="en-IN" dirty="0">
                <a:solidFill>
                  <a:schemeClr val="lt1"/>
                </a:solidFill>
              </a:rPr>
              <a:t> : Nominees: ['big eyes', 'birdman', 'boyhood', 'grand budapest hotel', 'into the woods', 'pride', '</a:t>
            </a:r>
            <a:r>
              <a:rPr lang="en-IN" dirty="0" err="1">
                <a:solidFill>
                  <a:schemeClr val="lt1"/>
                </a:solidFill>
              </a:rPr>
              <a:t>selma</a:t>
            </a:r>
            <a:r>
              <a:rPr lang="en-IN" dirty="0">
                <a:solidFill>
                  <a:schemeClr val="lt1"/>
                </a:solidFill>
              </a:rPr>
              <a:t>', '</a:t>
            </a:r>
            <a:r>
              <a:rPr lang="en-IN" dirty="0" err="1">
                <a:solidFill>
                  <a:schemeClr val="lt1"/>
                </a:solidFill>
              </a:rPr>
              <a:t>st.</a:t>
            </a:r>
            <a:r>
              <a:rPr lang="en-IN" dirty="0">
                <a:solidFill>
                  <a:schemeClr val="lt1"/>
                </a:solidFill>
              </a:rPr>
              <a:t> </a:t>
            </a:r>
            <a:r>
              <a:rPr lang="en-IN" dirty="0" err="1">
                <a:solidFill>
                  <a:schemeClr val="lt1"/>
                </a:solidFill>
              </a:rPr>
              <a:t>vincent</a:t>
            </a:r>
            <a:r>
              <a:rPr lang="en-IN" dirty="0">
                <a:solidFill>
                  <a:schemeClr val="lt1"/>
                </a:solidFill>
              </a:rPr>
              <a:t>', 'tammy', 'the </a:t>
            </a:r>
            <a:r>
              <a:rPr lang="en-IN" dirty="0" err="1">
                <a:solidFill>
                  <a:schemeClr val="lt1"/>
                </a:solidFill>
              </a:rPr>
              <a:t>lego</a:t>
            </a:r>
            <a:r>
              <a:rPr lang="en-IN" dirty="0">
                <a:solidFill>
                  <a:schemeClr val="lt1"/>
                </a:solidFill>
              </a:rPr>
              <a:t> movie']</a:t>
            </a:r>
          </a:p>
          <a:p>
            <a:pPr marL="0" indent="0">
              <a:buNone/>
            </a:pPr>
            <a:r>
              <a:rPr lang="en-IN" dirty="0">
                <a:solidFill>
                  <a:schemeClr val="lt1"/>
                </a:solidFill>
              </a:rPr>
              <a:t>Winners: grand budapest hotel</a:t>
            </a:r>
            <a:endParaRPr dirty="0">
              <a:solidFill>
                <a:schemeClr val="lt1"/>
              </a:solidFill>
            </a:endParaRPr>
          </a:p>
        </p:txBody>
      </p:sp>
      <p:grpSp>
        <p:nvGrpSpPr>
          <p:cNvPr id="568" name="Google Shape;568;p41"/>
          <p:cNvGrpSpPr/>
          <p:nvPr/>
        </p:nvGrpSpPr>
        <p:grpSpPr>
          <a:xfrm>
            <a:off x="8262775" y="367788"/>
            <a:ext cx="332250" cy="334425"/>
            <a:chOff x="4618500" y="3002875"/>
            <a:chExt cx="332250" cy="334425"/>
          </a:xfrm>
        </p:grpSpPr>
        <p:sp>
          <p:nvSpPr>
            <p:cNvPr id="569" name="Google Shape;569;p41"/>
            <p:cNvSpPr/>
            <p:nvPr/>
          </p:nvSpPr>
          <p:spPr>
            <a:xfrm>
              <a:off x="4738850" y="3123700"/>
              <a:ext cx="95350" cy="95350"/>
            </a:xfrm>
            <a:custGeom>
              <a:avLst/>
              <a:gdLst/>
              <a:ahLst/>
              <a:cxnLst/>
              <a:rect l="l" t="t" r="r" b="b"/>
              <a:pathLst>
                <a:path w="3814" h="3814" extrusionOk="0">
                  <a:moveTo>
                    <a:pt x="1907" y="1"/>
                  </a:moveTo>
                  <a:lnTo>
                    <a:pt x="1" y="1907"/>
                  </a:lnTo>
                  <a:lnTo>
                    <a:pt x="1907" y="3814"/>
                  </a:lnTo>
                  <a:lnTo>
                    <a:pt x="3813" y="1907"/>
                  </a:lnTo>
                  <a:lnTo>
                    <a:pt x="1907"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4786525" y="3002875"/>
              <a:ext cx="25" cy="142700"/>
            </a:xfrm>
            <a:custGeom>
              <a:avLst/>
              <a:gdLst/>
              <a:ahLst/>
              <a:cxnLst/>
              <a:rect l="l" t="t" r="r" b="b"/>
              <a:pathLst>
                <a:path w="1" h="5708" fill="none" extrusionOk="0">
                  <a:moveTo>
                    <a:pt x="0" y="1"/>
                  </a:moveTo>
                  <a:lnTo>
                    <a:pt x="0" y="5707"/>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4786525" y="3192875"/>
              <a:ext cx="25" cy="144425"/>
            </a:xfrm>
            <a:custGeom>
              <a:avLst/>
              <a:gdLst/>
              <a:ahLst/>
              <a:cxnLst/>
              <a:rect l="l" t="t" r="r" b="b"/>
              <a:pathLst>
                <a:path w="1" h="5777" fill="none" extrusionOk="0">
                  <a:moveTo>
                    <a:pt x="0" y="1"/>
                  </a:moveTo>
                  <a:lnTo>
                    <a:pt x="0" y="5776"/>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4618500" y="3171375"/>
              <a:ext cx="149575" cy="25"/>
            </a:xfrm>
            <a:custGeom>
              <a:avLst/>
              <a:gdLst/>
              <a:ahLst/>
              <a:cxnLst/>
              <a:rect l="l" t="t" r="r" b="b"/>
              <a:pathLst>
                <a:path w="5983" h="1" fill="none" extrusionOk="0">
                  <a:moveTo>
                    <a:pt x="0" y="0"/>
                  </a:moveTo>
                  <a:lnTo>
                    <a:pt x="5983" y="0"/>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4814275" y="3171375"/>
              <a:ext cx="136475" cy="25"/>
            </a:xfrm>
            <a:custGeom>
              <a:avLst/>
              <a:gdLst/>
              <a:ahLst/>
              <a:cxnLst/>
              <a:rect l="l" t="t" r="r" b="b"/>
              <a:pathLst>
                <a:path w="5459" h="1" fill="none" extrusionOk="0">
                  <a:moveTo>
                    <a:pt x="0" y="0"/>
                  </a:moveTo>
                  <a:lnTo>
                    <a:pt x="5459" y="0"/>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567;p41">
            <a:extLst>
              <a:ext uri="{FF2B5EF4-FFF2-40B4-BE49-F238E27FC236}">
                <a16:creationId xmlns:a16="http://schemas.microsoft.com/office/drawing/2014/main" id="{19650FD1-3C17-72C9-79DE-CF1E6416076E}"/>
              </a:ext>
            </a:extLst>
          </p:cNvPr>
          <p:cNvSpPr txBox="1">
            <a:spLocks/>
          </p:cNvSpPr>
          <p:nvPr/>
        </p:nvSpPr>
        <p:spPr>
          <a:xfrm>
            <a:off x="872400" y="1783825"/>
            <a:ext cx="3852000" cy="293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434343"/>
              </a:buClr>
              <a:buSzPts val="1400"/>
              <a:buFont typeface="Catamaran"/>
              <a:buChar char="●"/>
              <a:defRPr sz="1400" b="0" i="0" u="none" strike="noStrike" cap="none">
                <a:solidFill>
                  <a:srgbClr val="434343"/>
                </a:solidFill>
                <a:latin typeface="Catamaran"/>
                <a:ea typeface="Catamaran"/>
                <a:cs typeface="Catamaran"/>
                <a:sym typeface="Catamaran"/>
              </a:defRPr>
            </a:lvl1pPr>
            <a:lvl2pPr marL="914400" marR="0" lvl="1" indent="-317500" algn="l" rtl="0">
              <a:lnSpc>
                <a:spcPct val="115000"/>
              </a:lnSpc>
              <a:spcBef>
                <a:spcPts val="0"/>
              </a:spcBef>
              <a:spcAft>
                <a:spcPts val="0"/>
              </a:spcAft>
              <a:buClr>
                <a:srgbClr val="434343"/>
              </a:buClr>
              <a:buSzPts val="1400"/>
              <a:buFont typeface="Catamaran"/>
              <a:buChar char="○"/>
              <a:defRPr sz="1400" b="0" i="0" u="none" strike="noStrike" cap="none">
                <a:solidFill>
                  <a:srgbClr val="434343"/>
                </a:solidFill>
                <a:latin typeface="Catamaran"/>
                <a:ea typeface="Catamaran"/>
                <a:cs typeface="Catamaran"/>
                <a:sym typeface="Catamaran"/>
              </a:defRPr>
            </a:lvl2pPr>
            <a:lvl3pPr marL="1371600" marR="0" lvl="2" indent="-317500" algn="l" rtl="0">
              <a:lnSpc>
                <a:spcPct val="115000"/>
              </a:lnSpc>
              <a:spcBef>
                <a:spcPts val="0"/>
              </a:spcBef>
              <a:spcAft>
                <a:spcPts val="0"/>
              </a:spcAft>
              <a:buClr>
                <a:srgbClr val="434343"/>
              </a:buClr>
              <a:buSzPts val="1400"/>
              <a:buFont typeface="Catamaran"/>
              <a:buChar char="■"/>
              <a:defRPr sz="1400" b="0" i="0" u="none" strike="noStrike" cap="none">
                <a:solidFill>
                  <a:srgbClr val="434343"/>
                </a:solidFill>
                <a:latin typeface="Catamaran"/>
                <a:ea typeface="Catamaran"/>
                <a:cs typeface="Catamaran"/>
                <a:sym typeface="Catamaran"/>
              </a:defRPr>
            </a:lvl3pPr>
            <a:lvl4pPr marL="1828800" marR="0" lvl="3" indent="-317500" algn="l" rtl="0">
              <a:lnSpc>
                <a:spcPct val="115000"/>
              </a:lnSpc>
              <a:spcBef>
                <a:spcPts val="0"/>
              </a:spcBef>
              <a:spcAft>
                <a:spcPts val="0"/>
              </a:spcAft>
              <a:buClr>
                <a:srgbClr val="434343"/>
              </a:buClr>
              <a:buSzPts val="1400"/>
              <a:buFont typeface="Catamaran"/>
              <a:buChar char="●"/>
              <a:defRPr sz="1400" b="0" i="0" u="none" strike="noStrike" cap="none">
                <a:solidFill>
                  <a:srgbClr val="434343"/>
                </a:solidFill>
                <a:latin typeface="Catamaran"/>
                <a:ea typeface="Catamaran"/>
                <a:cs typeface="Catamaran"/>
                <a:sym typeface="Catamaran"/>
              </a:defRPr>
            </a:lvl4pPr>
            <a:lvl5pPr marL="2286000" marR="0" lvl="4" indent="-317500" algn="l" rtl="0">
              <a:lnSpc>
                <a:spcPct val="115000"/>
              </a:lnSpc>
              <a:spcBef>
                <a:spcPts val="0"/>
              </a:spcBef>
              <a:spcAft>
                <a:spcPts val="0"/>
              </a:spcAft>
              <a:buClr>
                <a:srgbClr val="434343"/>
              </a:buClr>
              <a:buSzPts val="1400"/>
              <a:buFont typeface="Catamaran"/>
              <a:buChar char="○"/>
              <a:defRPr sz="1400" b="0" i="0" u="none" strike="noStrike" cap="none">
                <a:solidFill>
                  <a:srgbClr val="434343"/>
                </a:solidFill>
                <a:latin typeface="Catamaran"/>
                <a:ea typeface="Catamaran"/>
                <a:cs typeface="Catamaran"/>
                <a:sym typeface="Catamaran"/>
              </a:defRPr>
            </a:lvl5pPr>
            <a:lvl6pPr marL="2743200" marR="0" lvl="5" indent="-317500" algn="l" rtl="0">
              <a:lnSpc>
                <a:spcPct val="115000"/>
              </a:lnSpc>
              <a:spcBef>
                <a:spcPts val="0"/>
              </a:spcBef>
              <a:spcAft>
                <a:spcPts val="0"/>
              </a:spcAft>
              <a:buClr>
                <a:srgbClr val="434343"/>
              </a:buClr>
              <a:buSzPts val="1400"/>
              <a:buFont typeface="Catamaran"/>
              <a:buChar char="■"/>
              <a:defRPr sz="1400" b="0" i="0" u="none" strike="noStrike" cap="none">
                <a:solidFill>
                  <a:srgbClr val="434343"/>
                </a:solidFill>
                <a:latin typeface="Catamaran"/>
                <a:ea typeface="Catamaran"/>
                <a:cs typeface="Catamaran"/>
                <a:sym typeface="Catamaran"/>
              </a:defRPr>
            </a:lvl6pPr>
            <a:lvl7pPr marL="3200400" marR="0" lvl="6" indent="-317500" algn="l" rtl="0">
              <a:lnSpc>
                <a:spcPct val="115000"/>
              </a:lnSpc>
              <a:spcBef>
                <a:spcPts val="0"/>
              </a:spcBef>
              <a:spcAft>
                <a:spcPts val="0"/>
              </a:spcAft>
              <a:buClr>
                <a:srgbClr val="434343"/>
              </a:buClr>
              <a:buSzPts val="1400"/>
              <a:buFont typeface="Catamaran"/>
              <a:buChar char="●"/>
              <a:defRPr sz="1400" b="0" i="0" u="none" strike="noStrike" cap="none">
                <a:solidFill>
                  <a:srgbClr val="434343"/>
                </a:solidFill>
                <a:latin typeface="Catamaran"/>
                <a:ea typeface="Catamaran"/>
                <a:cs typeface="Catamaran"/>
                <a:sym typeface="Catamaran"/>
              </a:defRPr>
            </a:lvl7pPr>
            <a:lvl8pPr marL="3657600" marR="0" lvl="7" indent="-317500" algn="l" rtl="0">
              <a:lnSpc>
                <a:spcPct val="115000"/>
              </a:lnSpc>
              <a:spcBef>
                <a:spcPts val="0"/>
              </a:spcBef>
              <a:spcAft>
                <a:spcPts val="0"/>
              </a:spcAft>
              <a:buClr>
                <a:srgbClr val="434343"/>
              </a:buClr>
              <a:buSzPts val="1400"/>
              <a:buFont typeface="Catamaran"/>
              <a:buChar char="○"/>
              <a:defRPr sz="1400" b="0" i="0" u="none" strike="noStrike" cap="none">
                <a:solidFill>
                  <a:srgbClr val="434343"/>
                </a:solidFill>
                <a:latin typeface="Catamaran"/>
                <a:ea typeface="Catamaran"/>
                <a:cs typeface="Catamaran"/>
                <a:sym typeface="Catamaran"/>
              </a:defRPr>
            </a:lvl8pPr>
            <a:lvl9pPr marL="4114800" marR="0" lvl="8" indent="-317500" algn="l" rtl="0">
              <a:lnSpc>
                <a:spcPct val="115000"/>
              </a:lnSpc>
              <a:spcBef>
                <a:spcPts val="0"/>
              </a:spcBef>
              <a:spcAft>
                <a:spcPts val="0"/>
              </a:spcAft>
              <a:buClr>
                <a:srgbClr val="434343"/>
              </a:buClr>
              <a:buSzPts val="1400"/>
              <a:buFont typeface="Catamaran"/>
              <a:buChar char="■"/>
              <a:defRPr sz="1400" b="0" i="0" u="none" strike="noStrike" cap="none">
                <a:solidFill>
                  <a:srgbClr val="434343"/>
                </a:solidFill>
                <a:latin typeface="Catamaran"/>
                <a:ea typeface="Catamaran"/>
                <a:cs typeface="Catamaran"/>
                <a:sym typeface="Catamaran"/>
              </a:defRPr>
            </a:lvl9pPr>
          </a:lstStyle>
          <a:p>
            <a:pPr marL="0" indent="0">
              <a:buFont typeface="Catamaran"/>
              <a:buNone/>
            </a:pPr>
            <a:r>
              <a:rPr lang="en-IN" sz="1600" b="1" dirty="0">
                <a:solidFill>
                  <a:schemeClr val="lt1"/>
                </a:solidFill>
              </a:rPr>
              <a:t>Query</a:t>
            </a:r>
            <a:r>
              <a:rPr lang="en-IN" dirty="0">
                <a:solidFill>
                  <a:schemeClr val="lt1"/>
                </a:solidFill>
              </a:rPr>
              <a:t> : best motion picture – drama </a:t>
            </a:r>
          </a:p>
          <a:p>
            <a:pPr marL="0" indent="0">
              <a:buFont typeface="Catamaran"/>
              <a:buNone/>
            </a:pPr>
            <a:endParaRPr lang="en-IN" dirty="0">
              <a:solidFill>
                <a:schemeClr val="lt1"/>
              </a:solidFill>
            </a:endParaRPr>
          </a:p>
          <a:p>
            <a:pPr marL="0" indent="0">
              <a:buFont typeface="Catamaran"/>
              <a:buNone/>
            </a:pPr>
            <a:r>
              <a:rPr lang="en-IN" sz="1600" b="1" dirty="0">
                <a:solidFill>
                  <a:schemeClr val="lt1"/>
                </a:solidFill>
              </a:rPr>
              <a:t>Result</a:t>
            </a:r>
            <a:r>
              <a:rPr lang="en-IN" dirty="0">
                <a:solidFill>
                  <a:schemeClr val="lt1"/>
                </a:solidFill>
              </a:rPr>
              <a:t> : Nominees: ['birdman', 'boyhood', '</a:t>
            </a:r>
            <a:r>
              <a:rPr lang="en-IN" dirty="0" err="1">
                <a:solidFill>
                  <a:schemeClr val="lt1"/>
                </a:solidFill>
              </a:rPr>
              <a:t>foxcatcher</a:t>
            </a:r>
            <a:r>
              <a:rPr lang="en-IN" dirty="0">
                <a:solidFill>
                  <a:schemeClr val="lt1"/>
                </a:solidFill>
              </a:rPr>
              <a:t>', 'gone girl', 'grand budapest hotel', '</a:t>
            </a:r>
            <a:r>
              <a:rPr lang="en-IN" dirty="0" err="1">
                <a:solidFill>
                  <a:schemeClr val="lt1"/>
                </a:solidFill>
              </a:rPr>
              <a:t>i</a:t>
            </a:r>
            <a:r>
              <a:rPr lang="en-IN" dirty="0">
                <a:solidFill>
                  <a:schemeClr val="lt1"/>
                </a:solidFill>
              </a:rPr>
              <a:t>, </a:t>
            </a:r>
            <a:r>
              <a:rPr lang="en-IN" dirty="0" err="1">
                <a:solidFill>
                  <a:schemeClr val="lt1"/>
                </a:solidFill>
              </a:rPr>
              <a:t>frankenstein</a:t>
            </a:r>
            <a:r>
              <a:rPr lang="en-IN" dirty="0">
                <a:solidFill>
                  <a:schemeClr val="lt1"/>
                </a:solidFill>
              </a:rPr>
              <a:t>', 'imitation game', '</a:t>
            </a:r>
            <a:r>
              <a:rPr lang="en-IN" dirty="0" err="1">
                <a:solidFill>
                  <a:schemeClr val="lt1"/>
                </a:solidFill>
              </a:rPr>
              <a:t>selma</a:t>
            </a:r>
            <a:r>
              <a:rPr lang="en-IN" dirty="0">
                <a:solidFill>
                  <a:schemeClr val="lt1"/>
                </a:solidFill>
              </a:rPr>
              <a:t>', 'theory of everything', 'whiplash’] </a:t>
            </a:r>
          </a:p>
          <a:p>
            <a:pPr marL="0" indent="0">
              <a:buFont typeface="Catamaran"/>
              <a:buNone/>
            </a:pPr>
            <a:endParaRPr lang="en-IN" dirty="0">
              <a:solidFill>
                <a:schemeClr val="lt1"/>
              </a:solidFill>
            </a:endParaRPr>
          </a:p>
          <a:p>
            <a:pPr marL="0" indent="0">
              <a:buFont typeface="Catamaran"/>
              <a:buNone/>
            </a:pPr>
            <a:r>
              <a:rPr lang="en-IN" dirty="0">
                <a:solidFill>
                  <a:schemeClr val="lt1"/>
                </a:solidFill>
              </a:rPr>
              <a:t>Winners: boyhood</a:t>
            </a:r>
          </a:p>
          <a:p>
            <a:pPr marL="0" indent="0">
              <a:buFont typeface="Catamaran"/>
              <a:buNone/>
            </a:pPr>
            <a:endParaRPr lang="en-IN" dirty="0">
              <a:solidFill>
                <a:schemeClr val="lt1"/>
              </a:solidFill>
            </a:endParaRPr>
          </a:p>
        </p:txBody>
      </p:sp>
    </p:spTree>
    <p:extLst>
      <p:ext uri="{BB962C8B-B14F-4D97-AF65-F5344CB8AC3E}">
        <p14:creationId xmlns:p14="http://schemas.microsoft.com/office/powerpoint/2010/main" val="294021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Montserrat Black"/>
                <a:ea typeface="Montserrat Black"/>
                <a:cs typeface="Montserrat Black"/>
                <a:sym typeface="Montserrat Black"/>
              </a:rPr>
              <a:t>Error analysis</a:t>
            </a:r>
            <a:endParaRPr dirty="0">
              <a:latin typeface="Montserrat Black"/>
              <a:ea typeface="Montserrat Black"/>
              <a:cs typeface="Montserrat Black"/>
              <a:sym typeface="Montserrat Black"/>
            </a:endParaRPr>
          </a:p>
        </p:txBody>
      </p:sp>
      <p:sp>
        <p:nvSpPr>
          <p:cNvPr id="567" name="Google Shape;567;p41"/>
          <p:cNvSpPr txBox="1">
            <a:spLocks noGrp="1"/>
          </p:cNvSpPr>
          <p:nvPr>
            <p:ph type="body" idx="1"/>
          </p:nvPr>
        </p:nvSpPr>
        <p:spPr>
          <a:xfrm>
            <a:off x="199611" y="1074918"/>
            <a:ext cx="4060156" cy="374240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800" b="1" dirty="0">
                <a:solidFill>
                  <a:schemeClr val="lt1"/>
                </a:solidFill>
              </a:rPr>
              <a:t>Inaccurate matching</a:t>
            </a:r>
            <a:r>
              <a:rPr lang="en-IN" dirty="0">
                <a:solidFill>
                  <a:schemeClr val="lt1"/>
                </a:solidFill>
              </a:rPr>
              <a:t>: </a:t>
            </a:r>
            <a:r>
              <a:rPr lang="en-IN" sz="1600" dirty="0">
                <a:solidFill>
                  <a:schemeClr val="lt1"/>
                </a:solidFill>
              </a:rPr>
              <a:t>Regular expression patterns are designed to match specific patterns in a string, but they may not always match the intended pattern accurately. This can happen if the pattern is too broad or too narrow, or if it fails to account for variations in the input data.</a:t>
            </a:r>
          </a:p>
          <a:p>
            <a:pPr marL="0" lvl="0" indent="0" algn="just" rtl="0">
              <a:spcBef>
                <a:spcPts val="0"/>
              </a:spcBef>
              <a:spcAft>
                <a:spcPts val="0"/>
              </a:spcAft>
              <a:buNone/>
            </a:pPr>
            <a:endParaRPr lang="en-IN" sz="1600" dirty="0">
              <a:solidFill>
                <a:schemeClr val="lt1"/>
              </a:solidFill>
            </a:endParaRPr>
          </a:p>
          <a:p>
            <a:pPr marL="0" lvl="0" indent="0" algn="just" rtl="0">
              <a:spcBef>
                <a:spcPts val="0"/>
              </a:spcBef>
              <a:spcAft>
                <a:spcPts val="0"/>
              </a:spcAft>
              <a:buNone/>
            </a:pPr>
            <a:r>
              <a:rPr lang="en-IN" sz="1600" b="1" dirty="0">
                <a:solidFill>
                  <a:schemeClr val="lt1"/>
                </a:solidFill>
              </a:rPr>
              <a:t>Extra matches: </a:t>
            </a:r>
            <a:r>
              <a:rPr lang="en-IN" sz="1600" dirty="0">
                <a:solidFill>
                  <a:schemeClr val="lt1"/>
                </a:solidFill>
              </a:rPr>
              <a:t>Even the wrong tweets contributed to the nominees, resulting in falsified data</a:t>
            </a:r>
          </a:p>
          <a:p>
            <a:pPr marL="0" lvl="0" indent="0" algn="just" rtl="0">
              <a:spcBef>
                <a:spcPts val="0"/>
              </a:spcBef>
              <a:spcAft>
                <a:spcPts val="0"/>
              </a:spcAft>
              <a:buNone/>
            </a:pPr>
            <a:endParaRPr lang="en-IN" sz="1600" dirty="0">
              <a:solidFill>
                <a:schemeClr val="lt1"/>
              </a:solidFill>
            </a:endParaRPr>
          </a:p>
        </p:txBody>
      </p:sp>
      <p:grpSp>
        <p:nvGrpSpPr>
          <p:cNvPr id="568" name="Google Shape;568;p41"/>
          <p:cNvGrpSpPr/>
          <p:nvPr/>
        </p:nvGrpSpPr>
        <p:grpSpPr>
          <a:xfrm>
            <a:off x="8262775" y="367788"/>
            <a:ext cx="332250" cy="334425"/>
            <a:chOff x="4618500" y="3002875"/>
            <a:chExt cx="332250" cy="334425"/>
          </a:xfrm>
        </p:grpSpPr>
        <p:sp>
          <p:nvSpPr>
            <p:cNvPr id="569" name="Google Shape;569;p41"/>
            <p:cNvSpPr/>
            <p:nvPr/>
          </p:nvSpPr>
          <p:spPr>
            <a:xfrm>
              <a:off x="4738850" y="3123700"/>
              <a:ext cx="95350" cy="95350"/>
            </a:xfrm>
            <a:custGeom>
              <a:avLst/>
              <a:gdLst/>
              <a:ahLst/>
              <a:cxnLst/>
              <a:rect l="l" t="t" r="r" b="b"/>
              <a:pathLst>
                <a:path w="3814" h="3814" extrusionOk="0">
                  <a:moveTo>
                    <a:pt x="1907" y="1"/>
                  </a:moveTo>
                  <a:lnTo>
                    <a:pt x="1" y="1907"/>
                  </a:lnTo>
                  <a:lnTo>
                    <a:pt x="1907" y="3814"/>
                  </a:lnTo>
                  <a:lnTo>
                    <a:pt x="3813" y="1907"/>
                  </a:lnTo>
                  <a:lnTo>
                    <a:pt x="1907"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4786525" y="3002875"/>
              <a:ext cx="25" cy="142700"/>
            </a:xfrm>
            <a:custGeom>
              <a:avLst/>
              <a:gdLst/>
              <a:ahLst/>
              <a:cxnLst/>
              <a:rect l="l" t="t" r="r" b="b"/>
              <a:pathLst>
                <a:path w="1" h="5708" fill="none" extrusionOk="0">
                  <a:moveTo>
                    <a:pt x="0" y="1"/>
                  </a:moveTo>
                  <a:lnTo>
                    <a:pt x="0" y="5707"/>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4786525" y="3192875"/>
              <a:ext cx="25" cy="144425"/>
            </a:xfrm>
            <a:custGeom>
              <a:avLst/>
              <a:gdLst/>
              <a:ahLst/>
              <a:cxnLst/>
              <a:rect l="l" t="t" r="r" b="b"/>
              <a:pathLst>
                <a:path w="1" h="5777" fill="none" extrusionOk="0">
                  <a:moveTo>
                    <a:pt x="0" y="1"/>
                  </a:moveTo>
                  <a:lnTo>
                    <a:pt x="0" y="5776"/>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4618500" y="3171375"/>
              <a:ext cx="149575" cy="25"/>
            </a:xfrm>
            <a:custGeom>
              <a:avLst/>
              <a:gdLst/>
              <a:ahLst/>
              <a:cxnLst/>
              <a:rect l="l" t="t" r="r" b="b"/>
              <a:pathLst>
                <a:path w="5983" h="1" fill="none" extrusionOk="0">
                  <a:moveTo>
                    <a:pt x="0" y="0"/>
                  </a:moveTo>
                  <a:lnTo>
                    <a:pt x="5983" y="0"/>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4814275" y="3171375"/>
              <a:ext cx="136475" cy="25"/>
            </a:xfrm>
            <a:custGeom>
              <a:avLst/>
              <a:gdLst/>
              <a:ahLst/>
              <a:cxnLst/>
              <a:rect l="l" t="t" r="r" b="b"/>
              <a:pathLst>
                <a:path w="5459" h="1" fill="none" extrusionOk="0">
                  <a:moveTo>
                    <a:pt x="0" y="0"/>
                  </a:moveTo>
                  <a:lnTo>
                    <a:pt x="5459" y="0"/>
                  </a:lnTo>
                </a:path>
              </a:pathLst>
            </a:custGeom>
            <a:solidFill>
              <a:schemeClr val="lt1"/>
            </a:solidFill>
            <a:ln w="19050" cap="flat" cmpd="sng">
              <a:solidFill>
                <a:schemeClr val="lt1"/>
              </a:solidFill>
              <a:prstDash val="solid"/>
              <a:miter lim="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69B02B1-8302-88A4-B506-1080B556C531}"/>
              </a:ext>
            </a:extLst>
          </p:cNvPr>
          <p:cNvSpPr txBox="1"/>
          <p:nvPr/>
        </p:nvSpPr>
        <p:spPr>
          <a:xfrm>
            <a:off x="5123894" y="1138550"/>
            <a:ext cx="3820495" cy="2092881"/>
          </a:xfrm>
          <a:prstGeom prst="rect">
            <a:avLst/>
          </a:prstGeom>
          <a:noFill/>
        </p:spPr>
        <p:txBody>
          <a:bodyPr wrap="square" rtlCol="0">
            <a:spAutoFit/>
          </a:bodyPr>
          <a:lstStyle/>
          <a:p>
            <a:pPr marL="0" lvl="0" indent="0" algn="just" rtl="0">
              <a:spcBef>
                <a:spcPts val="0"/>
              </a:spcBef>
              <a:spcAft>
                <a:spcPts val="0"/>
              </a:spcAft>
              <a:buNone/>
            </a:pPr>
            <a:r>
              <a:rPr lang="en-IN" sz="1600" b="1" dirty="0">
                <a:solidFill>
                  <a:schemeClr val="lt1"/>
                </a:solidFill>
              </a:rPr>
              <a:t>Example</a:t>
            </a:r>
            <a:endParaRPr lang="en-IN" sz="1600" dirty="0">
              <a:solidFill>
                <a:schemeClr val="lt1"/>
              </a:solidFill>
            </a:endParaRPr>
          </a:p>
          <a:p>
            <a:pPr marL="0" lvl="0" indent="0" algn="just" rtl="0">
              <a:spcBef>
                <a:spcPts val="0"/>
              </a:spcBef>
              <a:spcAft>
                <a:spcPts val="0"/>
              </a:spcAft>
              <a:buNone/>
            </a:pPr>
            <a:r>
              <a:rPr lang="en-IN" sz="1400" b="1" dirty="0">
                <a:solidFill>
                  <a:schemeClr val="lt1"/>
                </a:solidFill>
              </a:rPr>
              <a:t>Query</a:t>
            </a:r>
            <a:r>
              <a:rPr lang="en-IN" sz="1600" dirty="0">
                <a:solidFill>
                  <a:schemeClr val="lt1"/>
                </a:solidFill>
              </a:rPr>
              <a:t> : </a:t>
            </a:r>
            <a:r>
              <a:rPr lang="en-IN" sz="1400" dirty="0"/>
              <a:t>best motion picture - foreign language </a:t>
            </a:r>
          </a:p>
          <a:p>
            <a:pPr marL="0" lvl="0" indent="0" algn="just" rtl="0">
              <a:spcBef>
                <a:spcPts val="0"/>
              </a:spcBef>
              <a:spcAft>
                <a:spcPts val="0"/>
              </a:spcAft>
              <a:buNone/>
            </a:pPr>
            <a:r>
              <a:rPr lang="en-IN" sz="1400" b="1" dirty="0"/>
              <a:t>Result</a:t>
            </a:r>
            <a:r>
              <a:rPr lang="en-IN" dirty="0"/>
              <a:t> : </a:t>
            </a:r>
            <a:r>
              <a:rPr lang="en-IN" sz="1400" dirty="0"/>
              <a:t>Nominees: [] , Winners: None</a:t>
            </a:r>
          </a:p>
          <a:p>
            <a:pPr marL="0" lvl="0" indent="0" algn="just" rtl="0">
              <a:spcBef>
                <a:spcPts val="0"/>
              </a:spcBef>
              <a:spcAft>
                <a:spcPts val="0"/>
              </a:spcAft>
              <a:buNone/>
            </a:pPr>
            <a:endParaRPr lang="en-IN" sz="1400" dirty="0">
              <a:solidFill>
                <a:schemeClr val="lt1"/>
              </a:solidFill>
            </a:endParaRPr>
          </a:p>
          <a:p>
            <a:pPr marL="0" lvl="0" indent="0" algn="just" rtl="0">
              <a:spcBef>
                <a:spcPts val="0"/>
              </a:spcBef>
              <a:spcAft>
                <a:spcPts val="0"/>
              </a:spcAft>
              <a:buNone/>
            </a:pPr>
            <a:r>
              <a:rPr lang="en-IN" sz="1400" dirty="0">
                <a:solidFill>
                  <a:schemeClr val="lt1"/>
                </a:solidFill>
              </a:rPr>
              <a:t>We were not able to capture the patterns for the data that is too broad or too narrow, or if it fails to account for variations in the input data. </a:t>
            </a:r>
          </a:p>
          <a:p>
            <a:endParaRPr lang="en-IN" dirty="0"/>
          </a:p>
        </p:txBody>
      </p:sp>
    </p:spTree>
    <p:extLst>
      <p:ext uri="{BB962C8B-B14F-4D97-AF65-F5344CB8AC3E}">
        <p14:creationId xmlns:p14="http://schemas.microsoft.com/office/powerpoint/2010/main" val="475978182"/>
      </p:ext>
    </p:extLst>
  </p:cSld>
  <p:clrMapOvr>
    <a:masterClrMapping/>
  </p:clrMapOvr>
</p:sld>
</file>

<file path=ppt/theme/theme1.xml><?xml version="1.0" encoding="utf-8"?>
<a:theme xmlns:a="http://schemas.openxmlformats.org/drawingml/2006/main" name="Elegant and Linear Aesthetic Business Plan for Korean Corporations by Slidesgo">
  <a:themeElements>
    <a:clrScheme name="Simple Light">
      <a:dk1>
        <a:srgbClr val="F5F5F5"/>
      </a:dk1>
      <a:lt1>
        <a:srgbClr val="273446"/>
      </a:lt1>
      <a:dk2>
        <a:srgbClr val="ACD1E5"/>
      </a:dk2>
      <a:lt2>
        <a:srgbClr val="F3CEB2"/>
      </a:lt2>
      <a:accent1>
        <a:srgbClr val="F3D57A"/>
      </a:accent1>
      <a:accent2>
        <a:srgbClr val="D1E7B6"/>
      </a:accent2>
      <a:accent3>
        <a:srgbClr val="FFFFFF"/>
      </a:accent3>
      <a:accent4>
        <a:srgbClr val="FFFFFF"/>
      </a:accent4>
      <a:accent5>
        <a:srgbClr val="FFFFFF"/>
      </a:accent5>
      <a:accent6>
        <a:srgbClr val="FFFFFF"/>
      </a:accent6>
      <a:hlink>
        <a:srgbClr val="2734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432</Words>
  <Application>Microsoft Office PowerPoint</Application>
  <PresentationFormat>On-screen Show (16:9)</PresentationFormat>
  <Paragraphs>40</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Montserrat SemiBold</vt:lpstr>
      <vt:lpstr>Catamaran</vt:lpstr>
      <vt:lpstr>Arial</vt:lpstr>
      <vt:lpstr>Montserrat Black</vt:lpstr>
      <vt:lpstr>Bebas Neue</vt:lpstr>
      <vt:lpstr>Calibri</vt:lpstr>
      <vt:lpstr>Montserrat ExtraBold</vt:lpstr>
      <vt:lpstr>Elegant and Linear Aesthetic Business Plan for Korean Corporations by Slidesgo</vt:lpstr>
      <vt:lpstr>Find Those Awards  Group 4  By Tanuja Tanushree-0104, Atharva Saney-0069, Mayank Khurana-0004, Pushkar Pushp-0061 </vt:lpstr>
      <vt:lpstr>Problem</vt:lpstr>
      <vt:lpstr>Methodology</vt:lpstr>
      <vt:lpstr>Result</vt:lpstr>
      <vt:lpstr>Examples</vt:lpstr>
      <vt:lpstr>Error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Those Awards  Group 4  By Tanuja Tanushree-0104, Atharva Saney-0069, Mayank Khurana-0004, Pushkar Pushp-0061 </dc:title>
  <cp:lastModifiedBy>Atharva Saney</cp:lastModifiedBy>
  <cp:revision>7</cp:revision>
  <dcterms:modified xsi:type="dcterms:W3CDTF">2022-12-10T06:43:29Z</dcterms:modified>
</cp:coreProperties>
</file>