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69" r:id="rId5"/>
    <p:sldId id="258" r:id="rId6"/>
    <p:sldId id="259" r:id="rId7"/>
    <p:sldId id="260" r:id="rId8"/>
    <p:sldId id="261" r:id="rId9"/>
    <p:sldId id="262" r:id="rId10"/>
    <p:sldId id="263" r:id="rId11"/>
    <p:sldId id="271" r:id="rId12"/>
    <p:sldId id="265" r:id="rId13"/>
    <p:sldId id="266" r:id="rId14"/>
    <p:sldId id="272" r:id="rId15"/>
    <p:sldId id="273" r:id="rId16"/>
    <p:sldId id="27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37929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8A8EF9-9FFF-4652-AD6D-88B0BE913634}"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298198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212089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210780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36617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8A8EF9-9FFF-4652-AD6D-88B0BE913634}"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49413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8A8EF9-9FFF-4652-AD6D-88B0BE913634}" type="datetimeFigureOut">
              <a:rPr lang="en-IN" smtClean="0"/>
              <a:t>27-11-2022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3910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83123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50157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76886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A8EF9-9FFF-4652-AD6D-88B0BE913634}"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9478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8A8EF9-9FFF-4652-AD6D-88B0BE913634}"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146099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8A8EF9-9FFF-4652-AD6D-88B0BE913634}"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138337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A8EF9-9FFF-4652-AD6D-88B0BE913634}"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145752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A8EF9-9FFF-4652-AD6D-88B0BE913634}"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37950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8A8EF9-9FFF-4652-AD6D-88B0BE913634}"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151211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8A8EF9-9FFF-4652-AD6D-88B0BE913634}"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B9B0A6-7F34-49CB-9D6D-4A00C2596073}" type="slidenum">
              <a:rPr lang="en-IN" smtClean="0"/>
              <a:t>‹#›</a:t>
            </a:fld>
            <a:endParaRPr lang="en-IN"/>
          </a:p>
        </p:txBody>
      </p:sp>
    </p:spTree>
    <p:extLst>
      <p:ext uri="{BB962C8B-B14F-4D97-AF65-F5344CB8AC3E}">
        <p14:creationId xmlns:p14="http://schemas.microsoft.com/office/powerpoint/2010/main" val="5115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8A8EF9-9FFF-4652-AD6D-88B0BE913634}" type="datetimeFigureOut">
              <a:rPr lang="en-IN" smtClean="0"/>
              <a:t>27-11-2022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1B9B0A6-7F34-49CB-9D6D-4A00C2596073}" type="slidenum">
              <a:rPr lang="en-IN" smtClean="0"/>
              <a:t>‹#›</a:t>
            </a:fld>
            <a:endParaRPr lang="en-IN"/>
          </a:p>
        </p:txBody>
      </p:sp>
    </p:spTree>
    <p:extLst>
      <p:ext uri="{BB962C8B-B14F-4D97-AF65-F5344CB8AC3E}">
        <p14:creationId xmlns:p14="http://schemas.microsoft.com/office/powerpoint/2010/main" val="333534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95739"/>
            <a:ext cx="8825658" cy="3881642"/>
          </a:xfrm>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HUMAN RESOURCE </a:t>
            </a:r>
            <a:br>
              <a:rPr lang="en-IN" dirty="0">
                <a:solidFill>
                  <a:schemeClr val="accent5">
                    <a:lumMod val="75000"/>
                  </a:schemeClr>
                </a:solidFill>
                <a:latin typeface="Times New Roman" panose="02020603050405020304" pitchFamily="18" charset="0"/>
                <a:cs typeface="Times New Roman" panose="02020603050405020304" pitchFamily="18" charset="0"/>
              </a:rPr>
            </a:br>
            <a:r>
              <a:rPr lang="en-IN" dirty="0">
                <a:solidFill>
                  <a:schemeClr val="accent5">
                    <a:lumMod val="75000"/>
                  </a:schemeClr>
                </a:solidFill>
                <a:latin typeface="Times New Roman" panose="02020603050405020304" pitchFamily="18" charset="0"/>
                <a:cs typeface="Times New Roman" panose="02020603050405020304" pitchFamily="18" charset="0"/>
              </a:rPr>
              <a:t>MANAGEMENT SYSTEM</a:t>
            </a:r>
          </a:p>
        </p:txBody>
      </p:sp>
      <p:sp>
        <p:nvSpPr>
          <p:cNvPr id="3" name="Subtitle 2"/>
          <p:cNvSpPr>
            <a:spLocks noGrp="1"/>
          </p:cNvSpPr>
          <p:nvPr>
            <p:ph type="subTitle" idx="1"/>
          </p:nvPr>
        </p:nvSpPr>
        <p:spPr>
          <a:xfrm>
            <a:off x="1154955" y="4777380"/>
            <a:ext cx="8825658" cy="1287518"/>
          </a:xfrm>
        </p:spPr>
        <p:txBody>
          <a:bodyPr>
            <a:normAutofit fontScale="92500"/>
          </a:bodyPr>
          <a:lstStyle/>
          <a:p>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SEMESTER END </a:t>
            </a:r>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FINAL MINI -PROJECT </a:t>
            </a:r>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 SEMESTER – III , ACADEMIC YEAR 2022-23)</a:t>
            </a:r>
          </a:p>
          <a:p>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ATHARVA DESHPANDE (21162171003 / CYBER SECURITY )</a:t>
            </a:r>
          </a:p>
          <a:p>
            <a:r>
              <a:rPr lang="en-IN" dirty="0" smtClean="0">
                <a:solidFill>
                  <a:schemeClr val="accent3">
                    <a:lumMod val="60000"/>
                    <a:lumOff val="40000"/>
                  </a:schemeClr>
                </a:solidFill>
                <a:latin typeface="Times New Roman" panose="02020603050405020304" pitchFamily="18" charset="0"/>
                <a:cs typeface="Times New Roman" panose="02020603050405020304" pitchFamily="18" charset="0"/>
              </a:rPr>
              <a:t>GANPAT UNIVERSITY  - INSTITUTE OF COMPUTER TECHNOLOGY</a:t>
            </a:r>
          </a:p>
          <a:p>
            <a:endParaRPr lang="en-IN" dirty="0"/>
          </a:p>
        </p:txBody>
      </p:sp>
      <p:pic>
        <p:nvPicPr>
          <p:cNvPr id="4" name="Picture 3"/>
          <p:cNvPicPr>
            <a:picLocks noChangeAspect="1"/>
          </p:cNvPicPr>
          <p:nvPr/>
        </p:nvPicPr>
        <p:blipFill>
          <a:blip r:embed="rId2"/>
          <a:stretch>
            <a:fillRect/>
          </a:stretch>
        </p:blipFill>
        <p:spPr>
          <a:xfrm>
            <a:off x="480735" y="456642"/>
            <a:ext cx="965510" cy="327688"/>
          </a:xfrm>
          <a:prstGeom prst="rect">
            <a:avLst/>
          </a:prstGeom>
        </p:spPr>
      </p:pic>
      <p:pic>
        <p:nvPicPr>
          <p:cNvPr id="5"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580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2433"/>
            <a:ext cx="8761413" cy="1156995"/>
          </a:xfrm>
        </p:spPr>
        <p:txBody>
          <a:bodyPr/>
          <a:lstStyle/>
          <a:p>
            <a:pPr algn="ctr"/>
            <a:r>
              <a:rPr lang="en-IN" dirty="0">
                <a:latin typeface="Times New Roman" panose="02020603050405020304" pitchFamily="18" charset="0"/>
                <a:cs typeface="Times New Roman" panose="02020603050405020304" pitchFamily="18" charset="0"/>
              </a:rPr>
              <a:t>CODE SNIPPETS</a:t>
            </a:r>
            <a:br>
              <a:rPr lang="en-IN"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MAIN JAVA FILE</a:t>
            </a:r>
            <a:endParaRPr lang="en-IN"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09926" y="2089279"/>
            <a:ext cx="4032866" cy="4610100"/>
          </a:xfrm>
          <a:prstGeom prst="rect">
            <a:avLst/>
          </a:prstGeom>
        </p:spPr>
      </p:pic>
      <p:pic>
        <p:nvPicPr>
          <p:cNvPr id="6" name="Picture 5"/>
          <p:cNvPicPr>
            <a:picLocks noChangeAspect="1"/>
          </p:cNvPicPr>
          <p:nvPr/>
        </p:nvPicPr>
        <p:blipFill>
          <a:blip r:embed="rId3"/>
          <a:stretch>
            <a:fillRect/>
          </a:stretch>
        </p:blipFill>
        <p:spPr>
          <a:xfrm>
            <a:off x="4142793" y="2089278"/>
            <a:ext cx="3965510" cy="4610101"/>
          </a:xfrm>
          <a:prstGeom prst="rect">
            <a:avLst/>
          </a:prstGeom>
        </p:spPr>
      </p:pic>
      <p:pic>
        <p:nvPicPr>
          <p:cNvPr id="7" name="Picture 6"/>
          <p:cNvPicPr>
            <a:picLocks noChangeAspect="1"/>
          </p:cNvPicPr>
          <p:nvPr/>
        </p:nvPicPr>
        <p:blipFill>
          <a:blip r:embed="rId4"/>
          <a:stretch>
            <a:fillRect/>
          </a:stretch>
        </p:blipFill>
        <p:spPr>
          <a:xfrm>
            <a:off x="8108302" y="2089277"/>
            <a:ext cx="3636407" cy="3518422"/>
          </a:xfrm>
          <a:prstGeom prst="rect">
            <a:avLst/>
          </a:prstGeom>
        </p:spPr>
      </p:pic>
      <p:pic>
        <p:nvPicPr>
          <p:cNvPr id="8"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480735" y="456642"/>
            <a:ext cx="965510" cy="327688"/>
          </a:xfrm>
          <a:prstGeom prst="rect">
            <a:avLst/>
          </a:prstGeom>
        </p:spPr>
      </p:pic>
    </p:spTree>
    <p:extLst>
      <p:ext uri="{BB962C8B-B14F-4D97-AF65-F5344CB8AC3E}">
        <p14:creationId xmlns:p14="http://schemas.microsoft.com/office/powerpoint/2010/main" val="759985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OUTPUT SCREEN-SHOTS</a:t>
            </a:r>
          </a:p>
        </p:txBody>
      </p:sp>
      <p:pic>
        <p:nvPicPr>
          <p:cNvPr id="4" name="Content Placeholder 3"/>
          <p:cNvPicPr>
            <a:picLocks noGrp="1" noChangeAspect="1"/>
          </p:cNvPicPr>
          <p:nvPr>
            <p:ph idx="1"/>
          </p:nvPr>
        </p:nvPicPr>
        <p:blipFill>
          <a:blip r:embed="rId2"/>
          <a:stretch>
            <a:fillRect/>
          </a:stretch>
        </p:blipFill>
        <p:spPr>
          <a:xfrm>
            <a:off x="2407298" y="2631232"/>
            <a:ext cx="6251510" cy="3237723"/>
          </a:xfrm>
          <a:prstGeom prst="rect">
            <a:avLst/>
          </a:prstGeom>
        </p:spPr>
      </p:pic>
      <p:pic>
        <p:nvPicPr>
          <p:cNvPr id="5"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80735" y="456642"/>
            <a:ext cx="965510" cy="327688"/>
          </a:xfrm>
          <a:prstGeom prst="rect">
            <a:avLst/>
          </a:prstGeom>
        </p:spPr>
      </p:pic>
    </p:spTree>
    <p:extLst>
      <p:ext uri="{BB962C8B-B14F-4D97-AF65-F5344CB8AC3E}">
        <p14:creationId xmlns:p14="http://schemas.microsoft.com/office/powerpoint/2010/main" val="4093507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0547"/>
            <a:ext cx="8761413" cy="1399592"/>
          </a:xfrm>
        </p:spPr>
        <p:txBody>
          <a:bodyPr/>
          <a:lstStyle/>
          <a:p>
            <a:pPr algn="ctr"/>
            <a:r>
              <a:rPr lang="en-IN" dirty="0">
                <a:latin typeface="Times New Roman" panose="02020603050405020304" pitchFamily="18" charset="0"/>
                <a:cs typeface="Times New Roman" panose="02020603050405020304" pitchFamily="18" charset="0"/>
              </a:rPr>
              <a:t>OUTPUT SCREEN-SHOTS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978090" y="2379306"/>
            <a:ext cx="6951305" cy="3256384"/>
          </a:xfrm>
          <a:prstGeom prst="rect">
            <a:avLst/>
          </a:prstGeom>
        </p:spPr>
      </p:pic>
      <p:pic>
        <p:nvPicPr>
          <p:cNvPr id="6"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480735" y="456642"/>
            <a:ext cx="965510" cy="327688"/>
          </a:xfrm>
          <a:prstGeom prst="rect">
            <a:avLst/>
          </a:prstGeom>
        </p:spPr>
      </p:pic>
    </p:spTree>
    <p:extLst>
      <p:ext uri="{BB962C8B-B14F-4D97-AF65-F5344CB8AC3E}">
        <p14:creationId xmlns:p14="http://schemas.microsoft.com/office/powerpoint/2010/main" val="3166890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OUTPUT SCREEN-SHOTS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04161" y="2667564"/>
            <a:ext cx="4831499" cy="2912142"/>
          </a:xfrm>
          <a:prstGeom prst="rect">
            <a:avLst/>
          </a:prstGeom>
        </p:spPr>
      </p:pic>
      <p:pic>
        <p:nvPicPr>
          <p:cNvPr id="5" name="Picture 4"/>
          <p:cNvPicPr>
            <a:picLocks noChangeAspect="1"/>
          </p:cNvPicPr>
          <p:nvPr/>
        </p:nvPicPr>
        <p:blipFill>
          <a:blip r:embed="rId3"/>
          <a:stretch>
            <a:fillRect/>
          </a:stretch>
        </p:blipFill>
        <p:spPr>
          <a:xfrm>
            <a:off x="5665531" y="2667564"/>
            <a:ext cx="5768840" cy="2912142"/>
          </a:xfrm>
          <a:prstGeom prst="rect">
            <a:avLst/>
          </a:prstGeom>
        </p:spPr>
      </p:pic>
      <p:pic>
        <p:nvPicPr>
          <p:cNvPr id="6"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480735" y="456642"/>
            <a:ext cx="965510" cy="327688"/>
          </a:xfrm>
          <a:prstGeom prst="rect">
            <a:avLst/>
          </a:prstGeom>
        </p:spPr>
      </p:pic>
    </p:spTree>
    <p:extLst>
      <p:ext uri="{BB962C8B-B14F-4D97-AF65-F5344CB8AC3E}">
        <p14:creationId xmlns:p14="http://schemas.microsoft.com/office/powerpoint/2010/main" val="3043997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OUTPUT SCREEN-SHOTS</a:t>
            </a:r>
          </a:p>
        </p:txBody>
      </p:sp>
      <p:pic>
        <p:nvPicPr>
          <p:cNvPr id="4" name="Content Placeholder 3"/>
          <p:cNvPicPr>
            <a:picLocks noGrp="1" noChangeAspect="1"/>
          </p:cNvPicPr>
          <p:nvPr>
            <p:ph idx="1"/>
          </p:nvPr>
        </p:nvPicPr>
        <p:blipFill>
          <a:blip r:embed="rId2"/>
          <a:stretch>
            <a:fillRect/>
          </a:stretch>
        </p:blipFill>
        <p:spPr>
          <a:xfrm>
            <a:off x="0" y="2257852"/>
            <a:ext cx="5868955" cy="2706033"/>
          </a:xfrm>
          <a:prstGeom prst="rect">
            <a:avLst/>
          </a:prstGeom>
        </p:spPr>
      </p:pic>
      <p:pic>
        <p:nvPicPr>
          <p:cNvPr id="6" name="Picture 5"/>
          <p:cNvPicPr>
            <a:picLocks noChangeAspect="1"/>
          </p:cNvPicPr>
          <p:nvPr/>
        </p:nvPicPr>
        <p:blipFill>
          <a:blip r:embed="rId3"/>
          <a:stretch>
            <a:fillRect/>
          </a:stretch>
        </p:blipFill>
        <p:spPr>
          <a:xfrm>
            <a:off x="5868954" y="2257852"/>
            <a:ext cx="5686505" cy="2706033"/>
          </a:xfrm>
          <a:prstGeom prst="rect">
            <a:avLst/>
          </a:prstGeom>
        </p:spPr>
      </p:pic>
      <p:pic>
        <p:nvPicPr>
          <p:cNvPr id="7"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80735" y="456642"/>
            <a:ext cx="965510" cy="327688"/>
          </a:xfrm>
          <a:prstGeom prst="rect">
            <a:avLst/>
          </a:prstGeom>
        </p:spPr>
      </p:pic>
    </p:spTree>
    <p:extLst>
      <p:ext uri="{BB962C8B-B14F-4D97-AF65-F5344CB8AC3E}">
        <p14:creationId xmlns:p14="http://schemas.microsoft.com/office/powerpoint/2010/main" val="3767320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3620018"/>
          </a:xfrm>
        </p:spPr>
        <p:txBody>
          <a:bodyPr>
            <a:noAutofit/>
          </a:bodyPr>
          <a:lstStyle/>
          <a:p>
            <a:r>
              <a:rPr lang="en-IN" sz="2800" dirty="0" smtClean="0">
                <a:latin typeface="Times New Roman" panose="02020603050405020304" pitchFamily="18" charset="0"/>
                <a:cs typeface="Times New Roman" panose="02020603050405020304" pitchFamily="18" charset="0"/>
              </a:rPr>
              <a:t>Hence we successfully build and executed our project titled </a:t>
            </a:r>
            <a:r>
              <a:rPr lang="en-IN" sz="2800" b="1" dirty="0" smtClean="0">
                <a:latin typeface="Times New Roman" panose="02020603050405020304" pitchFamily="18" charset="0"/>
                <a:cs typeface="Times New Roman" panose="02020603050405020304" pitchFamily="18" charset="0"/>
              </a:rPr>
              <a:t>“HUMAN RESOURCE MANAGEMENT SYSTEM”</a:t>
            </a:r>
          </a:p>
          <a:p>
            <a:r>
              <a:rPr lang="en-IN" sz="2800" dirty="0" smtClean="0">
                <a:latin typeface="Times New Roman" panose="02020603050405020304" pitchFamily="18" charset="0"/>
                <a:cs typeface="Times New Roman" panose="02020603050405020304" pitchFamily="18" charset="0"/>
              </a:rPr>
              <a:t>We hope that in future more ,advanced and efficient technologies might come which can further reduce the workload of the stakeholders and help them to accomplish their goals respectively.</a:t>
            </a:r>
            <a:endParaRPr lang="en-IN" sz="2800" dirty="0">
              <a:latin typeface="Times New Roman" panose="02020603050405020304" pitchFamily="18" charset="0"/>
              <a:cs typeface="Times New Roman" panose="02020603050405020304" pitchFamily="18" charset="0"/>
            </a:endParaRPr>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3501928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BIBLIOGRAPHY (REFERENCES)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9761862" cy="3918598"/>
          </a:xfrm>
        </p:spPr>
        <p:txBody>
          <a:bodyPr>
            <a:noAutofit/>
          </a:bodyPr>
          <a:lstStyle/>
          <a:p>
            <a:r>
              <a:rPr lang="en-IN" sz="3200" dirty="0" smtClean="0">
                <a:latin typeface="Times New Roman" panose="02020603050405020304" pitchFamily="18" charset="0"/>
                <a:cs typeface="Times New Roman" panose="02020603050405020304" pitchFamily="18" charset="0"/>
              </a:rPr>
              <a:t>CLASSROOM TEACHINGS BY IBM &amp; UNIVERSITY FACULTIES</a:t>
            </a:r>
          </a:p>
          <a:p>
            <a:r>
              <a:rPr lang="en-IN" sz="3200" dirty="0" smtClean="0">
                <a:latin typeface="Times New Roman" panose="02020603050405020304" pitchFamily="18" charset="0"/>
                <a:cs typeface="Times New Roman" panose="02020603050405020304" pitchFamily="18" charset="0"/>
              </a:rPr>
              <a:t>IBM MATERIALS UPLOADED BY IBM FACULTY</a:t>
            </a:r>
          </a:p>
          <a:p>
            <a:r>
              <a:rPr lang="en-IN" sz="3200" dirty="0" smtClean="0">
                <a:latin typeface="Times New Roman" panose="02020603050405020304" pitchFamily="18" charset="0"/>
                <a:cs typeface="Times New Roman" panose="02020603050405020304" pitchFamily="18" charset="0"/>
              </a:rPr>
              <a:t>YOUTUBE</a:t>
            </a:r>
          </a:p>
          <a:p>
            <a:r>
              <a:rPr lang="en-IN" sz="3200" dirty="0" smtClean="0">
                <a:latin typeface="Times New Roman" panose="02020603050405020304" pitchFamily="18" charset="0"/>
                <a:cs typeface="Times New Roman" panose="02020603050405020304" pitchFamily="18" charset="0"/>
              </a:rPr>
              <a:t>SOME HELP FROM GOOGLE (SEARCH ENGINE)</a:t>
            </a:r>
            <a:endParaRPr lang="en-IN" sz="3200" dirty="0">
              <a:latin typeface="Times New Roman" panose="02020603050405020304" pitchFamily="18" charset="0"/>
              <a:cs typeface="Times New Roman" panose="02020603050405020304" pitchFamily="18" charset="0"/>
            </a:endParaRPr>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2009822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2"/>
          <a:srcRect/>
          <a:stretch/>
        </p:blipFill>
        <p:spPr>
          <a:xfrm>
            <a:off x="509451" y="343655"/>
            <a:ext cx="10998926" cy="6189051"/>
          </a:xfrm>
          <a:prstGeom prst="rect">
            <a:avLst/>
          </a:prstGeom>
        </p:spPr>
      </p:pic>
    </p:spTree>
    <p:extLst>
      <p:ext uri="{BB962C8B-B14F-4D97-AF65-F5344CB8AC3E}">
        <p14:creationId xmlns:p14="http://schemas.microsoft.com/office/powerpoint/2010/main" val="162645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INTRODUCTION</a:t>
            </a:r>
          </a:p>
          <a:p>
            <a:r>
              <a:rPr lang="en-IN" sz="2400" dirty="0" smtClean="0">
                <a:latin typeface="Times New Roman" panose="02020603050405020304" pitchFamily="18" charset="0"/>
                <a:cs typeface="Times New Roman" panose="02020603050405020304" pitchFamily="18" charset="0"/>
              </a:rPr>
              <a:t>MINI PROJECT ABSTRACT</a:t>
            </a:r>
          </a:p>
          <a:p>
            <a:r>
              <a:rPr lang="en-IN" sz="2400" dirty="0" smtClean="0">
                <a:latin typeface="Times New Roman" panose="02020603050405020304" pitchFamily="18" charset="0"/>
                <a:cs typeface="Times New Roman" panose="02020603050405020304" pitchFamily="18" charset="0"/>
              </a:rPr>
              <a:t>TOOLS &amp; TECHNOLOGIES USED</a:t>
            </a:r>
          </a:p>
          <a:p>
            <a:r>
              <a:rPr lang="en-IN" sz="2400" dirty="0" smtClean="0">
                <a:latin typeface="Times New Roman" panose="02020603050405020304" pitchFamily="18" charset="0"/>
                <a:cs typeface="Times New Roman" panose="02020603050405020304" pitchFamily="18" charset="0"/>
              </a:rPr>
              <a:t>CODE SNIPPETS </a:t>
            </a:r>
          </a:p>
          <a:p>
            <a:r>
              <a:rPr lang="en-IN" sz="2400" dirty="0" smtClean="0">
                <a:latin typeface="Times New Roman" panose="02020603050405020304" pitchFamily="18" charset="0"/>
                <a:cs typeface="Times New Roman" panose="02020603050405020304" pitchFamily="18" charset="0"/>
              </a:rPr>
              <a:t>OUTPUT SCREEN-SHOTS</a:t>
            </a:r>
          </a:p>
          <a:p>
            <a:r>
              <a:rPr lang="en-IN" sz="2400" dirty="0" smtClean="0">
                <a:latin typeface="Times New Roman" panose="02020603050405020304" pitchFamily="18" charset="0"/>
                <a:cs typeface="Times New Roman" panose="02020603050405020304" pitchFamily="18" charset="0"/>
              </a:rPr>
              <a:t>CONCLUSION</a:t>
            </a:r>
          </a:p>
          <a:p>
            <a:r>
              <a:rPr lang="en-IN" sz="2400" dirty="0" smtClean="0">
                <a:latin typeface="Times New Roman" panose="02020603050405020304" pitchFamily="18" charset="0"/>
                <a:cs typeface="Times New Roman" panose="02020603050405020304" pitchFamily="18" charset="0"/>
              </a:rPr>
              <a:t>BIBLIOGRAPHY (REFERENCES)</a:t>
            </a:r>
            <a:endParaRPr lang="en-IN" sz="2400" dirty="0">
              <a:latin typeface="Times New Roman" panose="02020603050405020304" pitchFamily="18" charset="0"/>
              <a:cs typeface="Times New Roman" panose="02020603050405020304" pitchFamily="18" charset="0"/>
            </a:endParaRPr>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239622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MINI PROJECT 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3703994"/>
          </a:xfrm>
        </p:spPr>
        <p:txBody>
          <a:bodyPr>
            <a:noAutofit/>
          </a:bodyPr>
          <a:lstStyle/>
          <a:p>
            <a:r>
              <a:rPr lang="en-IN" sz="2400" dirty="0" smtClean="0">
                <a:latin typeface="Times New Roman" panose="02020603050405020304" pitchFamily="18" charset="0"/>
                <a:cs typeface="Times New Roman" panose="02020603050405020304" pitchFamily="18" charset="0"/>
              </a:rPr>
              <a:t>The Project titled </a:t>
            </a:r>
            <a:r>
              <a:rPr lang="en-IN" sz="2400" b="1" dirty="0" smtClean="0">
                <a:latin typeface="Times New Roman" panose="02020603050405020304" pitchFamily="18" charset="0"/>
                <a:cs typeface="Times New Roman" panose="02020603050405020304" pitchFamily="18" charset="0"/>
              </a:rPr>
              <a:t>“HUMAN RESOURCE MANAGEMENT SYSTEM” </a:t>
            </a:r>
            <a:r>
              <a:rPr lang="en-IN" sz="2400" dirty="0" smtClean="0">
                <a:latin typeface="Times New Roman" panose="02020603050405020304" pitchFamily="18" charset="0"/>
                <a:cs typeface="Times New Roman" panose="02020603050405020304" pitchFamily="18" charset="0"/>
              </a:rPr>
              <a:t>aims to build a </a:t>
            </a:r>
            <a:r>
              <a:rPr lang="en-IN" sz="2400" b="1" dirty="0" smtClean="0">
                <a:latin typeface="Times New Roman" panose="02020603050405020304" pitchFamily="18" charset="0"/>
                <a:cs typeface="Times New Roman" panose="02020603050405020304" pitchFamily="18" charset="0"/>
              </a:rPr>
              <a:t>compatible , user friendly </a:t>
            </a:r>
            <a:r>
              <a:rPr lang="en-IN" sz="2400" b="1" dirty="0" err="1" smtClean="0">
                <a:latin typeface="Times New Roman" panose="02020603050405020304" pitchFamily="18" charset="0"/>
                <a:cs typeface="Times New Roman" panose="02020603050405020304" pitchFamily="18" charset="0"/>
              </a:rPr>
              <a:t>featuristic</a:t>
            </a:r>
            <a:r>
              <a:rPr lang="en-IN" sz="2400" b="1" dirty="0" smtClean="0">
                <a:latin typeface="Times New Roman" panose="02020603050405020304" pitchFamily="18" charset="0"/>
                <a:cs typeface="Times New Roman" panose="02020603050405020304" pitchFamily="18" charset="0"/>
              </a:rPr>
              <a:t> software for HR and it’s team </a:t>
            </a:r>
            <a:r>
              <a:rPr lang="en-IN" sz="2400" dirty="0" smtClean="0">
                <a:latin typeface="Times New Roman" panose="02020603050405020304" pitchFamily="18" charset="0"/>
                <a:cs typeface="Times New Roman" panose="02020603050405020304" pitchFamily="18" charset="0"/>
              </a:rPr>
              <a:t>to perform daily office tasks.</a:t>
            </a:r>
          </a:p>
          <a:p>
            <a:r>
              <a:rPr lang="en-IN" sz="2400" dirty="0" smtClean="0">
                <a:latin typeface="Times New Roman" panose="02020603050405020304" pitchFamily="18" charset="0"/>
                <a:cs typeface="Times New Roman" panose="02020603050405020304" pitchFamily="18" charset="0"/>
              </a:rPr>
              <a:t>It is a simple </a:t>
            </a:r>
            <a:r>
              <a:rPr lang="en-IN" sz="2400" b="1" dirty="0" smtClean="0">
                <a:latin typeface="Times New Roman" panose="02020603050405020304" pitchFamily="18" charset="0"/>
                <a:cs typeface="Times New Roman" panose="02020603050405020304" pitchFamily="18" charset="0"/>
              </a:rPr>
              <a:t>Mini Project coded in java with the help of JDBC which can perform basic CRUD </a:t>
            </a:r>
            <a:r>
              <a:rPr lang="en-IN" sz="2400" dirty="0" smtClean="0">
                <a:latin typeface="Times New Roman" panose="02020603050405020304" pitchFamily="18" charset="0"/>
                <a:cs typeface="Times New Roman" panose="02020603050405020304" pitchFamily="18" charset="0"/>
              </a:rPr>
              <a:t>(Create , Read , Update &amp; Delete) functions.</a:t>
            </a:r>
          </a:p>
          <a:p>
            <a:r>
              <a:rPr lang="en-IN" sz="2400" dirty="0" smtClean="0">
                <a:latin typeface="Times New Roman" panose="02020603050405020304" pitchFamily="18" charset="0"/>
                <a:cs typeface="Times New Roman" panose="02020603050405020304" pitchFamily="18" charset="0"/>
              </a:rPr>
              <a:t>Thus , </a:t>
            </a:r>
            <a:r>
              <a:rPr lang="en-IN" sz="2400" b="1" dirty="0">
                <a:latin typeface="Times New Roman" panose="02020603050405020304" pitchFamily="18" charset="0"/>
                <a:cs typeface="Times New Roman" panose="02020603050405020304" pitchFamily="18" charset="0"/>
              </a:rPr>
              <a:t>U</a:t>
            </a:r>
            <a:r>
              <a:rPr lang="en-IN" sz="2400" b="1" dirty="0" smtClean="0">
                <a:latin typeface="Times New Roman" panose="02020603050405020304" pitchFamily="18" charset="0"/>
                <a:cs typeface="Times New Roman" panose="02020603050405020304" pitchFamily="18" charset="0"/>
              </a:rPr>
              <a:t>ser can Add , Update , Delete and  </a:t>
            </a:r>
            <a:r>
              <a:rPr lang="en-IN" sz="2400" b="1" dirty="0">
                <a:latin typeface="Times New Roman" panose="02020603050405020304" pitchFamily="18" charset="0"/>
                <a:cs typeface="Times New Roman" panose="02020603050405020304" pitchFamily="18" charset="0"/>
              </a:rPr>
              <a:t>V</a:t>
            </a:r>
            <a:r>
              <a:rPr lang="en-IN" sz="2400" b="1" dirty="0" smtClean="0">
                <a:latin typeface="Times New Roman" panose="02020603050405020304" pitchFamily="18" charset="0"/>
                <a:cs typeface="Times New Roman" panose="02020603050405020304" pitchFamily="18" charset="0"/>
              </a:rPr>
              <a:t>iew employee’s details.</a:t>
            </a:r>
            <a:endParaRPr lang="en-IN" sz="2400" b="1" dirty="0">
              <a:latin typeface="Times New Roman" panose="02020603050405020304" pitchFamily="18" charset="0"/>
              <a:cs typeface="Times New Roman" panose="02020603050405020304" pitchFamily="18" charset="0"/>
            </a:endParaRPr>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371906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021235"/>
          </a:xfrm>
        </p:spPr>
        <p:txBody>
          <a:bodyPr/>
          <a:lstStyle/>
          <a:p>
            <a:r>
              <a:rPr lang="en-IN" dirty="0" smtClean="0">
                <a:solidFill>
                  <a:schemeClr val="accent2">
                    <a:lumMod val="75000"/>
                  </a:schemeClr>
                </a:solidFill>
                <a:latin typeface="Times New Roman" panose="02020603050405020304" pitchFamily="18" charset="0"/>
                <a:cs typeface="Times New Roman" panose="02020603050405020304" pitchFamily="18" charset="0"/>
              </a:rPr>
              <a:t>WHAT IS HUMAN RESOURCE MANAGEMENT SYSTEM ?</a:t>
            </a:r>
          </a:p>
          <a:p>
            <a:pPr marL="0" indent="0">
              <a:buNone/>
            </a:pPr>
            <a:r>
              <a:rPr lang="en-US" dirty="0">
                <a:latin typeface="Times New Roman" panose="02020603050405020304" pitchFamily="18" charset="0"/>
                <a:cs typeface="Times New Roman" panose="02020603050405020304" pitchFamily="18" charset="0"/>
              </a:rPr>
              <a:t>An HRMS, or human resources management system, is a suite of software applications used to manage human resources and related processes throughout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employee lifecycle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IN" dirty="0" smtClean="0">
                <a:solidFill>
                  <a:schemeClr val="accent2">
                    <a:lumMod val="75000"/>
                  </a:schemeClr>
                </a:solidFill>
                <a:latin typeface="Times New Roman" panose="02020603050405020304" pitchFamily="18" charset="0"/>
                <a:cs typeface="Times New Roman" panose="02020603050405020304" pitchFamily="18" charset="0"/>
              </a:rPr>
              <a:t>WHY HUMAN </a:t>
            </a:r>
            <a:r>
              <a:rPr lang="en-IN" dirty="0">
                <a:solidFill>
                  <a:schemeClr val="accent2">
                    <a:lumMod val="75000"/>
                  </a:schemeClr>
                </a:solidFill>
                <a:latin typeface="Times New Roman" panose="02020603050405020304" pitchFamily="18" charset="0"/>
                <a:cs typeface="Times New Roman" panose="02020603050405020304" pitchFamily="18" charset="0"/>
              </a:rPr>
              <a:t>RESOURCE MANAGEMENT SYSTEM </a:t>
            </a:r>
            <a:r>
              <a:rPr lang="en-IN"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HRMS has simplified complex tasks for many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It’s crucial for HR experts to become more involved in business processes. But due to the structure and size of the company, sometimes it seems difficult to handle all the tasks without having a full-fledged, tech-powered system</a:t>
            </a:r>
            <a:r>
              <a:rPr lang="en-US" dirty="0" smtClean="0">
                <a:latin typeface="Times New Roman" panose="02020603050405020304" pitchFamily="18" charset="0"/>
                <a:cs typeface="Times New Roman" panose="02020603050405020304" pitchFamily="18" charset="0"/>
              </a:rPr>
              <a:t>.</a:t>
            </a:r>
          </a:p>
          <a:p>
            <a:r>
              <a:rPr lang="en-IN" dirty="0" smtClean="0">
                <a:solidFill>
                  <a:schemeClr val="accent2">
                    <a:lumMod val="75000"/>
                  </a:schemeClr>
                </a:solidFill>
                <a:latin typeface="Times New Roman" panose="02020603050405020304" pitchFamily="18" charset="0"/>
                <a:cs typeface="Times New Roman" panose="02020603050405020304" pitchFamily="18" charset="0"/>
              </a:rPr>
              <a:t>APPLICATIONS OF HUMAN RESOURCE MANAGENENT SYSTEM</a:t>
            </a:r>
          </a:p>
          <a:p>
            <a:pPr marL="0" indent="0">
              <a:buNone/>
            </a:pPr>
            <a:r>
              <a:rPr lang="en-IN" dirty="0" smtClean="0">
                <a:solidFill>
                  <a:schemeClr val="tx1"/>
                </a:solidFill>
                <a:latin typeface="Times New Roman" panose="02020603050405020304" pitchFamily="18" charset="0"/>
                <a:cs typeface="Times New Roman" panose="02020603050405020304" pitchFamily="18" charset="0"/>
              </a:rPr>
              <a:t>Banks , MNC’s , Education Institutes , Insurance Companies …. &amp; many more</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2">
                  <a:lumMod val="75000"/>
                </a:schemeClr>
              </a:solidFill>
            </a:endParaRPr>
          </a:p>
          <a:p>
            <a:pPr marL="0" indent="0">
              <a:buNone/>
            </a:pPr>
            <a:endParaRPr lang="en-US" dirty="0" smtClean="0"/>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3448932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470952"/>
          </a:xfrm>
        </p:spPr>
        <p:txBody>
          <a:bodyPr/>
          <a:lstStyle/>
          <a:p>
            <a:pPr algn="ctr"/>
            <a:r>
              <a:rPr lang="en-IN" dirty="0" smtClean="0">
                <a:solidFill>
                  <a:schemeClr val="bg1"/>
                </a:solidFill>
                <a:latin typeface="Times New Roman" panose="02020603050405020304" pitchFamily="18" charset="0"/>
                <a:cs typeface="Times New Roman" panose="02020603050405020304" pitchFamily="18" charset="0"/>
              </a:rPr>
              <a:t>TOOLS &amp; TECHNOLOGIES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anose="02020603050405020304" pitchFamily="18" charset="0"/>
                <a:cs typeface="Times New Roman" panose="02020603050405020304" pitchFamily="18" charset="0"/>
              </a:rPr>
              <a:t>PROGRAMMING LANGUAGE : </a:t>
            </a:r>
            <a:r>
              <a:rPr lang="en-IN" sz="2800" b="1" dirty="0" smtClean="0">
                <a:latin typeface="Times New Roman" panose="02020603050405020304" pitchFamily="18" charset="0"/>
                <a:cs typeface="Times New Roman" panose="02020603050405020304" pitchFamily="18" charset="0"/>
              </a:rPr>
              <a:t>JAVA</a:t>
            </a:r>
          </a:p>
          <a:p>
            <a:r>
              <a:rPr lang="en-IN" sz="2800" dirty="0" smtClean="0">
                <a:latin typeface="Times New Roman" panose="02020603050405020304" pitchFamily="18" charset="0"/>
                <a:cs typeface="Times New Roman" panose="02020603050405020304" pitchFamily="18" charset="0"/>
              </a:rPr>
              <a:t>SQL PLATFORM : </a:t>
            </a:r>
            <a:r>
              <a:rPr lang="en-IN" sz="2800" b="1" dirty="0" smtClean="0">
                <a:latin typeface="Times New Roman" panose="02020603050405020304" pitchFamily="18" charset="0"/>
                <a:cs typeface="Times New Roman" panose="02020603050405020304" pitchFamily="18" charset="0"/>
              </a:rPr>
              <a:t>MY SQL WORKBENCH</a:t>
            </a:r>
          </a:p>
          <a:p>
            <a:r>
              <a:rPr lang="en-IN" sz="2800" dirty="0" smtClean="0">
                <a:latin typeface="Times New Roman" panose="02020603050405020304" pitchFamily="18" charset="0"/>
                <a:cs typeface="Times New Roman" panose="02020603050405020304" pitchFamily="18" charset="0"/>
              </a:rPr>
              <a:t>TOOL : </a:t>
            </a:r>
            <a:r>
              <a:rPr lang="en-IN" sz="2800" b="1" dirty="0" smtClean="0">
                <a:latin typeface="Times New Roman" panose="02020603050405020304" pitchFamily="18" charset="0"/>
                <a:cs typeface="Times New Roman" panose="02020603050405020304" pitchFamily="18" charset="0"/>
              </a:rPr>
              <a:t>JAVA DATABASE CONNECTIVITY (JDBC)</a:t>
            </a:r>
          </a:p>
          <a:p>
            <a:pPr marL="0" indent="0">
              <a:buNone/>
            </a:pPr>
            <a:r>
              <a:rPr lang="en-IN" sz="2000" dirty="0" smtClean="0">
                <a:latin typeface="Times New Roman" panose="02020603050405020304" pitchFamily="18" charset="0"/>
                <a:cs typeface="Times New Roman" panose="02020603050405020304" pitchFamily="18" charset="0"/>
              </a:rPr>
              <a:t>(USED FOR CONNECTING JAVA PROGRAM WITH DATABASE)</a:t>
            </a:r>
          </a:p>
          <a:p>
            <a:r>
              <a:rPr lang="en-IN" sz="2800" dirty="0" smtClean="0">
                <a:latin typeface="Times New Roman" panose="02020603050405020304" pitchFamily="18" charset="0"/>
                <a:cs typeface="Times New Roman" panose="02020603050405020304" pitchFamily="18" charset="0"/>
              </a:rPr>
              <a:t>OPERATING SYSTEM : </a:t>
            </a:r>
            <a:r>
              <a:rPr lang="en-IN" sz="2800" b="1" dirty="0" smtClean="0">
                <a:latin typeface="Times New Roman" panose="02020603050405020304" pitchFamily="18" charset="0"/>
                <a:cs typeface="Times New Roman" panose="02020603050405020304" pitchFamily="18" charset="0"/>
              </a:rPr>
              <a:t>WINDOWS (v. 11)</a:t>
            </a:r>
          </a:p>
          <a:p>
            <a:r>
              <a:rPr lang="en-IN" sz="2800" dirty="0" smtClean="0">
                <a:latin typeface="Times New Roman" panose="02020603050405020304" pitchFamily="18" charset="0"/>
                <a:cs typeface="Times New Roman" panose="02020603050405020304" pitchFamily="18" charset="0"/>
              </a:rPr>
              <a:t>IDE : ECLIPSE – </a:t>
            </a:r>
            <a:r>
              <a:rPr lang="en-IN" sz="2800" b="1" dirty="0" smtClean="0">
                <a:latin typeface="Times New Roman" panose="02020603050405020304" pitchFamily="18" charset="0"/>
                <a:cs typeface="Times New Roman" panose="02020603050405020304" pitchFamily="18" charset="0"/>
              </a:rPr>
              <a:t>JAVA (v. </a:t>
            </a:r>
            <a:r>
              <a:rPr lang="en-IN" sz="2800" b="1" dirty="0" smtClean="0">
                <a:latin typeface="Times New Roman" panose="02020603050405020304" pitchFamily="18" charset="0"/>
                <a:cs typeface="Times New Roman" panose="02020603050405020304" pitchFamily="18" charset="0"/>
              </a:rPr>
              <a:t>SEPT – 2022)</a:t>
            </a:r>
            <a:endParaRPr lang="en-IN" sz="2800" b="1"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0735" y="456642"/>
            <a:ext cx="965510" cy="327688"/>
          </a:xfrm>
          <a:prstGeom prst="rect">
            <a:avLst/>
          </a:prstGeom>
        </p:spPr>
      </p:pic>
    </p:spTree>
    <p:extLst>
      <p:ext uri="{BB962C8B-B14F-4D97-AF65-F5344CB8AC3E}">
        <p14:creationId xmlns:p14="http://schemas.microsoft.com/office/powerpoint/2010/main" val="3325576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9837"/>
            <a:ext cx="8761413" cy="1120795"/>
          </a:xfrm>
        </p:spPr>
        <p:txBody>
          <a:bodyPr/>
          <a:lstStyle/>
          <a:p>
            <a:pPr algn="ctr"/>
            <a:r>
              <a:rPr lang="en-IN" dirty="0" smtClean="0">
                <a:latin typeface="Times New Roman" panose="02020603050405020304" pitchFamily="18" charset="0"/>
                <a:cs typeface="Times New Roman" panose="02020603050405020304" pitchFamily="18" charset="0"/>
              </a:rPr>
              <a:t>CODE SNIPPETS</a:t>
            </a:r>
            <a:br>
              <a:rPr lang="en-IN"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JDBC CONNECTION PART </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23066" y="2388638"/>
            <a:ext cx="8025188" cy="4002832"/>
          </a:xfrm>
          <a:prstGeom prst="rect">
            <a:avLst/>
          </a:prstGeom>
        </p:spPr>
      </p:pic>
      <p:pic>
        <p:nvPicPr>
          <p:cNvPr id="5"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80735" y="456642"/>
            <a:ext cx="965510" cy="327688"/>
          </a:xfrm>
          <a:prstGeom prst="rect">
            <a:avLst/>
          </a:prstGeom>
        </p:spPr>
      </p:pic>
    </p:spTree>
    <p:extLst>
      <p:ext uri="{BB962C8B-B14F-4D97-AF65-F5344CB8AC3E}">
        <p14:creationId xmlns:p14="http://schemas.microsoft.com/office/powerpoint/2010/main" val="3334300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65110"/>
            <a:ext cx="8761413" cy="1156996"/>
          </a:xfrm>
        </p:spPr>
        <p:txBody>
          <a:bodyPr/>
          <a:lstStyle/>
          <a:p>
            <a:pPr algn="ctr"/>
            <a:r>
              <a:rPr lang="en-IN" dirty="0">
                <a:latin typeface="Times New Roman" panose="02020603050405020304" pitchFamily="18" charset="0"/>
                <a:cs typeface="Times New Roman" panose="02020603050405020304" pitchFamily="18" charset="0"/>
              </a:rPr>
              <a:t>CODE SNIPPETS</a:t>
            </a:r>
            <a:br>
              <a:rPr lang="en-IN"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.JAVA PART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72954" y="2519524"/>
            <a:ext cx="2844687" cy="3843338"/>
          </a:xfrm>
          <a:prstGeom prst="rect">
            <a:avLst/>
          </a:prstGeom>
        </p:spPr>
      </p:pic>
      <p:pic>
        <p:nvPicPr>
          <p:cNvPr id="5" name="Picture 4"/>
          <p:cNvPicPr>
            <a:picLocks noChangeAspect="1"/>
          </p:cNvPicPr>
          <p:nvPr/>
        </p:nvPicPr>
        <p:blipFill>
          <a:blip r:embed="rId3"/>
          <a:stretch>
            <a:fillRect/>
          </a:stretch>
        </p:blipFill>
        <p:spPr>
          <a:xfrm>
            <a:off x="3613489" y="2519524"/>
            <a:ext cx="3617735" cy="3843338"/>
          </a:xfrm>
          <a:prstGeom prst="rect">
            <a:avLst/>
          </a:prstGeom>
        </p:spPr>
      </p:pic>
      <p:pic>
        <p:nvPicPr>
          <p:cNvPr id="6" name="Picture 5"/>
          <p:cNvPicPr>
            <a:picLocks noChangeAspect="1"/>
          </p:cNvPicPr>
          <p:nvPr/>
        </p:nvPicPr>
        <p:blipFill>
          <a:blip r:embed="rId4"/>
          <a:stretch>
            <a:fillRect/>
          </a:stretch>
        </p:blipFill>
        <p:spPr>
          <a:xfrm>
            <a:off x="7411049" y="2607530"/>
            <a:ext cx="3619814" cy="1749866"/>
          </a:xfrm>
          <a:prstGeom prst="rect">
            <a:avLst/>
          </a:prstGeom>
        </p:spPr>
      </p:pic>
      <p:pic>
        <p:nvPicPr>
          <p:cNvPr id="7"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480735" y="456642"/>
            <a:ext cx="965510" cy="327688"/>
          </a:xfrm>
          <a:prstGeom prst="rect">
            <a:avLst/>
          </a:prstGeom>
        </p:spPr>
      </p:pic>
    </p:spTree>
    <p:extLst>
      <p:ext uri="{BB962C8B-B14F-4D97-AF65-F5344CB8AC3E}">
        <p14:creationId xmlns:p14="http://schemas.microsoft.com/office/powerpoint/2010/main" val="2092116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99796"/>
            <a:ext cx="8761413" cy="980836"/>
          </a:xfrm>
        </p:spPr>
        <p:txBody>
          <a:bodyPr/>
          <a:lstStyle/>
          <a:p>
            <a:pPr algn="ctr"/>
            <a:r>
              <a:rPr lang="en-IN" dirty="0">
                <a:latin typeface="Times New Roman" panose="02020603050405020304" pitchFamily="18" charset="0"/>
                <a:cs typeface="Times New Roman" panose="02020603050405020304" pitchFamily="18" charset="0"/>
              </a:rPr>
              <a:t>CODE SNIPPETS</a:t>
            </a:r>
            <a:br>
              <a:rPr lang="en-IN"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EMPLOYEE SERVICE </a:t>
            </a:r>
            <a:r>
              <a:rPr lang="en-IN" sz="2800" dirty="0">
                <a:latin typeface="Times New Roman" panose="02020603050405020304" pitchFamily="18" charset="0"/>
                <a:cs typeface="Times New Roman" panose="02020603050405020304" pitchFamily="18" charset="0"/>
              </a:rPr>
              <a:t>PART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 y="2071429"/>
            <a:ext cx="4478694" cy="4441825"/>
          </a:xfrm>
          <a:prstGeom prst="rect">
            <a:avLst/>
          </a:prstGeom>
        </p:spPr>
      </p:pic>
      <p:pic>
        <p:nvPicPr>
          <p:cNvPr id="5" name="Picture 4"/>
          <p:cNvPicPr>
            <a:picLocks noChangeAspect="1"/>
          </p:cNvPicPr>
          <p:nvPr/>
        </p:nvPicPr>
        <p:blipFill>
          <a:blip r:embed="rId3"/>
          <a:stretch>
            <a:fillRect/>
          </a:stretch>
        </p:blipFill>
        <p:spPr>
          <a:xfrm>
            <a:off x="4383600" y="2071429"/>
            <a:ext cx="3574090" cy="4618120"/>
          </a:xfrm>
          <a:prstGeom prst="rect">
            <a:avLst/>
          </a:prstGeom>
        </p:spPr>
      </p:pic>
      <p:pic>
        <p:nvPicPr>
          <p:cNvPr id="6" name="Picture 5"/>
          <p:cNvPicPr>
            <a:picLocks noChangeAspect="1"/>
          </p:cNvPicPr>
          <p:nvPr/>
        </p:nvPicPr>
        <p:blipFill>
          <a:blip r:embed="rId4"/>
          <a:stretch>
            <a:fillRect/>
          </a:stretch>
        </p:blipFill>
        <p:spPr>
          <a:xfrm>
            <a:off x="7875038" y="2071429"/>
            <a:ext cx="4217436" cy="4770533"/>
          </a:xfrm>
          <a:prstGeom prst="rect">
            <a:avLst/>
          </a:prstGeom>
        </p:spPr>
      </p:pic>
      <p:pic>
        <p:nvPicPr>
          <p:cNvPr id="7"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480735" y="456642"/>
            <a:ext cx="965510" cy="327688"/>
          </a:xfrm>
          <a:prstGeom prst="rect">
            <a:avLst/>
          </a:prstGeom>
        </p:spPr>
      </p:pic>
    </p:spTree>
    <p:extLst>
      <p:ext uri="{BB962C8B-B14F-4D97-AF65-F5344CB8AC3E}">
        <p14:creationId xmlns:p14="http://schemas.microsoft.com/office/powerpoint/2010/main" val="6760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43811"/>
            <a:ext cx="8761413" cy="1138335"/>
          </a:xfrm>
        </p:spPr>
        <p:txBody>
          <a:bodyPr/>
          <a:lstStyle/>
          <a:p>
            <a:pPr algn="ctr"/>
            <a:r>
              <a:rPr lang="en-IN" dirty="0">
                <a:latin typeface="Times New Roman" panose="02020603050405020304" pitchFamily="18" charset="0"/>
                <a:cs typeface="Times New Roman" panose="02020603050405020304" pitchFamily="18" charset="0"/>
              </a:rPr>
              <a:t>CODE SNIPPETS</a:t>
            </a:r>
            <a:br>
              <a:rPr lang="en-IN"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SERVICE PART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39347"/>
            <a:ext cx="12192000" cy="4618653"/>
          </a:xfrm>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0" y="2239347"/>
            <a:ext cx="4236098" cy="4273420"/>
          </a:xfrm>
          <a:prstGeom prst="rect">
            <a:avLst/>
          </a:prstGeom>
        </p:spPr>
      </p:pic>
      <p:pic>
        <p:nvPicPr>
          <p:cNvPr id="5" name="Picture 4"/>
          <p:cNvPicPr>
            <a:picLocks noChangeAspect="1"/>
          </p:cNvPicPr>
          <p:nvPr/>
        </p:nvPicPr>
        <p:blipFill>
          <a:blip r:embed="rId3"/>
          <a:stretch>
            <a:fillRect/>
          </a:stretch>
        </p:blipFill>
        <p:spPr>
          <a:xfrm>
            <a:off x="4126490" y="2290665"/>
            <a:ext cx="4140432" cy="4100804"/>
          </a:xfrm>
          <a:prstGeom prst="rect">
            <a:avLst/>
          </a:prstGeom>
        </p:spPr>
      </p:pic>
      <p:pic>
        <p:nvPicPr>
          <p:cNvPr id="6" name="Picture 5"/>
          <p:cNvPicPr>
            <a:picLocks noChangeAspect="1"/>
          </p:cNvPicPr>
          <p:nvPr/>
        </p:nvPicPr>
        <p:blipFill>
          <a:blip r:embed="rId4"/>
          <a:stretch>
            <a:fillRect/>
          </a:stretch>
        </p:blipFill>
        <p:spPr>
          <a:xfrm>
            <a:off x="8435314" y="2182458"/>
            <a:ext cx="3756686" cy="4516922"/>
          </a:xfrm>
          <a:prstGeom prst="rect">
            <a:avLst/>
          </a:prstGeom>
        </p:spPr>
      </p:pic>
      <p:pic>
        <p:nvPicPr>
          <p:cNvPr id="7"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7844" y="401217"/>
            <a:ext cx="2072009" cy="536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480735" y="456642"/>
            <a:ext cx="965510" cy="327688"/>
          </a:xfrm>
          <a:prstGeom prst="rect">
            <a:avLst/>
          </a:prstGeom>
        </p:spPr>
      </p:pic>
    </p:spTree>
    <p:extLst>
      <p:ext uri="{BB962C8B-B14F-4D97-AF65-F5344CB8AC3E}">
        <p14:creationId xmlns:p14="http://schemas.microsoft.com/office/powerpoint/2010/main" val="1138318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449</TotalTime>
  <Words>381</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HUMAN RESOURCE  MANAGEMENT SYSTEM</vt:lpstr>
      <vt:lpstr>CONTENTS</vt:lpstr>
      <vt:lpstr>MINI PROJECT ABSTRACT</vt:lpstr>
      <vt:lpstr>INTRODUCTION</vt:lpstr>
      <vt:lpstr>TOOLS &amp; TECHNOLOGIES USED</vt:lpstr>
      <vt:lpstr>CODE SNIPPETS JDBC CONNECTION PART </vt:lpstr>
      <vt:lpstr>CODE SNIPPETS .JAVA PART</vt:lpstr>
      <vt:lpstr>CODE SNIPPETS EMPLOYEE SERVICE PART</vt:lpstr>
      <vt:lpstr>CODE SNIPPETS EMPLOYEE SERVICE PART</vt:lpstr>
      <vt:lpstr>CODE SNIPPETS MAIN JAVA FILE</vt:lpstr>
      <vt:lpstr>OUTPUT SCREEN-SHOTS</vt:lpstr>
      <vt:lpstr>OUTPUT SCREEN-SHOTS</vt:lpstr>
      <vt:lpstr>OUTPUT SCREEN-SHOTS</vt:lpstr>
      <vt:lpstr>OUTPUT SCREEN-SHOTS</vt:lpstr>
      <vt:lpstr>CONCLUSION</vt:lpstr>
      <vt:lpstr>BIBLIOGRAPHY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SYSTEM</dc:title>
  <dc:creator>Admin</dc:creator>
  <cp:lastModifiedBy>Admin</cp:lastModifiedBy>
  <cp:revision>19</cp:revision>
  <dcterms:created xsi:type="dcterms:W3CDTF">2022-11-22T16:51:53Z</dcterms:created>
  <dcterms:modified xsi:type="dcterms:W3CDTF">2022-11-27T13:54:08Z</dcterms:modified>
</cp:coreProperties>
</file>