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9" r:id="rId7"/>
    <p:sldId id="270" r:id="rId8"/>
    <p:sldId id="265" r:id="rId9"/>
    <p:sldId id="268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DF85-FE3E-7D7B-1060-821041E1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05040-4428-23BD-1D0E-51D3EECEA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080247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7608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3AF1-C8C5-BBA6-0409-9307C3EF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8D480-0300-107B-24BE-875621F51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67" y="510988"/>
            <a:ext cx="8454714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0DF2-7AEE-2EC7-7E3C-5F29BA96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6FC38-CF71-161E-7164-42450E00C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609600"/>
            <a:ext cx="8046156" cy="5516563"/>
          </a:xfrm>
        </p:spPr>
      </p:pic>
    </p:spTree>
    <p:extLst>
      <p:ext uri="{BB962C8B-B14F-4D97-AF65-F5344CB8AC3E}">
        <p14:creationId xmlns:p14="http://schemas.microsoft.com/office/powerpoint/2010/main" val="82404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DB1C-8354-3E7E-75E8-BFCC750B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27195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55104A-7F4B-793E-C363-C4DB02249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885"/>
            <a:ext cx="9393189" cy="6215809"/>
          </a:xfrm>
        </p:spPr>
      </p:pic>
    </p:spTree>
    <p:extLst>
      <p:ext uri="{BB962C8B-B14F-4D97-AF65-F5344CB8AC3E}">
        <p14:creationId xmlns:p14="http://schemas.microsoft.com/office/powerpoint/2010/main" val="31241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E8BA-FE68-0655-A431-43898B6D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1B78B-3EE2-F774-9699-6E215EC34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0833" y="503237"/>
            <a:ext cx="10402711" cy="5851525"/>
          </a:xfrm>
        </p:spPr>
      </p:pic>
    </p:spTree>
    <p:extLst>
      <p:ext uri="{BB962C8B-B14F-4D97-AF65-F5344CB8AC3E}">
        <p14:creationId xmlns:p14="http://schemas.microsoft.com/office/powerpoint/2010/main" val="195949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2646-2B28-812A-D687-7810927C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3EAE-BB87-EF2A-5BFE-28ECD052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D43A-24F5-5EAA-BADD-0C0A4CE6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320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Atharva Kamodkar</cp:lastModifiedBy>
  <cp:revision>6</cp:revision>
  <dcterms:created xsi:type="dcterms:W3CDTF">2015-11-14T12:07:48Z</dcterms:created>
  <dcterms:modified xsi:type="dcterms:W3CDTF">2024-03-04T06:14:33Z</dcterms:modified>
</cp:coreProperties>
</file>