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</p:sldIdLst>
  <p:sldSz cx="9753600" cy="73152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Kingred Modern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09715" y="3459895"/>
            <a:ext cx="6725782" cy="672578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</p:spPr>
        </p:sp>
      </p:grpSp>
      <p:sp>
        <p:nvSpPr>
          <p:cNvPr name="AutoShape 4" id="4"/>
          <p:cNvSpPr/>
          <p:nvPr/>
        </p:nvSpPr>
        <p:spPr>
          <a:xfrm rot="-5400000">
            <a:off x="2639560" y="4327390"/>
            <a:ext cx="449353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813519" y="4526882"/>
            <a:ext cx="4071269" cy="194680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86548" y="1324187"/>
            <a:ext cx="3993999" cy="554722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63089" y="1324187"/>
            <a:ext cx="3958991" cy="5498599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858510" y="3966436"/>
            <a:ext cx="3369692" cy="1028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88620" indent="-194310" lvl="1">
              <a:lnSpc>
                <a:spcPts val="2088"/>
              </a:lnSpc>
              <a:buFont typeface="Arial"/>
              <a:buChar char="•"/>
            </a:pPr>
            <a:r>
              <a:rPr lang="en-US" sz="1800">
                <a:solidFill>
                  <a:srgbClr val="FF914D"/>
                </a:solidFill>
                <a:latin typeface="DM Sans Bold"/>
              </a:rPr>
              <a:t>Learning deep leaning concepts from various resources available</a:t>
            </a:r>
          </a:p>
          <a:p>
            <a:pPr algn="ctr">
              <a:lnSpc>
                <a:spcPts val="2088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58510" y="5499580"/>
            <a:ext cx="3516749" cy="1028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88620" indent="-194310" lvl="1">
              <a:lnSpc>
                <a:spcPts val="2088"/>
              </a:lnSpc>
              <a:buFont typeface="Arial"/>
              <a:buChar char="•"/>
            </a:pPr>
            <a:r>
              <a:rPr lang="en-US" sz="1800">
                <a:solidFill>
                  <a:srgbClr val="FF914D"/>
                </a:solidFill>
                <a:latin typeface="DM Sans Bold"/>
              </a:rPr>
              <a:t>Learning deep leaning concepts from various resources available</a:t>
            </a:r>
          </a:p>
          <a:p>
            <a:pPr algn="ctr">
              <a:lnSpc>
                <a:spcPts val="2088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95353" y="455678"/>
            <a:ext cx="7428125" cy="499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7"/>
              </a:lnSpc>
              <a:spcBef>
                <a:spcPct val="0"/>
              </a:spcBef>
            </a:pPr>
            <a:r>
              <a:rPr lang="en-US" sz="2883">
                <a:solidFill>
                  <a:srgbClr val="000000"/>
                </a:solidFill>
                <a:latin typeface="Kingred Modern"/>
              </a:rPr>
              <a:t>Challenges &amp; Achievement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8510" y="2354780"/>
            <a:ext cx="3357557" cy="110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3929" indent="-206964" lvl="1">
              <a:lnSpc>
                <a:spcPts val="2223"/>
              </a:lnSpc>
              <a:buFont typeface="Arial"/>
              <a:buChar char="•"/>
            </a:pPr>
            <a:r>
              <a:rPr lang="en-US" sz="1917">
                <a:solidFill>
                  <a:srgbClr val="FF914D"/>
                </a:solidFill>
                <a:latin typeface="DM Sans Bold"/>
              </a:rPr>
              <a:t>Understanding problem statement and finding suitable dataset</a:t>
            </a:r>
          </a:p>
          <a:p>
            <a:pPr algn="ctr">
              <a:lnSpc>
                <a:spcPts val="2223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5284210" y="2345255"/>
            <a:ext cx="3516749" cy="1438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30643" indent="-215321" lvl="1">
              <a:lnSpc>
                <a:spcPts val="2313"/>
              </a:lnSpc>
              <a:buFont typeface="Arial"/>
              <a:buChar char="•"/>
            </a:pPr>
            <a:r>
              <a:rPr lang="en-US" sz="1994">
                <a:solidFill>
                  <a:srgbClr val="FF914D"/>
                </a:solidFill>
                <a:latin typeface="DM Sans Bold"/>
              </a:rPr>
              <a:t>Learned python libraries like TensorFlow and Keras</a:t>
            </a:r>
          </a:p>
          <a:p>
            <a:pPr algn="ctr">
              <a:lnSpc>
                <a:spcPts val="2313"/>
              </a:lnSpc>
            </a:pPr>
          </a:p>
          <a:p>
            <a:pPr algn="ctr">
              <a:lnSpc>
                <a:spcPts val="2313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5284210" y="3824683"/>
            <a:ext cx="2955059" cy="1170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88620" indent="-194310" lvl="1">
              <a:lnSpc>
                <a:spcPts val="2088"/>
              </a:lnSpc>
              <a:buFont typeface="Arial"/>
              <a:buChar char="•"/>
            </a:pPr>
            <a:r>
              <a:rPr lang="en-US" sz="1800">
                <a:solidFill>
                  <a:srgbClr val="FF914D"/>
                </a:solidFill>
                <a:latin typeface="DM Sans Bold"/>
              </a:rPr>
              <a:t>Experience of working on Neural Network based model</a:t>
            </a:r>
          </a:p>
          <a:p>
            <a:pPr algn="ctr">
              <a:lnSpc>
                <a:spcPts val="1575"/>
              </a:lnSpc>
            </a:pPr>
          </a:p>
          <a:p>
            <a:pPr algn="ctr">
              <a:lnSpc>
                <a:spcPts val="1575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5284210" y="5445370"/>
            <a:ext cx="3516749" cy="1028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88620" indent="-194310" lvl="1">
              <a:lnSpc>
                <a:spcPts val="2088"/>
              </a:lnSpc>
              <a:buFont typeface="Arial"/>
              <a:buChar char="•"/>
            </a:pPr>
            <a:r>
              <a:rPr lang="en-US" sz="1800">
                <a:solidFill>
                  <a:srgbClr val="FF914D"/>
                </a:solidFill>
                <a:latin typeface="DM Sans Bold"/>
              </a:rPr>
              <a:t>Learning deep leaning concepts from various resources available</a:t>
            </a:r>
          </a:p>
          <a:p>
            <a:pPr algn="ctr">
              <a:lnSpc>
                <a:spcPts val="2088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DAFH6O5r_YE</dc:identifier>
  <dcterms:modified xsi:type="dcterms:W3CDTF">2011-08-01T06:04:30Z</dcterms:modified>
  <cp:revision>1</cp:revision>
  <dc:title>Beige Colorful Pricing Table Comparison Chart</dc:title>
</cp:coreProperties>
</file>