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D68679-FA41-4370-8EB1-EABCDF7C308A}"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E5044B18-404C-49F6-A4AC-F42682B4A31F}" type="slidenum">
              <a:rPr lang="en-IN" smtClean="0"/>
              <a:t>‹#›</a:t>
            </a:fld>
            <a:endParaRPr lang="en-IN"/>
          </a:p>
        </p:txBody>
      </p:sp>
    </p:spTree>
    <p:extLst>
      <p:ext uri="{BB962C8B-B14F-4D97-AF65-F5344CB8AC3E}">
        <p14:creationId xmlns:p14="http://schemas.microsoft.com/office/powerpoint/2010/main" val="1319572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D68679-FA41-4370-8EB1-EABCDF7C308A}"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E5044B18-404C-49F6-A4AC-F42682B4A31F}" type="slidenum">
              <a:rPr lang="en-IN" smtClean="0"/>
              <a:t>‹#›</a:t>
            </a:fld>
            <a:endParaRPr lang="en-IN"/>
          </a:p>
        </p:txBody>
      </p:sp>
    </p:spTree>
    <p:extLst>
      <p:ext uri="{BB962C8B-B14F-4D97-AF65-F5344CB8AC3E}">
        <p14:creationId xmlns:p14="http://schemas.microsoft.com/office/powerpoint/2010/main" val="275715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D68679-FA41-4370-8EB1-EABCDF7C308A}"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E5044B18-404C-49F6-A4AC-F42682B4A31F}" type="slidenum">
              <a:rPr lang="en-IN" smtClean="0"/>
              <a:t>‹#›</a:t>
            </a:fld>
            <a:endParaRPr lang="en-IN"/>
          </a:p>
        </p:txBody>
      </p:sp>
    </p:spTree>
    <p:extLst>
      <p:ext uri="{BB962C8B-B14F-4D97-AF65-F5344CB8AC3E}">
        <p14:creationId xmlns:p14="http://schemas.microsoft.com/office/powerpoint/2010/main" val="2823726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D68679-FA41-4370-8EB1-EABCDF7C308A}"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5044B18-404C-49F6-A4AC-F42682B4A31F}"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720958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D68679-FA41-4370-8EB1-EABCDF7C308A}"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5044B18-404C-49F6-A4AC-F42682B4A31F}" type="slidenum">
              <a:rPr lang="en-IN" smtClean="0"/>
              <a:t>‹#›</a:t>
            </a:fld>
            <a:endParaRPr lang="en-IN"/>
          </a:p>
        </p:txBody>
      </p:sp>
    </p:spTree>
    <p:extLst>
      <p:ext uri="{BB962C8B-B14F-4D97-AF65-F5344CB8AC3E}">
        <p14:creationId xmlns:p14="http://schemas.microsoft.com/office/powerpoint/2010/main" val="4216579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D68679-FA41-4370-8EB1-EABCDF7C308A}" type="datetimeFigureOut">
              <a:rPr lang="en-IN" smtClean="0"/>
              <a:t>05-11-2023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044B18-404C-49F6-A4AC-F42682B4A31F}" type="slidenum">
              <a:rPr lang="en-IN" smtClean="0"/>
              <a:t>‹#›</a:t>
            </a:fld>
            <a:endParaRPr lang="en-IN"/>
          </a:p>
        </p:txBody>
      </p:sp>
    </p:spTree>
    <p:extLst>
      <p:ext uri="{BB962C8B-B14F-4D97-AF65-F5344CB8AC3E}">
        <p14:creationId xmlns:p14="http://schemas.microsoft.com/office/powerpoint/2010/main" val="3394518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D68679-FA41-4370-8EB1-EABCDF7C308A}" type="datetimeFigureOut">
              <a:rPr lang="en-IN" smtClean="0"/>
              <a:t>05-11-2023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044B18-404C-49F6-A4AC-F42682B4A31F}" type="slidenum">
              <a:rPr lang="en-IN" smtClean="0"/>
              <a:t>‹#›</a:t>
            </a:fld>
            <a:endParaRPr lang="en-IN"/>
          </a:p>
        </p:txBody>
      </p:sp>
    </p:spTree>
    <p:extLst>
      <p:ext uri="{BB962C8B-B14F-4D97-AF65-F5344CB8AC3E}">
        <p14:creationId xmlns:p14="http://schemas.microsoft.com/office/powerpoint/2010/main" val="3211568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68679-FA41-4370-8EB1-EABCDF7C308A}"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44B18-404C-49F6-A4AC-F42682B4A31F}" type="slidenum">
              <a:rPr lang="en-IN" smtClean="0"/>
              <a:t>‹#›</a:t>
            </a:fld>
            <a:endParaRPr lang="en-IN"/>
          </a:p>
        </p:txBody>
      </p:sp>
    </p:spTree>
    <p:extLst>
      <p:ext uri="{BB962C8B-B14F-4D97-AF65-F5344CB8AC3E}">
        <p14:creationId xmlns:p14="http://schemas.microsoft.com/office/powerpoint/2010/main" val="4118452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8D68679-FA41-4370-8EB1-EABCDF7C308A}" type="datetimeFigureOut">
              <a:rPr lang="en-IN" smtClean="0"/>
              <a:t>05-11-2023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5044B18-404C-49F6-A4AC-F42682B4A31F}" type="slidenum">
              <a:rPr lang="en-IN" smtClean="0"/>
              <a:t>‹#›</a:t>
            </a:fld>
            <a:endParaRPr lang="en-IN"/>
          </a:p>
        </p:txBody>
      </p:sp>
    </p:spTree>
    <p:extLst>
      <p:ext uri="{BB962C8B-B14F-4D97-AF65-F5344CB8AC3E}">
        <p14:creationId xmlns:p14="http://schemas.microsoft.com/office/powerpoint/2010/main" val="312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68679-FA41-4370-8EB1-EABCDF7C308A}"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44B18-404C-49F6-A4AC-F42682B4A31F}" type="slidenum">
              <a:rPr lang="en-IN" smtClean="0"/>
              <a:t>‹#›</a:t>
            </a:fld>
            <a:endParaRPr lang="en-IN"/>
          </a:p>
        </p:txBody>
      </p:sp>
    </p:spTree>
    <p:extLst>
      <p:ext uri="{BB962C8B-B14F-4D97-AF65-F5344CB8AC3E}">
        <p14:creationId xmlns:p14="http://schemas.microsoft.com/office/powerpoint/2010/main" val="296806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D68679-FA41-4370-8EB1-EABCDF7C308A}"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E5044B18-404C-49F6-A4AC-F42682B4A31F}" type="slidenum">
              <a:rPr lang="en-IN" smtClean="0"/>
              <a:t>‹#›</a:t>
            </a:fld>
            <a:endParaRPr lang="en-IN"/>
          </a:p>
        </p:txBody>
      </p:sp>
    </p:spTree>
    <p:extLst>
      <p:ext uri="{BB962C8B-B14F-4D97-AF65-F5344CB8AC3E}">
        <p14:creationId xmlns:p14="http://schemas.microsoft.com/office/powerpoint/2010/main" val="701442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D68679-FA41-4370-8EB1-EABCDF7C308A}"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44B18-404C-49F6-A4AC-F42682B4A31F}" type="slidenum">
              <a:rPr lang="en-IN" smtClean="0"/>
              <a:t>‹#›</a:t>
            </a:fld>
            <a:endParaRPr lang="en-IN"/>
          </a:p>
        </p:txBody>
      </p:sp>
    </p:spTree>
    <p:extLst>
      <p:ext uri="{BB962C8B-B14F-4D97-AF65-F5344CB8AC3E}">
        <p14:creationId xmlns:p14="http://schemas.microsoft.com/office/powerpoint/2010/main" val="80063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D68679-FA41-4370-8EB1-EABCDF7C308A}" type="datetimeFigureOut">
              <a:rPr lang="en-IN" smtClean="0"/>
              <a:t>05-11-2023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044B18-404C-49F6-A4AC-F42682B4A31F}" type="slidenum">
              <a:rPr lang="en-IN" smtClean="0"/>
              <a:t>‹#›</a:t>
            </a:fld>
            <a:endParaRPr lang="en-IN"/>
          </a:p>
        </p:txBody>
      </p:sp>
    </p:spTree>
    <p:extLst>
      <p:ext uri="{BB962C8B-B14F-4D97-AF65-F5344CB8AC3E}">
        <p14:creationId xmlns:p14="http://schemas.microsoft.com/office/powerpoint/2010/main" val="283849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D68679-FA41-4370-8EB1-EABCDF7C308A}" type="datetimeFigureOut">
              <a:rPr lang="en-IN" smtClean="0"/>
              <a:t>05-11-2023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044B18-404C-49F6-A4AC-F42682B4A31F}" type="slidenum">
              <a:rPr lang="en-IN" smtClean="0"/>
              <a:t>‹#›</a:t>
            </a:fld>
            <a:endParaRPr lang="en-IN"/>
          </a:p>
        </p:txBody>
      </p:sp>
    </p:spTree>
    <p:extLst>
      <p:ext uri="{BB962C8B-B14F-4D97-AF65-F5344CB8AC3E}">
        <p14:creationId xmlns:p14="http://schemas.microsoft.com/office/powerpoint/2010/main" val="424740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8D68679-FA41-4370-8EB1-EABCDF7C308A}" type="datetimeFigureOut">
              <a:rPr lang="en-IN" smtClean="0"/>
              <a:t>05-11-2023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044B18-404C-49F6-A4AC-F42682B4A31F}" type="slidenum">
              <a:rPr lang="en-IN" smtClean="0"/>
              <a:t>‹#›</a:t>
            </a:fld>
            <a:endParaRPr lang="en-IN"/>
          </a:p>
        </p:txBody>
      </p:sp>
    </p:spTree>
    <p:extLst>
      <p:ext uri="{BB962C8B-B14F-4D97-AF65-F5344CB8AC3E}">
        <p14:creationId xmlns:p14="http://schemas.microsoft.com/office/powerpoint/2010/main" val="421822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D68679-FA41-4370-8EB1-EABCDF7C308A}"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44B18-404C-49F6-A4AC-F42682B4A31F}" type="slidenum">
              <a:rPr lang="en-IN" smtClean="0"/>
              <a:t>‹#›</a:t>
            </a:fld>
            <a:endParaRPr lang="en-IN"/>
          </a:p>
        </p:txBody>
      </p:sp>
    </p:spTree>
    <p:extLst>
      <p:ext uri="{BB962C8B-B14F-4D97-AF65-F5344CB8AC3E}">
        <p14:creationId xmlns:p14="http://schemas.microsoft.com/office/powerpoint/2010/main" val="2862602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D68679-FA41-4370-8EB1-EABCDF7C308A}"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44B18-404C-49F6-A4AC-F42682B4A31F}" type="slidenum">
              <a:rPr lang="en-IN" smtClean="0"/>
              <a:t>‹#›</a:t>
            </a:fld>
            <a:endParaRPr lang="en-IN"/>
          </a:p>
        </p:txBody>
      </p:sp>
    </p:spTree>
    <p:extLst>
      <p:ext uri="{BB962C8B-B14F-4D97-AF65-F5344CB8AC3E}">
        <p14:creationId xmlns:p14="http://schemas.microsoft.com/office/powerpoint/2010/main" val="349170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D68679-FA41-4370-8EB1-EABCDF7C308A}" type="datetimeFigureOut">
              <a:rPr lang="en-IN" smtClean="0"/>
              <a:t>05-11-2023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5044B18-404C-49F6-A4AC-F42682B4A31F}" type="slidenum">
              <a:rPr lang="en-IN" smtClean="0"/>
              <a:t>‹#›</a:t>
            </a:fld>
            <a:endParaRPr lang="en-IN"/>
          </a:p>
        </p:txBody>
      </p:sp>
    </p:spTree>
    <p:extLst>
      <p:ext uri="{BB962C8B-B14F-4D97-AF65-F5344CB8AC3E}">
        <p14:creationId xmlns:p14="http://schemas.microsoft.com/office/powerpoint/2010/main" val="7908684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69ED-1D01-E4BA-C883-E06EE7CC01EF}"/>
              </a:ext>
            </a:extLst>
          </p:cNvPr>
          <p:cNvSpPr>
            <a:spLocks noGrp="1"/>
          </p:cNvSpPr>
          <p:nvPr>
            <p:ph type="title"/>
          </p:nvPr>
        </p:nvSpPr>
        <p:spPr/>
        <p:txBody>
          <a:bodyPr/>
          <a:lstStyle/>
          <a:p>
            <a:r>
              <a:rPr lang="en-IN" dirty="0"/>
              <a:t>PROJECT BY</a:t>
            </a:r>
          </a:p>
        </p:txBody>
      </p:sp>
      <p:sp>
        <p:nvSpPr>
          <p:cNvPr id="3" name="Content Placeholder 2">
            <a:extLst>
              <a:ext uri="{FF2B5EF4-FFF2-40B4-BE49-F238E27FC236}">
                <a16:creationId xmlns:a16="http://schemas.microsoft.com/office/drawing/2014/main" id="{31B1E459-D4E7-3318-252B-DDBB7D9219AF}"/>
              </a:ext>
            </a:extLst>
          </p:cNvPr>
          <p:cNvSpPr>
            <a:spLocks noGrp="1"/>
          </p:cNvSpPr>
          <p:nvPr>
            <p:ph idx="1"/>
          </p:nvPr>
        </p:nvSpPr>
        <p:spPr/>
        <p:txBody>
          <a:bodyPr/>
          <a:lstStyle/>
          <a:p>
            <a:pPr marL="0" indent="0">
              <a:buNone/>
            </a:pPr>
            <a:r>
              <a:rPr lang="en-IN" dirty="0"/>
              <a:t>1 Atharva shevate roll no -2</a:t>
            </a:r>
          </a:p>
          <a:p>
            <a:pPr marL="0" indent="0">
              <a:buNone/>
            </a:pPr>
            <a:r>
              <a:rPr lang="en-IN" dirty="0" err="1"/>
              <a:t>Srn</a:t>
            </a:r>
            <a:r>
              <a:rPr lang="en-IN" dirty="0"/>
              <a:t>- 202201727</a:t>
            </a:r>
          </a:p>
          <a:p>
            <a:pPr marL="0" indent="0">
              <a:buNone/>
            </a:pPr>
            <a:r>
              <a:rPr lang="en-IN" dirty="0"/>
              <a:t>2 Ayush </a:t>
            </a:r>
            <a:r>
              <a:rPr lang="en-IN" dirty="0" err="1"/>
              <a:t>herkal</a:t>
            </a:r>
            <a:r>
              <a:rPr lang="en-IN" dirty="0"/>
              <a:t> roll no – 34</a:t>
            </a:r>
          </a:p>
          <a:p>
            <a:pPr marL="0" indent="0">
              <a:buNone/>
            </a:pPr>
            <a:r>
              <a:rPr lang="en-IN" dirty="0" err="1"/>
              <a:t>Srn</a:t>
            </a:r>
            <a:r>
              <a:rPr lang="en-IN" dirty="0"/>
              <a:t>- 202201819</a:t>
            </a:r>
          </a:p>
          <a:p>
            <a:pPr marL="0" indent="0">
              <a:buNone/>
            </a:pPr>
            <a:r>
              <a:rPr lang="en-IN" dirty="0"/>
              <a:t>3 Yash </a:t>
            </a:r>
            <a:r>
              <a:rPr lang="en-IN"/>
              <a:t>leelani</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43686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735C4F-6B5A-D27C-EC9D-45D65F5CDAE7}"/>
              </a:ext>
            </a:extLst>
          </p:cNvPr>
          <p:cNvSpPr txBox="1"/>
          <p:nvPr/>
        </p:nvSpPr>
        <p:spPr>
          <a:xfrm>
            <a:off x="2151529" y="2413338"/>
            <a:ext cx="6992471" cy="4154984"/>
          </a:xfrm>
          <a:prstGeom prst="rect">
            <a:avLst/>
          </a:prstGeom>
          <a:noFill/>
        </p:spPr>
        <p:txBody>
          <a:bodyPr wrap="square">
            <a:spAutoFit/>
          </a:bodyPr>
          <a:lstStyle/>
          <a:p>
            <a:r>
              <a:rPr lang="en-IN" sz="2400" b="1" dirty="0">
                <a:solidFill>
                  <a:schemeClr val="bg1">
                    <a:lumMod val="95000"/>
                    <a:lumOff val="5000"/>
                  </a:schemeClr>
                </a:solidFill>
              </a:rPr>
              <a:t>Name Generation</a:t>
            </a:r>
            <a:r>
              <a:rPr lang="en-IN" sz="2400" b="1" dirty="0"/>
              <a:t>: </a:t>
            </a:r>
            <a:r>
              <a:rPr lang="en-IN" sz="2400" dirty="0"/>
              <a:t>Anagrams are sometimes used for generating unique names for characters in fiction or for branding </a:t>
            </a:r>
          </a:p>
          <a:p>
            <a:endParaRPr lang="en-IN" sz="2400" dirty="0"/>
          </a:p>
          <a:p>
            <a:r>
              <a:rPr lang="en-IN" sz="2400" b="1" dirty="0" err="1">
                <a:solidFill>
                  <a:schemeClr val="bg1">
                    <a:lumMod val="95000"/>
                    <a:lumOff val="5000"/>
                  </a:schemeClr>
                </a:solidFill>
              </a:rPr>
              <a:t>purposes.Mnemonics</a:t>
            </a:r>
            <a:r>
              <a:rPr lang="en-IN" sz="2400" b="1" dirty="0"/>
              <a:t>:</a:t>
            </a:r>
            <a:r>
              <a:rPr lang="en-IN" sz="2400" dirty="0"/>
              <a:t> Anagrams can serve as mnemonic devices to remember lists of items or </a:t>
            </a:r>
            <a:r>
              <a:rPr lang="en-IN" sz="2400" dirty="0" err="1"/>
              <a:t>information.Cryptic</a:t>
            </a:r>
            <a:r>
              <a:rPr lang="en-IN" sz="2400" dirty="0"/>
              <a:t> </a:t>
            </a:r>
          </a:p>
          <a:p>
            <a:endParaRPr lang="en-IN" sz="2400" dirty="0"/>
          </a:p>
          <a:p>
            <a:r>
              <a:rPr lang="en-IN" sz="2400" b="1" dirty="0">
                <a:solidFill>
                  <a:schemeClr val="bg1">
                    <a:lumMod val="95000"/>
                    <a:lumOff val="5000"/>
                  </a:schemeClr>
                </a:solidFill>
              </a:rPr>
              <a:t>Crosswords</a:t>
            </a:r>
            <a:r>
              <a:rPr lang="en-IN" sz="2400" b="1" dirty="0"/>
              <a:t>:</a:t>
            </a:r>
            <a:r>
              <a:rPr lang="en-IN" sz="2400" dirty="0"/>
              <a:t> In cryptic crossword puzzles, anagrams are often part of the clues, making alphabetical order important for solvers.</a:t>
            </a:r>
          </a:p>
        </p:txBody>
      </p:sp>
    </p:spTree>
    <p:extLst>
      <p:ext uri="{BB962C8B-B14F-4D97-AF65-F5344CB8AC3E}">
        <p14:creationId xmlns:p14="http://schemas.microsoft.com/office/powerpoint/2010/main" val="2465233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A9C9-3584-7F6C-2189-21C825DDC35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050FBB2-A513-D32C-B52C-0B4C419751BA}"/>
              </a:ext>
            </a:extLst>
          </p:cNvPr>
          <p:cNvSpPr>
            <a:spLocks noGrp="1"/>
          </p:cNvSpPr>
          <p:nvPr>
            <p:ph idx="1"/>
          </p:nvPr>
        </p:nvSpPr>
        <p:spPr/>
        <p:txBody>
          <a:bodyPr>
            <a:normAutofit/>
          </a:bodyPr>
          <a:lstStyle/>
          <a:p>
            <a:r>
              <a:rPr lang="en-US" dirty="0"/>
              <a:t> The study and practice of anagrams offer a fascinating exploration of language's depth and versatility. Anagrams reveal the diversity of language and the mathematical concepts of permutations and combinations. They serve as a source of recreational enjoyment through word games and puzzles while also carrying cultural and historical significance. Moreover, anagram-solving can be an effective tool for language learning, enhancing vocabulary and promoting creative thinking. Overall, anagrams not only enrich our understanding of language but also provide an engaging and intellectually stimulating pastime.</a:t>
            </a:r>
            <a:endParaRPr lang="en-IN" dirty="0"/>
          </a:p>
        </p:txBody>
      </p:sp>
    </p:spTree>
    <p:extLst>
      <p:ext uri="{BB962C8B-B14F-4D97-AF65-F5344CB8AC3E}">
        <p14:creationId xmlns:p14="http://schemas.microsoft.com/office/powerpoint/2010/main" val="368054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B74B6B-8F06-8A60-2D69-ED9CB6C68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18" y="376518"/>
            <a:ext cx="10569388" cy="5961529"/>
          </a:xfrm>
          <a:prstGeom prst="rect">
            <a:avLst/>
          </a:prstGeom>
        </p:spPr>
      </p:pic>
    </p:spTree>
    <p:extLst>
      <p:ext uri="{BB962C8B-B14F-4D97-AF65-F5344CB8AC3E}">
        <p14:creationId xmlns:p14="http://schemas.microsoft.com/office/powerpoint/2010/main" val="3989739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E0D5-71FA-62E7-56E6-F8A09A41597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8AD0094-F2FE-E067-AF84-7D2B1AAE9601}"/>
              </a:ext>
            </a:extLst>
          </p:cNvPr>
          <p:cNvSpPr>
            <a:spLocks noGrp="1"/>
          </p:cNvSpPr>
          <p:nvPr>
            <p:ph idx="1"/>
          </p:nvPr>
        </p:nvSpPr>
        <p:spPr/>
        <p:txBody>
          <a:bodyPr>
            <a:normAutofit fontScale="92500" lnSpcReduction="10000"/>
          </a:bodyPr>
          <a:lstStyle/>
          <a:p>
            <a:r>
              <a:rPr lang="en-US" dirty="0" err="1"/>
              <a:t>Introduction:An</a:t>
            </a:r>
            <a:r>
              <a:rPr lang="en-US" dirty="0"/>
              <a:t> anagram is a word or phrase formed by rearranging the letters of another word, using all the original letters exactly once. In this programming task, we will create a program to find all the anagrams of a word containing fewer than 9 letters. The program will display these anagrams in alphabetical order and count the total number of anagrams found. This exercise not only showcases the power of string manipulation but also demonstrates the fundamental concept of permutation, where we explore all possible rearrangements of the given word to identify its anagrams. The resulting program will provide a practical tool for wordplay enthusiasts and language enthusiasts to explore the various combinations of letters within a word, unveiling hidden meanings and new words.</a:t>
            </a:r>
            <a:endParaRPr lang="en-IN" dirty="0"/>
          </a:p>
        </p:txBody>
      </p:sp>
    </p:spTree>
    <p:extLst>
      <p:ext uri="{BB962C8B-B14F-4D97-AF65-F5344CB8AC3E}">
        <p14:creationId xmlns:p14="http://schemas.microsoft.com/office/powerpoint/2010/main" val="438479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B85B-CA31-9B3D-D25E-BABAD3289D61}"/>
              </a:ext>
            </a:extLst>
          </p:cNvPr>
          <p:cNvSpPr>
            <a:spLocks noGrp="1"/>
          </p:cNvSpPr>
          <p:nvPr>
            <p:ph type="ctrTitle"/>
          </p:nvPr>
        </p:nvSpPr>
        <p:spPr/>
        <p:txBody>
          <a:bodyPr/>
          <a:lstStyle/>
          <a:p>
            <a:r>
              <a:rPr lang="en-IN" dirty="0"/>
              <a:t>WORKING OF ANAGRAMS</a:t>
            </a:r>
          </a:p>
        </p:txBody>
      </p:sp>
      <p:sp>
        <p:nvSpPr>
          <p:cNvPr id="3" name="Subtitle 2">
            <a:extLst>
              <a:ext uri="{FF2B5EF4-FFF2-40B4-BE49-F238E27FC236}">
                <a16:creationId xmlns:a16="http://schemas.microsoft.com/office/drawing/2014/main" id="{781FD687-2496-D2BA-B355-4B023B09F2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6007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99E4-9EB2-E92E-38B6-43EBFFEF84E7}"/>
              </a:ext>
            </a:extLst>
          </p:cNvPr>
          <p:cNvSpPr>
            <a:spLocks noGrp="1"/>
          </p:cNvSpPr>
          <p:nvPr>
            <p:ph type="title"/>
          </p:nvPr>
        </p:nvSpPr>
        <p:spPr/>
        <p:txBody>
          <a:bodyPr/>
          <a:lstStyle/>
          <a:p>
            <a:r>
              <a:rPr lang="en-IN" dirty="0"/>
              <a:t>HOW DO ANAGRAMS WORK</a:t>
            </a:r>
          </a:p>
        </p:txBody>
      </p:sp>
      <p:sp>
        <p:nvSpPr>
          <p:cNvPr id="3" name="Content Placeholder 2">
            <a:extLst>
              <a:ext uri="{FF2B5EF4-FFF2-40B4-BE49-F238E27FC236}">
                <a16:creationId xmlns:a16="http://schemas.microsoft.com/office/drawing/2014/main" id="{2515D31C-8200-B275-6001-715A66098EE2}"/>
              </a:ext>
            </a:extLst>
          </p:cNvPr>
          <p:cNvSpPr>
            <a:spLocks noGrp="1"/>
          </p:cNvSpPr>
          <p:nvPr>
            <p:ph idx="1"/>
          </p:nvPr>
        </p:nvSpPr>
        <p:spPr/>
        <p:txBody>
          <a:bodyPr/>
          <a:lstStyle/>
          <a:p>
            <a:r>
              <a:rPr lang="en-US" dirty="0"/>
              <a:t>Anagrams are conceptually straightforward. There are only two rules to determine if something is an anagram: The new arrangement must spell something comprehensible (otherwise it’s just gibberish), and all of the letters from the original text must be used in the new one.</a:t>
            </a:r>
          </a:p>
          <a:p>
            <a:endParaRPr lang="en-US" dirty="0"/>
          </a:p>
          <a:p>
            <a:r>
              <a:rPr lang="en-US" dirty="0"/>
              <a:t>Despite their simple construction, anagrams can generate a wide array of effects on a reader.</a:t>
            </a:r>
            <a:endParaRPr lang="en-IN" dirty="0"/>
          </a:p>
        </p:txBody>
      </p:sp>
    </p:spTree>
    <p:extLst>
      <p:ext uri="{BB962C8B-B14F-4D97-AF65-F5344CB8AC3E}">
        <p14:creationId xmlns:p14="http://schemas.microsoft.com/office/powerpoint/2010/main" val="324580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51A30B-107E-E552-DC94-0CD1752A6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65" y="277907"/>
            <a:ext cx="9556376" cy="6176682"/>
          </a:xfrm>
          <a:prstGeom prst="rect">
            <a:avLst/>
          </a:prstGeom>
        </p:spPr>
      </p:pic>
    </p:spTree>
    <p:extLst>
      <p:ext uri="{BB962C8B-B14F-4D97-AF65-F5344CB8AC3E}">
        <p14:creationId xmlns:p14="http://schemas.microsoft.com/office/powerpoint/2010/main" val="158319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2BBE-6832-3EF3-35C0-3995F8B60769}"/>
              </a:ext>
            </a:extLst>
          </p:cNvPr>
          <p:cNvSpPr>
            <a:spLocks noGrp="1"/>
          </p:cNvSpPr>
          <p:nvPr>
            <p:ph type="title"/>
          </p:nvPr>
        </p:nvSpPr>
        <p:spPr/>
        <p:txBody>
          <a:bodyPr/>
          <a:lstStyle/>
          <a:p>
            <a:r>
              <a:rPr lang="en-IN" dirty="0" err="1"/>
              <a:t>EXamples</a:t>
            </a:r>
            <a:endParaRPr lang="en-IN" dirty="0"/>
          </a:p>
        </p:txBody>
      </p:sp>
      <p:sp>
        <p:nvSpPr>
          <p:cNvPr id="3" name="Content Placeholder 2">
            <a:extLst>
              <a:ext uri="{FF2B5EF4-FFF2-40B4-BE49-F238E27FC236}">
                <a16:creationId xmlns:a16="http://schemas.microsoft.com/office/drawing/2014/main" id="{27E81111-9EA8-4BF0-DF9E-C2700238921C}"/>
              </a:ext>
            </a:extLst>
          </p:cNvPr>
          <p:cNvSpPr>
            <a:spLocks noGrp="1"/>
          </p:cNvSpPr>
          <p:nvPr>
            <p:ph sz="half" idx="1"/>
          </p:nvPr>
        </p:nvSpPr>
        <p:spPr/>
        <p:txBody>
          <a:bodyPr>
            <a:normAutofit fontScale="92500" lnSpcReduction="10000"/>
          </a:bodyPr>
          <a:lstStyle/>
          <a:p>
            <a:r>
              <a:rPr lang="en-IN" dirty="0"/>
              <a:t>Restful = fluster</a:t>
            </a:r>
          </a:p>
          <a:p>
            <a:r>
              <a:rPr lang="en-IN" dirty="0"/>
              <a:t>cheater= = teacher</a:t>
            </a:r>
          </a:p>
          <a:p>
            <a:r>
              <a:rPr lang="en-IN" dirty="0"/>
              <a:t>Funeral = real fun</a:t>
            </a:r>
          </a:p>
          <a:p>
            <a:r>
              <a:rPr lang="en-IN" dirty="0"/>
              <a:t>Adultery = true lady</a:t>
            </a:r>
          </a:p>
          <a:p>
            <a:r>
              <a:rPr lang="en-IN" dirty="0"/>
              <a:t>Santa = </a:t>
            </a:r>
            <a:r>
              <a:rPr lang="en-IN" dirty="0" err="1"/>
              <a:t>satan</a:t>
            </a:r>
            <a:endParaRPr lang="en-IN" dirty="0"/>
          </a:p>
          <a:p>
            <a:r>
              <a:rPr lang="en-IN" dirty="0"/>
              <a:t>Madam curie = radium came</a:t>
            </a:r>
          </a:p>
          <a:p>
            <a:r>
              <a:rPr lang="en-IN" dirty="0"/>
              <a:t>A gentleman = elegant man</a:t>
            </a:r>
          </a:p>
          <a:p>
            <a:r>
              <a:rPr lang="en-IN" dirty="0"/>
              <a:t>Heart = earth</a:t>
            </a:r>
          </a:p>
          <a:p>
            <a:endParaRPr lang="en-IN" dirty="0"/>
          </a:p>
        </p:txBody>
      </p:sp>
      <p:sp>
        <p:nvSpPr>
          <p:cNvPr id="4" name="Content Placeholder 3">
            <a:extLst>
              <a:ext uri="{FF2B5EF4-FFF2-40B4-BE49-F238E27FC236}">
                <a16:creationId xmlns:a16="http://schemas.microsoft.com/office/drawing/2014/main" id="{084EE20A-1560-092A-A47B-4103DFDE5DA8}"/>
              </a:ext>
            </a:extLst>
          </p:cNvPr>
          <p:cNvSpPr>
            <a:spLocks noGrp="1"/>
          </p:cNvSpPr>
          <p:nvPr>
            <p:ph sz="half" idx="2"/>
          </p:nvPr>
        </p:nvSpPr>
        <p:spPr/>
        <p:txBody>
          <a:bodyPr>
            <a:normAutofit fontScale="92500" lnSpcReduction="10000"/>
          </a:bodyPr>
          <a:lstStyle/>
          <a:p>
            <a:r>
              <a:rPr lang="en-IN" dirty="0"/>
              <a:t>Counts = Tucson</a:t>
            </a:r>
          </a:p>
          <a:p>
            <a:r>
              <a:rPr lang="en-IN" dirty="0"/>
              <a:t>Looted = toledo</a:t>
            </a:r>
          </a:p>
          <a:p>
            <a:r>
              <a:rPr lang="en-IN" dirty="0"/>
              <a:t>Fringe = finger</a:t>
            </a:r>
          </a:p>
          <a:p>
            <a:r>
              <a:rPr lang="en-IN" dirty="0"/>
              <a:t>Robed = bored</a:t>
            </a:r>
          </a:p>
          <a:p>
            <a:r>
              <a:rPr lang="en-IN" dirty="0"/>
              <a:t>Diagnose = </a:t>
            </a:r>
            <a:r>
              <a:rPr lang="en-IN" dirty="0" err="1"/>
              <a:t>san</a:t>
            </a:r>
            <a:r>
              <a:rPr lang="en-IN" dirty="0"/>
              <a:t> </a:t>
            </a:r>
            <a:r>
              <a:rPr lang="en-IN" dirty="0" err="1"/>
              <a:t>diego</a:t>
            </a:r>
            <a:endParaRPr lang="en-IN" dirty="0"/>
          </a:p>
          <a:p>
            <a:r>
              <a:rPr lang="en-IN" dirty="0"/>
              <a:t>Nerved = Denver</a:t>
            </a:r>
          </a:p>
          <a:p>
            <a:r>
              <a:rPr lang="en-IN" dirty="0"/>
              <a:t>Salvages = las </a:t>
            </a:r>
            <a:r>
              <a:rPr lang="en-IN" dirty="0" err="1"/>
              <a:t>vegas</a:t>
            </a:r>
            <a:endParaRPr lang="en-IN" dirty="0"/>
          </a:p>
          <a:p>
            <a:r>
              <a:rPr lang="en-IN" dirty="0"/>
              <a:t>Hasten = Athens</a:t>
            </a:r>
          </a:p>
          <a:p>
            <a:r>
              <a:rPr lang="en-IN" dirty="0"/>
              <a:t>Saint = satin</a:t>
            </a:r>
          </a:p>
        </p:txBody>
      </p:sp>
    </p:spTree>
    <p:extLst>
      <p:ext uri="{BB962C8B-B14F-4D97-AF65-F5344CB8AC3E}">
        <p14:creationId xmlns:p14="http://schemas.microsoft.com/office/powerpoint/2010/main" val="2167425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F743-AAC7-900F-0E84-31FC8D64E5B4}"/>
              </a:ext>
            </a:extLst>
          </p:cNvPr>
          <p:cNvSpPr>
            <a:spLocks noGrp="1"/>
          </p:cNvSpPr>
          <p:nvPr>
            <p:ph type="ctrTitle"/>
          </p:nvPr>
        </p:nvSpPr>
        <p:spPr/>
        <p:txBody>
          <a:bodyPr/>
          <a:lstStyle/>
          <a:p>
            <a:r>
              <a:rPr lang="en-IN" dirty="0"/>
              <a:t>APPLICATIONS</a:t>
            </a:r>
          </a:p>
        </p:txBody>
      </p:sp>
      <p:sp>
        <p:nvSpPr>
          <p:cNvPr id="3" name="Subtitle 2">
            <a:extLst>
              <a:ext uri="{FF2B5EF4-FFF2-40B4-BE49-F238E27FC236}">
                <a16:creationId xmlns:a16="http://schemas.microsoft.com/office/drawing/2014/main" id="{594113EB-62AB-425F-31EC-59CF6E29077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8019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0932FE-4CA6-CE25-928E-254DF0FF5FF6}"/>
              </a:ext>
            </a:extLst>
          </p:cNvPr>
          <p:cNvSpPr txBox="1"/>
          <p:nvPr/>
        </p:nvSpPr>
        <p:spPr>
          <a:xfrm>
            <a:off x="959223" y="1877269"/>
            <a:ext cx="8220635" cy="3785652"/>
          </a:xfrm>
          <a:prstGeom prst="rect">
            <a:avLst/>
          </a:prstGeom>
          <a:noFill/>
        </p:spPr>
        <p:txBody>
          <a:bodyPr wrap="square">
            <a:spAutoFit/>
          </a:bodyPr>
          <a:lstStyle/>
          <a:p>
            <a:r>
              <a:rPr lang="en-IN" sz="2000" dirty="0"/>
              <a:t>Anagrams of a word can be used in various applications, and arranging them in alphabetical order can be helpful in different contexts. Here are some </a:t>
            </a:r>
            <a:r>
              <a:rPr lang="en-IN" sz="2000" dirty="0" err="1"/>
              <a:t>applications:Word</a:t>
            </a:r>
            <a:r>
              <a:rPr lang="en-IN" sz="2000" dirty="0"/>
              <a:t> Games: Anagrams in alphabetical order can be used in word games like Scrabble or crossword puzzles to find valid words and improve gameplay.</a:t>
            </a:r>
          </a:p>
          <a:p>
            <a:endParaRPr lang="en-IN" sz="2000" dirty="0"/>
          </a:p>
          <a:p>
            <a:r>
              <a:rPr lang="en-IN" sz="2000" dirty="0">
                <a:solidFill>
                  <a:schemeClr val="bg1">
                    <a:lumMod val="95000"/>
                    <a:lumOff val="5000"/>
                  </a:schemeClr>
                </a:solidFill>
              </a:rPr>
              <a:t>Cryptography</a:t>
            </a:r>
            <a:r>
              <a:rPr lang="en-IN" sz="2000" dirty="0"/>
              <a:t>: Rearranging words into anagrams can be a form of encoding messages for added security. Alphabetical order helps deciphering.</a:t>
            </a:r>
          </a:p>
          <a:p>
            <a:endParaRPr lang="en-IN" sz="2000" dirty="0"/>
          </a:p>
          <a:p>
            <a:r>
              <a:rPr lang="en-IN" sz="2000" dirty="0">
                <a:solidFill>
                  <a:schemeClr val="bg1">
                    <a:lumMod val="95000"/>
                    <a:lumOff val="5000"/>
                  </a:schemeClr>
                </a:solidFill>
              </a:rPr>
              <a:t>Vocabulary Building</a:t>
            </a:r>
            <a:r>
              <a:rPr lang="en-IN" sz="2000" dirty="0"/>
              <a:t>: Anagrams can aid in vocabulary expansion by exploring different word combinations and meanings</a:t>
            </a:r>
            <a:r>
              <a:rPr lang="en-IN" dirty="0"/>
              <a:t>.</a:t>
            </a:r>
          </a:p>
        </p:txBody>
      </p:sp>
    </p:spTree>
    <p:extLst>
      <p:ext uri="{BB962C8B-B14F-4D97-AF65-F5344CB8AC3E}">
        <p14:creationId xmlns:p14="http://schemas.microsoft.com/office/powerpoint/2010/main" val="2466160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A27789-6CF3-3A19-802D-F36620912EF4}"/>
              </a:ext>
            </a:extLst>
          </p:cNvPr>
          <p:cNvSpPr txBox="1"/>
          <p:nvPr/>
        </p:nvSpPr>
        <p:spPr>
          <a:xfrm>
            <a:off x="1748118" y="1997839"/>
            <a:ext cx="7395882" cy="4708981"/>
          </a:xfrm>
          <a:prstGeom prst="rect">
            <a:avLst/>
          </a:prstGeom>
          <a:noFill/>
        </p:spPr>
        <p:txBody>
          <a:bodyPr wrap="square">
            <a:spAutoFit/>
          </a:bodyPr>
          <a:lstStyle/>
          <a:p>
            <a:r>
              <a:rPr lang="en-IN" sz="2000" b="1" dirty="0">
                <a:solidFill>
                  <a:schemeClr val="bg1">
                    <a:lumMod val="95000"/>
                    <a:lumOff val="5000"/>
                  </a:schemeClr>
                </a:solidFill>
              </a:rPr>
              <a:t>Brain Teasers</a:t>
            </a:r>
            <a:r>
              <a:rPr lang="en-IN" sz="2000" dirty="0"/>
              <a:t>: Anagrams presented in alphabetical order can be used in brain teasers and puzzles to challenge cognitive </a:t>
            </a:r>
            <a:r>
              <a:rPr lang="en-IN" sz="2000" dirty="0" err="1"/>
              <a:t>skills.Language</a:t>
            </a:r>
            <a:r>
              <a:rPr lang="en-IN" sz="2000" dirty="0"/>
              <a:t> </a:t>
            </a:r>
          </a:p>
          <a:p>
            <a:endParaRPr lang="en-IN" sz="2000" dirty="0"/>
          </a:p>
          <a:p>
            <a:r>
              <a:rPr lang="en-IN" sz="2000" b="1" dirty="0">
                <a:solidFill>
                  <a:schemeClr val="bg1">
                    <a:lumMod val="95000"/>
                    <a:lumOff val="5000"/>
                  </a:schemeClr>
                </a:solidFill>
              </a:rPr>
              <a:t>Learning:</a:t>
            </a:r>
            <a:r>
              <a:rPr lang="en-IN" sz="2000" dirty="0"/>
              <a:t> Anagram lists can be useful in language learning to understand word structures and relationships.</a:t>
            </a:r>
          </a:p>
          <a:p>
            <a:endParaRPr lang="en-IN" sz="2000" dirty="0"/>
          </a:p>
          <a:p>
            <a:r>
              <a:rPr lang="en-IN" sz="2000" b="1" dirty="0">
                <a:solidFill>
                  <a:schemeClr val="bg1">
                    <a:lumMod val="95000"/>
                    <a:lumOff val="5000"/>
                  </a:schemeClr>
                </a:solidFill>
              </a:rPr>
              <a:t>Passwords</a:t>
            </a:r>
            <a:r>
              <a:rPr lang="en-IN" sz="2000" dirty="0"/>
              <a:t>: Anagrams can be used to create complex passwords for online accounts, improving security.</a:t>
            </a:r>
          </a:p>
          <a:p>
            <a:endParaRPr lang="en-IN" sz="2000" dirty="0"/>
          </a:p>
          <a:p>
            <a:r>
              <a:rPr lang="en-IN" sz="2000" b="1" dirty="0">
                <a:solidFill>
                  <a:schemeClr val="bg1">
                    <a:lumMod val="95000"/>
                    <a:lumOff val="5000"/>
                  </a:schemeClr>
                </a:solidFill>
              </a:rPr>
              <a:t>Creativity:</a:t>
            </a:r>
            <a:r>
              <a:rPr lang="en-IN" sz="2000" dirty="0">
                <a:solidFill>
                  <a:schemeClr val="bg1">
                    <a:lumMod val="95000"/>
                    <a:lumOff val="5000"/>
                  </a:schemeClr>
                </a:solidFill>
              </a:rPr>
              <a:t> </a:t>
            </a:r>
            <a:r>
              <a:rPr lang="en-IN" sz="2000" dirty="0"/>
              <a:t>Writers and poets might use anagrams for creative wordplay and to find unique expressions.</a:t>
            </a:r>
          </a:p>
          <a:p>
            <a:endParaRPr lang="en-IN" sz="2000" dirty="0"/>
          </a:p>
          <a:p>
            <a:r>
              <a:rPr lang="en-IN" sz="2000" b="1" dirty="0">
                <a:solidFill>
                  <a:schemeClr val="bg1">
                    <a:lumMod val="95000"/>
                    <a:lumOff val="5000"/>
                  </a:schemeClr>
                </a:solidFill>
              </a:rPr>
              <a:t>Data Analysis</a:t>
            </a:r>
            <a:r>
              <a:rPr lang="en-IN" sz="2000" dirty="0"/>
              <a:t>: In data analysis, anagrams can help identify patterns or similarities between words.</a:t>
            </a:r>
          </a:p>
        </p:txBody>
      </p:sp>
    </p:spTree>
    <p:extLst>
      <p:ext uri="{BB962C8B-B14F-4D97-AF65-F5344CB8AC3E}">
        <p14:creationId xmlns:p14="http://schemas.microsoft.com/office/powerpoint/2010/main" val="393150187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130</TotalTime>
  <Words>628</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Trebuchet MS</vt:lpstr>
      <vt:lpstr>Berlin</vt:lpstr>
      <vt:lpstr>PROJECT BY</vt:lpstr>
      <vt:lpstr>INTRODUCTION</vt:lpstr>
      <vt:lpstr>WORKING OF ANAGRAMS</vt:lpstr>
      <vt:lpstr>HOW DO ANAGRAMS WORK</vt:lpstr>
      <vt:lpstr>PowerPoint Presentation</vt:lpstr>
      <vt:lpstr>EXamples</vt:lpstr>
      <vt:lpstr>APPLICATIONS</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Anagrams of word</dc:title>
  <dc:creator>Atharv shevate</dc:creator>
  <cp:lastModifiedBy>Atharv shevate</cp:lastModifiedBy>
  <cp:revision>3</cp:revision>
  <dcterms:created xsi:type="dcterms:W3CDTF">2023-11-05T13:38:14Z</dcterms:created>
  <dcterms:modified xsi:type="dcterms:W3CDTF">2023-11-05T17:32:38Z</dcterms:modified>
</cp:coreProperties>
</file>