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317" r:id="rId5"/>
    <p:sldId id="308" r:id="rId6"/>
    <p:sldId id="278" r:id="rId7"/>
    <p:sldId id="30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92" d="100"/>
          <a:sy n="92" d="100"/>
        </p:scale>
        <p:origin x="291" y="5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GB"/>
              <a:t>Click icon to add table</a:t>
            </a: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40F9C-F6D7-D4A6-6E99-B00322796088}"/>
              </a:ext>
            </a:extLst>
          </p:cNvPr>
          <p:cNvSpPr txBox="1"/>
          <p:nvPr/>
        </p:nvSpPr>
        <p:spPr>
          <a:xfrm>
            <a:off x="5479108" y="5489601"/>
            <a:ext cx="5449824" cy="1280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cap="all" baseline="0" dirty="0"/>
              <a:t>Atharva </a:t>
            </a:r>
            <a:r>
              <a:rPr lang="en-US" sz="2400" b="0" cap="all" baseline="0" dirty="0" err="1"/>
              <a:t>Shaileshbhai</a:t>
            </a:r>
            <a:r>
              <a:rPr lang="en-US" sz="2400" b="0" cap="all" baseline="0" dirty="0"/>
              <a:t> Patel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cap="all" baseline="0" dirty="0"/>
              <a:t>Introduction to Software Engineering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0" cap="all" baseline="0" dirty="0"/>
              <a:t>224833528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D5575E-2A7E-9240-E51D-3EAF3A3E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4967" y="88239"/>
            <a:ext cx="12567804" cy="1003345"/>
          </a:xfrm>
        </p:spPr>
        <p:txBody>
          <a:bodyPr/>
          <a:lstStyle/>
          <a:p>
            <a:r>
              <a:rPr lang="en-GB" dirty="0"/>
              <a:t>Real-Time Vital Signs Monitoring System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45AF8-5DD6-C3E6-DD11-3714561FA445}"/>
              </a:ext>
            </a:extLst>
          </p:cNvPr>
          <p:cNvSpPr txBox="1"/>
          <p:nvPr/>
        </p:nvSpPr>
        <p:spPr>
          <a:xfrm>
            <a:off x="1262496" y="2782669"/>
            <a:ext cx="94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Safety-Critical Healthcare Monitoring Using Python</a:t>
            </a:r>
            <a:endParaRPr lang="en-AU" sz="3600" b="1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83E31-B256-2384-2E2A-893D123883EB}"/>
              </a:ext>
            </a:extLst>
          </p:cNvPr>
          <p:cNvSpPr txBox="1"/>
          <p:nvPr/>
        </p:nvSpPr>
        <p:spPr>
          <a:xfrm>
            <a:off x="1132609" y="400050"/>
            <a:ext cx="10551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b="1" dirty="0"/>
              <a:t>Problem &amp; Vision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1A2D1E-1364-0F90-2ABF-FB1BAA47C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991" y="1231047"/>
            <a:ext cx="921592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monitoring may fail to detect early signs of deterioration.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Alarm fatigue is common due to frequent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Vision Statement: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Python-based simulation of vital signs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 alerts when thresholds are crossed to improve response time and patient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patient monitoring is critical in healthcare.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F37BC-D59C-643B-2331-1A9249E92DA5}"/>
              </a:ext>
            </a:extLst>
          </p:cNvPr>
          <p:cNvSpPr txBox="1"/>
          <p:nvPr/>
        </p:nvSpPr>
        <p:spPr>
          <a:xfrm>
            <a:off x="192232" y="3501737"/>
            <a:ext cx="1143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Challenges: -</a:t>
            </a:r>
          </a:p>
          <a:p>
            <a:endParaRPr lang="en-AU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733488-7B52-C1DC-EBBE-FAF2FDFBD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232" y="4020512"/>
            <a:ext cx="851066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threshold management leads to human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alert systems may generate false alarms.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engineering in safety-critical systems is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 of Requirement Engineering: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in Traditional Systems: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 interviews/user stories may miss emergent safety-critical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capturing dynamic patient state and risk mitigation in early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7F38E84-FC4C-17EB-8777-A7B72626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82297"/>
            <a:ext cx="10360152" cy="914400"/>
          </a:xfrm>
        </p:spPr>
        <p:txBody>
          <a:bodyPr/>
          <a:lstStyle/>
          <a:p>
            <a:r>
              <a:rPr lang="en-US" b="1" dirty="0"/>
              <a:t>Prototype &amp; Approach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2B045-31AB-7FB4-27C0-74904EDE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27" y="1183914"/>
            <a:ext cx="4735962" cy="198910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7DD112-EDC5-24F7-ECB8-C67FF10054EC}"/>
              </a:ext>
            </a:extLst>
          </p:cNvPr>
          <p:cNvSpPr txBox="1"/>
          <p:nvPr/>
        </p:nvSpPr>
        <p:spPr>
          <a:xfrm>
            <a:off x="6987277" y="1242323"/>
            <a:ext cx="4296325" cy="4637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Proposed Solution:</a:t>
            </a:r>
            <a:endParaRPr lang="en-US" sz="2000" dirty="0"/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Python console app simulates vital signs: heart rate, temperature, oxygen saturation.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Randomized values mimic real-time variability.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Alerts triggered when thresholds crossed.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Engineering Approach:</a:t>
            </a:r>
            <a:endParaRPr lang="en-US" sz="2000" dirty="0"/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Requirements gathered from safety-critical system guidelines.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Rapid prototype validates core functionalities before expansion.</a:t>
            </a:r>
          </a:p>
          <a:p>
            <a:pPr marL="0" lvl="1">
              <a:lnSpc>
                <a:spcPct val="90000"/>
              </a:lnSpc>
              <a:spcBef>
                <a:spcPts val="1000"/>
              </a:spcBef>
            </a:pPr>
            <a:r>
              <a:rPr lang="en-US" sz="2000" dirty="0"/>
              <a:t>Follows software engineering best practices (systematic testing, modular design).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Screenshot / Demo Preview: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3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1DEB5758-221E-BC8B-9471-8D11BF605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F3774-77F0-33CF-309A-81B769C82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5593" y="3543450"/>
            <a:ext cx="5095112" cy="28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230e9df3-be65-4c73-a93b-d1236ebd677e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{EB3C76E1-A158-457C-B1A8-EB56978E57B8}tf11964407_win32</Template>
  <TotalTime>112</TotalTime>
  <Words>227</Words>
  <Application>Microsoft Office PowerPoint</Application>
  <PresentationFormat>Widescreen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Gill Sans Nova Light</vt:lpstr>
      <vt:lpstr>Sagona Book</vt:lpstr>
      <vt:lpstr>Custom</vt:lpstr>
      <vt:lpstr>Real-Time Vital Signs Monitoring System</vt:lpstr>
      <vt:lpstr>PowerPoint Presentation</vt:lpstr>
      <vt:lpstr>Prototype &amp; Approach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Patel</dc:creator>
  <cp:lastModifiedBy>Atharva Patel</cp:lastModifiedBy>
  <cp:revision>5</cp:revision>
  <dcterms:created xsi:type="dcterms:W3CDTF">2025-09-23T12:24:17Z</dcterms:created>
  <dcterms:modified xsi:type="dcterms:W3CDTF">2025-10-03T00:31:33Z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