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5030-3E77-4CE8-9820-67766AB3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6C26-EE49-4F7A-A957-D9BF5956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0D6-EA8B-4FAC-888F-B8C527F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7126-C113-4DA5-B088-E5C1D12B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A4DA-A04A-4666-942A-4886E26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0B81-8E54-4966-A0DA-8E1A831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55596-F700-48FB-A07F-A128B40C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8506-F311-4FEC-B98C-4512EF7C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D510-519E-46F9-A081-85D3285C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4FF0-A2DB-4133-BC7A-46238C19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AAB8D-5888-4E8A-9C4A-4BD8F361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F5EB-B457-4B08-A197-2BCE5D2F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FE38-D201-459B-AEED-76A0EB31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A4BF-2B05-44A6-B847-D334D89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6D55-0F8A-42E5-8C19-6CE67725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59DA-359D-4F57-AE70-5FBC981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9416-FF2F-4D10-9F50-207A926E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8C4D-1CCB-4050-88D0-37932CE3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2F60-D93E-4FEB-9159-866E83DE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1755-085A-4BBB-B848-EEC81EF3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5C6A-C122-485F-ADCB-3717A5AA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5944-6805-497F-ACC9-CC0D0620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3308-B9A8-4346-8A29-58A78B3A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70E8-B341-459E-9878-F64FCF1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206E-DBAD-4445-99B7-89D1DB3A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9F1-9B69-4F2C-96C9-B5A7EFC3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1ADE-063A-466D-B38A-8B40D928C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0E91F-530B-4759-B1C7-6ED0C1EA4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2BB6-6D02-42F9-8DE0-F8851E44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A354-DF4B-4424-85EF-E9D023F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66AF-E674-48DA-AD03-21F3AF24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700A-0B7C-4A6B-86DE-63219CAD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7BA3-D90B-444D-8E47-FFB6D02F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735E-9CFD-49F4-A4BC-7273BC47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6F3A-F8CC-4C51-B47D-5CD7A6BA4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6359-CA6D-4DBD-81DD-A133F64F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4EA2-3755-43C5-8296-E5B92358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C251C-D138-46E1-9B72-31CDDB64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00B2-5AB0-4042-A69D-3318A0C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5D8C-CB17-45D1-A00D-5697DCE8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D0BCD-FBAF-464E-9BEC-36B14385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753B2-CDDB-452C-9630-468BDA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1116A-5C7F-4C03-9643-9BDC983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DDB03-EC76-4DCE-B90B-7B1128DB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62DE-EAB2-4F06-BE7B-0F2BC1C1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5AE49-92E5-40BD-A0EE-714A5492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D05F-89C6-4DD2-9F35-0C81F880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9F2B-3954-4B3E-AD80-35272343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FD466-2F12-4CFA-9F5D-E57A8566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015D-623C-4BAA-A038-E73B32D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012B-AF67-486C-A234-4DF25122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F117-7E14-46D9-8033-6F92D0AC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5B2B-5300-47A5-8E8E-1D1A30D7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F9052-BE0C-43B6-85D8-6E75E297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0322-0BD7-4A62-980A-DFEBBDFA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E0DC-A6A3-4947-BEE8-0742E547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6723-259E-4C6B-9C1A-322228B9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F14B-5065-47E5-8698-864C1A0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8C917-F978-40D3-B6EC-372272C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7013-E4E5-4B0F-9C6E-E8EE2E12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FAF8-14E5-45F5-9769-8ACB50D36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EB61-97BE-4C28-AF9D-5E0441D33A6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CC7D-58D4-4201-ABEF-47ED65D3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1F30-455A-4087-A1B6-EED91DD7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73DF-0E36-4B65-8E78-A868D21F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F20C-62F0-4AF1-81B7-726F71F5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087" y="772318"/>
            <a:ext cx="6586330" cy="24836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Distance 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8ADF3-3C11-47F7-9C98-BB7018B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921" y="4939192"/>
            <a:ext cx="4333461" cy="13881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</a:t>
            </a:r>
          </a:p>
          <a:p>
            <a:r>
              <a:rPr lang="en-US" dirty="0"/>
              <a:t>Rahul </a:t>
            </a:r>
            <a:r>
              <a:rPr lang="en-US" dirty="0" err="1"/>
              <a:t>Kelaskar</a:t>
            </a:r>
            <a:endParaRPr lang="en-US" dirty="0"/>
          </a:p>
          <a:p>
            <a:r>
              <a:rPr lang="en-US" dirty="0"/>
              <a:t>Manthan Rathod</a:t>
            </a:r>
          </a:p>
          <a:p>
            <a:r>
              <a:rPr lang="en-US" dirty="0"/>
              <a:t>Atharva </a:t>
            </a:r>
            <a:r>
              <a:rPr lang="en-US" dirty="0" err="1"/>
              <a:t>Ajgaonkar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FCCF7-A145-4CD0-A205-2EBC1AD3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167635"/>
            <a:ext cx="3763617" cy="44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761A-BBA5-4078-A180-91F00405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7228-7D80-4D6D-9E6A-C363C546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Civil Engineering Testing of bridge &amp; its strength is measured by deflection in bridges by passing different loads on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6AC3-B44B-4FB6-BAFA-0C527AD8F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25" y="3218614"/>
            <a:ext cx="8521149" cy="30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342-8CB8-4C78-B9E0-E6FC8BE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2973-2E2C-4DAC-8218-8835F76D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calculating deflections Laser Distance Meter is used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mounted beneath bridge and bridge is tested for different loads.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Distance Meter can only be operated manually so one must have to be there on site , So how can we change this scenario ?</a:t>
            </a:r>
          </a:p>
        </p:txBody>
      </p:sp>
    </p:spTree>
    <p:extLst>
      <p:ext uri="{BB962C8B-B14F-4D97-AF65-F5344CB8AC3E}">
        <p14:creationId xmlns:p14="http://schemas.microsoft.com/office/powerpoint/2010/main" val="26482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0828-66AE-493C-A3EB-3C60C586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63CE-F4FD-464D-9564-CF4F5F19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Distance Meter has accuracy of 1mm . </a:t>
            </a:r>
          </a:p>
          <a:p>
            <a:r>
              <a:rPr lang="en-US" dirty="0"/>
              <a:t>It has range </a:t>
            </a:r>
            <a:r>
              <a:rPr lang="en-US" dirty="0" err="1"/>
              <a:t>upto</a:t>
            </a:r>
            <a:r>
              <a:rPr lang="en-US" dirty="0"/>
              <a:t> 100 m . </a:t>
            </a:r>
          </a:p>
          <a:p>
            <a:r>
              <a:rPr lang="en-US" dirty="0"/>
              <a:t>Automation of laser sensor can be done by using </a:t>
            </a:r>
            <a:r>
              <a:rPr lang="en-US" dirty="0" err="1"/>
              <a:t>iot</a:t>
            </a:r>
            <a:r>
              <a:rPr lang="en-US" dirty="0"/>
              <a:t> ,edge computing also known as fog computing .</a:t>
            </a:r>
          </a:p>
        </p:txBody>
      </p:sp>
    </p:spTree>
    <p:extLst>
      <p:ext uri="{BB962C8B-B14F-4D97-AF65-F5344CB8AC3E}">
        <p14:creationId xmlns:p14="http://schemas.microsoft.com/office/powerpoint/2010/main" val="11785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3BC-41E6-4059-B553-11B550E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3BF1-8011-426E-950B-D645D210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Node - </a:t>
            </a:r>
          </a:p>
          <a:p>
            <a:r>
              <a:rPr lang="en-US" dirty="0"/>
              <a:t>Collecting data from Laser Sensor and Sending it to Edge via 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r>
              <a:rPr lang="en-US" dirty="0"/>
              <a:t>Take Incoming commands from edge and change configuration of laser sensor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 - </a:t>
            </a:r>
          </a:p>
          <a:p>
            <a:r>
              <a:rPr lang="en-US" dirty="0"/>
              <a:t>Edge will collect Data from all Nodes and store it to Database.</a:t>
            </a:r>
          </a:p>
          <a:p>
            <a:r>
              <a:rPr lang="en-US" dirty="0"/>
              <a:t>Forward data to Cloud via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r>
              <a:rPr lang="en-US" dirty="0"/>
              <a:t>Forward command coming from cloud to specified Node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C1E4-03B0-4C9E-B6E3-7539C68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0A-FF0A-4C8B-B322-03EF26F0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–</a:t>
            </a:r>
          </a:p>
          <a:p>
            <a:r>
              <a:rPr lang="en-US" dirty="0"/>
              <a:t>Cloud will perform role of webserver and creates </a:t>
            </a:r>
            <a:r>
              <a:rPr lang="en-US" dirty="0" err="1"/>
              <a:t>websocket</a:t>
            </a:r>
            <a:r>
              <a:rPr lang="en-US" dirty="0"/>
              <a:t> with each client .</a:t>
            </a:r>
          </a:p>
          <a:p>
            <a:r>
              <a:rPr lang="en-US" dirty="0"/>
              <a:t> Cloud code will run on Heroku platform .</a:t>
            </a:r>
          </a:p>
          <a:p>
            <a:r>
              <a:rPr lang="en-US" dirty="0"/>
              <a:t>Pass commands coming from web to edge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– </a:t>
            </a:r>
          </a:p>
          <a:p>
            <a:r>
              <a:rPr lang="en-US" dirty="0"/>
              <a:t>Web interface will take inputs from users and send it to Cloud &amp; displays data coming from nodes to web.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2B4E-AD97-4CEC-9020-62444841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E2316D-B9CD-4592-AB14-382D495B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30" y="316482"/>
            <a:ext cx="1781377" cy="11854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400B2-6722-45A1-B07D-48F72DDB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38" y="316482"/>
            <a:ext cx="1154857" cy="649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1597C9-4702-47BB-87EB-0E57356E9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52" y="416707"/>
            <a:ext cx="1120235" cy="586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8CC02F-1E39-4891-8BC1-95BB5E98E923}"/>
              </a:ext>
            </a:extLst>
          </p:cNvPr>
          <p:cNvSpPr txBox="1"/>
          <p:nvPr/>
        </p:nvSpPr>
        <p:spPr>
          <a:xfrm rot="10800000" flipV="1">
            <a:off x="5410515" y="710146"/>
            <a:ext cx="113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220B469E-F18F-4FED-9387-98C92BD047CA}"/>
              </a:ext>
            </a:extLst>
          </p:cNvPr>
          <p:cNvSpPr/>
          <p:nvPr/>
        </p:nvSpPr>
        <p:spPr>
          <a:xfrm rot="17663160">
            <a:off x="7614594" y="914700"/>
            <a:ext cx="592777" cy="20968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8CB146-9002-4F88-B943-859BCC224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87" y="2742727"/>
            <a:ext cx="1936565" cy="1452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987CEE-121E-4854-8CE4-3C7F719663AA}"/>
              </a:ext>
            </a:extLst>
          </p:cNvPr>
          <p:cNvSpPr txBox="1"/>
          <p:nvPr/>
        </p:nvSpPr>
        <p:spPr>
          <a:xfrm>
            <a:off x="9552682" y="2076669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Interface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724271-840F-43F6-9DFC-3D0DB49C6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65" y="2440799"/>
            <a:ext cx="2620693" cy="16379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DA36F4-597F-41E6-B260-18CF5DD6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14" y="2138744"/>
            <a:ext cx="953088" cy="499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7AA5E-0E7E-44C7-A704-747925464DA8}"/>
              </a:ext>
            </a:extLst>
          </p:cNvPr>
          <p:cNvSpPr txBox="1"/>
          <p:nvPr/>
        </p:nvSpPr>
        <p:spPr>
          <a:xfrm>
            <a:off x="2837139" y="1985875"/>
            <a:ext cx="139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dirty="0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60A768-4F3C-442C-8A47-815D210BF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80" y="3080196"/>
            <a:ext cx="871142" cy="697608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D88BC147-515A-44C4-970A-615353E9F10F}"/>
              </a:ext>
            </a:extLst>
          </p:cNvPr>
          <p:cNvSpPr/>
          <p:nvPr/>
        </p:nvSpPr>
        <p:spPr>
          <a:xfrm rot="19139791">
            <a:off x="4091656" y="1591628"/>
            <a:ext cx="831029" cy="522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547DA7-0BF9-4866-849A-9B3D8B941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8" y="4662417"/>
            <a:ext cx="1667701" cy="939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DD05FB-0915-4C4F-8FDC-8B7304637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" y="5530790"/>
            <a:ext cx="939551" cy="9395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4967D8-24A0-458C-BDF2-76972FF32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30" y="4733730"/>
            <a:ext cx="1667701" cy="9395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FC2542-2E16-413C-90AE-DC2A1016A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24" y="5601967"/>
            <a:ext cx="939551" cy="9395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2DFBD24-CDD0-4246-A45B-FBDBB7179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5" y="4749994"/>
            <a:ext cx="1667701" cy="939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F6EB68-13DC-49EA-8073-1385A61AF9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81" y="5601967"/>
            <a:ext cx="939551" cy="9395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99FAF6-1323-438E-BC2E-485FB9309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36" y="3582077"/>
            <a:ext cx="822420" cy="4633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F98552F-663D-41B9-A50C-1DA7A464305E}"/>
              </a:ext>
            </a:extLst>
          </p:cNvPr>
          <p:cNvSpPr txBox="1"/>
          <p:nvPr/>
        </p:nvSpPr>
        <p:spPr>
          <a:xfrm rot="1393612">
            <a:off x="6852542" y="2268166"/>
            <a:ext cx="183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http, </a:t>
            </a:r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A258D3-5978-495A-90BA-DD961F239E5E}"/>
              </a:ext>
            </a:extLst>
          </p:cNvPr>
          <p:cNvSpPr txBox="1"/>
          <p:nvPr/>
        </p:nvSpPr>
        <p:spPr>
          <a:xfrm rot="19148320">
            <a:off x="4445260" y="2006515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704B9-8637-4F41-BE88-8DBA25A82D94}"/>
              </a:ext>
            </a:extLst>
          </p:cNvPr>
          <p:cNvSpPr txBox="1"/>
          <p:nvPr/>
        </p:nvSpPr>
        <p:spPr>
          <a:xfrm>
            <a:off x="838200" y="4414630"/>
            <a:ext cx="6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C0A8E9-6833-4E06-B71A-E7BE9482AE91}"/>
              </a:ext>
            </a:extLst>
          </p:cNvPr>
          <p:cNvSpPr/>
          <p:nvPr/>
        </p:nvSpPr>
        <p:spPr>
          <a:xfrm>
            <a:off x="3272779" y="4477751"/>
            <a:ext cx="47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5B70FB-1542-4A17-90BE-30F5EB7F9E77}"/>
              </a:ext>
            </a:extLst>
          </p:cNvPr>
          <p:cNvSpPr/>
          <p:nvPr/>
        </p:nvSpPr>
        <p:spPr>
          <a:xfrm>
            <a:off x="5856799" y="4477751"/>
            <a:ext cx="47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tcp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35A0B7-FE65-4E25-BA6A-E3FAC78159C5}"/>
              </a:ext>
            </a:extLst>
          </p:cNvPr>
          <p:cNvSpPr/>
          <p:nvPr/>
        </p:nvSpPr>
        <p:spPr>
          <a:xfrm>
            <a:off x="3991765" y="3948323"/>
            <a:ext cx="132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73220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2FD-CC3D-4DE0-98B3-DFB72A61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16B3-4F70-44B9-8998-C7CBD927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Hardware </a:t>
            </a:r>
          </a:p>
          <a:p>
            <a:r>
              <a:rPr lang="en-US" dirty="0"/>
              <a:t>Laser Distance Meter MODULE </a:t>
            </a:r>
          </a:p>
          <a:p>
            <a:r>
              <a:rPr lang="en-US" dirty="0"/>
              <a:t>Esp8266</a:t>
            </a:r>
          </a:p>
          <a:p>
            <a:r>
              <a:rPr lang="en-US" dirty="0"/>
              <a:t>Computer for Edge Computing.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</a:t>
            </a:r>
          </a:p>
          <a:p>
            <a:r>
              <a:rPr lang="en-US" dirty="0"/>
              <a:t>Golang – BACKEND , EDGE ANALYTICS .</a:t>
            </a:r>
          </a:p>
          <a:p>
            <a:r>
              <a:rPr lang="en-US" dirty="0"/>
              <a:t>MySQL/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  <a:p>
            <a:r>
              <a:rPr lang="en-US" dirty="0"/>
              <a:t>HTML5,CSS3,JAVASCRIPT FRONT END</a:t>
            </a:r>
          </a:p>
        </p:txBody>
      </p:sp>
    </p:spTree>
    <p:extLst>
      <p:ext uri="{BB962C8B-B14F-4D97-AF65-F5344CB8AC3E}">
        <p14:creationId xmlns:p14="http://schemas.microsoft.com/office/powerpoint/2010/main" val="20505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AUTOMATION Of  Laser Distance Meter</vt:lpstr>
      <vt:lpstr>   Problem Statement </vt:lpstr>
      <vt:lpstr>   Problem Statement </vt:lpstr>
      <vt:lpstr>Introduction : </vt:lpstr>
      <vt:lpstr>Objective</vt:lpstr>
      <vt:lpstr>Objective</vt:lpstr>
      <vt:lpstr>PowerPoint Presentation</vt:lpstr>
      <vt:lpstr>Hardware and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 Laser Distance Meter</dc:title>
  <dc:creator>atharva</dc:creator>
  <cp:lastModifiedBy>atharva</cp:lastModifiedBy>
  <cp:revision>11</cp:revision>
  <dcterms:created xsi:type="dcterms:W3CDTF">2018-07-29T14:34:29Z</dcterms:created>
  <dcterms:modified xsi:type="dcterms:W3CDTF">2018-07-29T16:10:56Z</dcterms:modified>
</cp:coreProperties>
</file>