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0"/>
  </p:notesMasterIdLst>
  <p:sldIdLst>
    <p:sldId id="256" r:id="rId2"/>
    <p:sldId id="261" r:id="rId3"/>
    <p:sldId id="264" r:id="rId4"/>
    <p:sldId id="307" r:id="rId5"/>
    <p:sldId id="257" r:id="rId6"/>
    <p:sldId id="305" r:id="rId7"/>
    <p:sldId id="299" r:id="rId8"/>
    <p:sldId id="302" r:id="rId9"/>
    <p:sldId id="306" r:id="rId10"/>
    <p:sldId id="300" r:id="rId11"/>
    <p:sldId id="303" r:id="rId12"/>
    <p:sldId id="301" r:id="rId13"/>
    <p:sldId id="310" r:id="rId14"/>
    <p:sldId id="304" r:id="rId15"/>
    <p:sldId id="308" r:id="rId16"/>
    <p:sldId id="309" r:id="rId17"/>
    <p:sldId id="258" r:id="rId18"/>
    <p:sldId id="277" r:id="rId19"/>
  </p:sldIdLst>
  <p:sldSz cx="9144000" cy="5143500" type="screen16x9"/>
  <p:notesSz cx="6858000" cy="9144000"/>
  <p:embeddedFontLst>
    <p:embeddedFont>
      <p:font typeface="Livvic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  <p:embeddedFont>
      <p:font typeface="Source Code Pro Black" panose="020B0809030403020204" pitchFamily="49" charset="0"/>
      <p:bold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302D8-42E9-4887-ABE8-43A14EB889B6}" v="13" dt="2024-08-01T08:46:50.769"/>
  </p1510:revLst>
</p1510:revInfo>
</file>

<file path=ppt/tableStyles.xml><?xml version="1.0" encoding="utf-8"?>
<a:tblStyleLst xmlns:a="http://schemas.openxmlformats.org/drawingml/2006/main" def="{EA0BB4E7-D961-41AC-BB5E-0492908E9602}">
  <a:tblStyle styleId="{EA0BB4E7-D961-41AC-BB5E-0492908E96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arva Fulari" userId="77088161-a412-43ba-803f-4db0a62352a6" providerId="ADAL" clId="{404302D8-42E9-4887-ABE8-43A14EB889B6}"/>
    <pc:docChg chg="undo custSel addSld delSld modSld sldOrd delMainMaster">
      <pc:chgData name="Atharva Fulari" userId="77088161-a412-43ba-803f-4db0a62352a6" providerId="ADAL" clId="{404302D8-42E9-4887-ABE8-43A14EB889B6}" dt="2024-08-01T10:56:13.159" v="1184" actId="20577"/>
      <pc:docMkLst>
        <pc:docMk/>
      </pc:docMkLst>
      <pc:sldChg chg="modSp mod">
        <pc:chgData name="Atharva Fulari" userId="77088161-a412-43ba-803f-4db0a62352a6" providerId="ADAL" clId="{404302D8-42E9-4887-ABE8-43A14EB889B6}" dt="2024-08-01T10:56:13.159" v="1184" actId="20577"/>
        <pc:sldMkLst>
          <pc:docMk/>
          <pc:sldMk cId="0" sldId="256"/>
        </pc:sldMkLst>
        <pc:spChg chg="mod">
          <ac:chgData name="Atharva Fulari" userId="77088161-a412-43ba-803f-4db0a62352a6" providerId="ADAL" clId="{404302D8-42E9-4887-ABE8-43A14EB889B6}" dt="2024-08-01T10:56:13.159" v="1184" actId="20577"/>
          <ac:spMkLst>
            <pc:docMk/>
            <pc:sldMk cId="0" sldId="256"/>
            <ac:spMk id="138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8:52:25.481" v="1013" actId="1076"/>
          <ac:spMkLst>
            <pc:docMk/>
            <pc:sldMk cId="0" sldId="256"/>
            <ac:spMk id="139" creationId="{00000000-0000-0000-0000-000000000000}"/>
          </ac:spMkLst>
        </pc:spChg>
      </pc:sldChg>
      <pc:sldChg chg="modSp mod">
        <pc:chgData name="Atharva Fulari" userId="77088161-a412-43ba-803f-4db0a62352a6" providerId="ADAL" clId="{404302D8-42E9-4887-ABE8-43A14EB889B6}" dt="2024-08-01T08:58:13.216" v="1116" actId="20577"/>
        <pc:sldMkLst>
          <pc:docMk/>
          <pc:sldMk cId="0" sldId="258"/>
        </pc:sldMkLst>
        <pc:spChg chg="mod">
          <ac:chgData name="Atharva Fulari" userId="77088161-a412-43ba-803f-4db0a62352a6" providerId="ADAL" clId="{404302D8-42E9-4887-ABE8-43A14EB889B6}" dt="2024-08-01T08:58:13.216" v="1116" actId="20577"/>
          <ac:spMkLst>
            <pc:docMk/>
            <pc:sldMk cId="0" sldId="258"/>
            <ac:spMk id="230" creationId="{00000000-0000-0000-0000-000000000000}"/>
          </ac:spMkLst>
        </pc:spChg>
      </pc:sldChg>
      <pc:sldChg chg="del">
        <pc:chgData name="Atharva Fulari" userId="77088161-a412-43ba-803f-4db0a62352a6" providerId="ADAL" clId="{404302D8-42E9-4887-ABE8-43A14EB889B6}" dt="2024-08-01T09:45:01.799" v="1117" actId="47"/>
        <pc:sldMkLst>
          <pc:docMk/>
          <pc:sldMk cId="0" sldId="259"/>
        </pc:sldMkLst>
      </pc:sldChg>
      <pc:sldChg chg="del">
        <pc:chgData name="Atharva Fulari" userId="77088161-a412-43ba-803f-4db0a62352a6" providerId="ADAL" clId="{404302D8-42E9-4887-ABE8-43A14EB889B6}" dt="2024-08-01T09:45:03.770" v="1118" actId="47"/>
        <pc:sldMkLst>
          <pc:docMk/>
          <pc:sldMk cId="0" sldId="260"/>
        </pc:sldMkLst>
      </pc:sldChg>
      <pc:sldChg chg="addSp delSp modSp mod">
        <pc:chgData name="Atharva Fulari" userId="77088161-a412-43ba-803f-4db0a62352a6" providerId="ADAL" clId="{404302D8-42E9-4887-ABE8-43A14EB889B6}" dt="2024-08-01T06:41:32.020" v="491" actId="20577"/>
        <pc:sldMkLst>
          <pc:docMk/>
          <pc:sldMk cId="0" sldId="261"/>
        </pc:sldMkLst>
        <pc:spChg chg="mod">
          <ac:chgData name="Atharva Fulari" userId="77088161-a412-43ba-803f-4db0a62352a6" providerId="ADAL" clId="{404302D8-42E9-4887-ABE8-43A14EB889B6}" dt="2024-08-01T06:32:42.023" v="276" actId="13822"/>
          <ac:spMkLst>
            <pc:docMk/>
            <pc:sldMk cId="0" sldId="261"/>
            <ac:spMk id="3" creationId="{594A4CBD-E425-2F5C-1261-4D58F2E43826}"/>
          </ac:spMkLst>
        </pc:spChg>
        <pc:spChg chg="mod">
          <ac:chgData name="Atharva Fulari" userId="77088161-a412-43ba-803f-4db0a62352a6" providerId="ADAL" clId="{404302D8-42E9-4887-ABE8-43A14EB889B6}" dt="2024-08-01T06:32:42.023" v="276" actId="13822"/>
          <ac:spMkLst>
            <pc:docMk/>
            <pc:sldMk cId="0" sldId="261"/>
            <ac:spMk id="4" creationId="{AE6E3EA1-E4C9-6219-CC6E-CFF07AA4E241}"/>
          </ac:spMkLst>
        </pc:spChg>
        <pc:spChg chg="mod">
          <ac:chgData name="Atharva Fulari" userId="77088161-a412-43ba-803f-4db0a62352a6" providerId="ADAL" clId="{404302D8-42E9-4887-ABE8-43A14EB889B6}" dt="2024-08-01T06:32:42.023" v="276" actId="13822"/>
          <ac:spMkLst>
            <pc:docMk/>
            <pc:sldMk cId="0" sldId="261"/>
            <ac:spMk id="5" creationId="{7E7E94F6-99CE-8E38-7F31-D3D0F3B0A02C}"/>
          </ac:spMkLst>
        </pc:spChg>
        <pc:spChg chg="mod">
          <ac:chgData name="Atharva Fulari" userId="77088161-a412-43ba-803f-4db0a62352a6" providerId="ADAL" clId="{404302D8-42E9-4887-ABE8-43A14EB889B6}" dt="2024-08-01T06:34:39.763" v="291" actId="13822"/>
          <ac:spMkLst>
            <pc:docMk/>
            <pc:sldMk cId="0" sldId="261"/>
            <ac:spMk id="7" creationId="{333679E6-AADF-95A9-B04D-D5F2852C55CD}"/>
          </ac:spMkLst>
        </pc:spChg>
        <pc:spChg chg="mod">
          <ac:chgData name="Atharva Fulari" userId="77088161-a412-43ba-803f-4db0a62352a6" providerId="ADAL" clId="{404302D8-42E9-4887-ABE8-43A14EB889B6}" dt="2024-08-01T06:34:39.763" v="291" actId="13822"/>
          <ac:spMkLst>
            <pc:docMk/>
            <pc:sldMk cId="0" sldId="261"/>
            <ac:spMk id="8" creationId="{57F95DB7-B83E-9E0D-B8FA-C6001C2FC758}"/>
          </ac:spMkLst>
        </pc:spChg>
        <pc:spChg chg="mod">
          <ac:chgData name="Atharva Fulari" userId="77088161-a412-43ba-803f-4db0a62352a6" providerId="ADAL" clId="{404302D8-42E9-4887-ABE8-43A14EB889B6}" dt="2024-08-01T06:36:03.692" v="299" actId="13822"/>
          <ac:spMkLst>
            <pc:docMk/>
            <pc:sldMk cId="0" sldId="261"/>
            <ac:spMk id="10" creationId="{9FEB31FD-C62A-6B91-BC76-5EFE798C9F6E}"/>
          </ac:spMkLst>
        </pc:spChg>
        <pc:spChg chg="mod">
          <ac:chgData name="Atharva Fulari" userId="77088161-a412-43ba-803f-4db0a62352a6" providerId="ADAL" clId="{404302D8-42E9-4887-ABE8-43A14EB889B6}" dt="2024-08-01T06:36:03.692" v="299" actId="13822"/>
          <ac:spMkLst>
            <pc:docMk/>
            <pc:sldMk cId="0" sldId="261"/>
            <ac:spMk id="11" creationId="{D3805FEC-9F82-39F4-8074-CE4A95C7C969}"/>
          </ac:spMkLst>
        </pc:spChg>
        <pc:spChg chg="mod">
          <ac:chgData name="Atharva Fulari" userId="77088161-a412-43ba-803f-4db0a62352a6" providerId="ADAL" clId="{404302D8-42E9-4887-ABE8-43A14EB889B6}" dt="2024-08-01T06:36:03.692" v="299" actId="13822"/>
          <ac:spMkLst>
            <pc:docMk/>
            <pc:sldMk cId="0" sldId="261"/>
            <ac:spMk id="12" creationId="{B61A7AA5-B91B-D889-F90F-9AB336A6135A}"/>
          </ac:spMkLst>
        </pc:spChg>
        <pc:spChg chg="mod">
          <ac:chgData name="Atharva Fulari" userId="77088161-a412-43ba-803f-4db0a62352a6" providerId="ADAL" clId="{404302D8-42E9-4887-ABE8-43A14EB889B6}" dt="2024-08-01T06:36:03.692" v="299" actId="13822"/>
          <ac:spMkLst>
            <pc:docMk/>
            <pc:sldMk cId="0" sldId="261"/>
            <ac:spMk id="13" creationId="{133871D3-DCDC-402B-0F47-EF0B8434F32B}"/>
          </ac:spMkLst>
        </pc:spChg>
        <pc:spChg chg="mod">
          <ac:chgData name="Atharva Fulari" userId="77088161-a412-43ba-803f-4db0a62352a6" providerId="ADAL" clId="{404302D8-42E9-4887-ABE8-43A14EB889B6}" dt="2024-08-01T06:36:03.692" v="299" actId="13822"/>
          <ac:spMkLst>
            <pc:docMk/>
            <pc:sldMk cId="0" sldId="261"/>
            <ac:spMk id="14" creationId="{288FA60B-25B4-CB00-7156-83067A5F7007}"/>
          </ac:spMkLst>
        </pc:spChg>
        <pc:spChg chg="mod">
          <ac:chgData name="Atharva Fulari" userId="77088161-a412-43ba-803f-4db0a62352a6" providerId="ADAL" clId="{404302D8-42E9-4887-ABE8-43A14EB889B6}" dt="2024-08-01T06:36:03.692" v="299" actId="13822"/>
          <ac:spMkLst>
            <pc:docMk/>
            <pc:sldMk cId="0" sldId="261"/>
            <ac:spMk id="15" creationId="{B3425AF3-ED85-A242-62FD-80DAD51DD44C}"/>
          </ac:spMkLst>
        </pc:spChg>
        <pc:spChg chg="mod">
          <ac:chgData name="Atharva Fulari" userId="77088161-a412-43ba-803f-4db0a62352a6" providerId="ADAL" clId="{404302D8-42E9-4887-ABE8-43A14EB889B6}" dt="2024-08-01T06:36:03.692" v="299" actId="13822"/>
          <ac:spMkLst>
            <pc:docMk/>
            <pc:sldMk cId="0" sldId="261"/>
            <ac:spMk id="16" creationId="{3EEB8A76-8BD6-8919-40C5-AF117DC6A023}"/>
          </ac:spMkLst>
        </pc:spChg>
        <pc:spChg chg="mod">
          <ac:chgData name="Atharva Fulari" userId="77088161-a412-43ba-803f-4db0a62352a6" providerId="ADAL" clId="{404302D8-42E9-4887-ABE8-43A14EB889B6}" dt="2024-08-01T06:36:03.692" v="299" actId="13822"/>
          <ac:spMkLst>
            <pc:docMk/>
            <pc:sldMk cId="0" sldId="261"/>
            <ac:spMk id="17" creationId="{F461F5C6-AB15-5E71-A5CA-9A28389FBDE5}"/>
          </ac:spMkLst>
        </pc:spChg>
        <pc:spChg chg="mod">
          <ac:chgData name="Atharva Fulari" userId="77088161-a412-43ba-803f-4db0a62352a6" providerId="ADAL" clId="{404302D8-42E9-4887-ABE8-43A14EB889B6}" dt="2024-08-01T06:37:08.608" v="307" actId="13822"/>
          <ac:spMkLst>
            <pc:docMk/>
            <pc:sldMk cId="0" sldId="261"/>
            <ac:spMk id="19" creationId="{79C498BD-F138-29DC-7D85-7FEF1034C679}"/>
          </ac:spMkLst>
        </pc:spChg>
        <pc:spChg chg="mod">
          <ac:chgData name="Atharva Fulari" userId="77088161-a412-43ba-803f-4db0a62352a6" providerId="ADAL" clId="{404302D8-42E9-4887-ABE8-43A14EB889B6}" dt="2024-08-01T06:37:08.608" v="307" actId="13822"/>
          <ac:spMkLst>
            <pc:docMk/>
            <pc:sldMk cId="0" sldId="261"/>
            <ac:spMk id="20" creationId="{B950154B-D689-109E-95C4-48E5EB1649F2}"/>
          </ac:spMkLst>
        </pc:spChg>
        <pc:spChg chg="mod">
          <ac:chgData name="Atharva Fulari" userId="77088161-a412-43ba-803f-4db0a62352a6" providerId="ADAL" clId="{404302D8-42E9-4887-ABE8-43A14EB889B6}" dt="2024-08-01T06:37:08.608" v="307" actId="13822"/>
          <ac:spMkLst>
            <pc:docMk/>
            <pc:sldMk cId="0" sldId="261"/>
            <ac:spMk id="21" creationId="{86F7B304-0C1A-C0B5-4214-17EAEE41ADAC}"/>
          </ac:spMkLst>
        </pc:spChg>
        <pc:spChg chg="mod">
          <ac:chgData name="Atharva Fulari" userId="77088161-a412-43ba-803f-4db0a62352a6" providerId="ADAL" clId="{404302D8-42E9-4887-ABE8-43A14EB889B6}" dt="2024-08-01T06:37:08.608" v="307" actId="13822"/>
          <ac:spMkLst>
            <pc:docMk/>
            <pc:sldMk cId="0" sldId="261"/>
            <ac:spMk id="22" creationId="{78C7510B-C2F1-A9FA-DB91-90D7357FDF46}"/>
          </ac:spMkLst>
        </pc:spChg>
        <pc:spChg chg="add del">
          <ac:chgData name="Atharva Fulari" userId="77088161-a412-43ba-803f-4db0a62352a6" providerId="ADAL" clId="{404302D8-42E9-4887-ABE8-43A14EB889B6}" dt="2024-08-01T06:34:15.002" v="286" actId="478"/>
          <ac:spMkLst>
            <pc:docMk/>
            <pc:sldMk cId="0" sldId="261"/>
            <ac:spMk id="462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36:56.242" v="305" actId="1076"/>
          <ac:spMkLst>
            <pc:docMk/>
            <pc:sldMk cId="0" sldId="261"/>
            <ac:spMk id="463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31:55.486" v="269" actId="1076"/>
          <ac:spMkLst>
            <pc:docMk/>
            <pc:sldMk cId="0" sldId="261"/>
            <ac:spMk id="464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32:04.960" v="270" actId="1076"/>
          <ac:spMkLst>
            <pc:docMk/>
            <pc:sldMk cId="0" sldId="261"/>
            <ac:spMk id="478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38:10.160" v="319" actId="20577"/>
          <ac:spMkLst>
            <pc:docMk/>
            <pc:sldMk cId="0" sldId="261"/>
            <ac:spMk id="501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39:10.154" v="370" actId="20577"/>
          <ac:spMkLst>
            <pc:docMk/>
            <pc:sldMk cId="0" sldId="261"/>
            <ac:spMk id="502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30:37.976" v="230" actId="404"/>
          <ac:spMkLst>
            <pc:docMk/>
            <pc:sldMk cId="0" sldId="261"/>
            <ac:spMk id="503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41:14.814" v="451" actId="20577"/>
          <ac:spMkLst>
            <pc:docMk/>
            <pc:sldMk cId="0" sldId="261"/>
            <ac:spMk id="504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31:04.206" v="254" actId="20577"/>
          <ac:spMkLst>
            <pc:docMk/>
            <pc:sldMk cId="0" sldId="261"/>
            <ac:spMk id="505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39:24.214" v="404" actId="20577"/>
          <ac:spMkLst>
            <pc:docMk/>
            <pc:sldMk cId="0" sldId="261"/>
            <ac:spMk id="506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30:52.491" v="241" actId="20577"/>
          <ac:spMkLst>
            <pc:docMk/>
            <pc:sldMk cId="0" sldId="261"/>
            <ac:spMk id="507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41:32.020" v="491" actId="20577"/>
          <ac:spMkLst>
            <pc:docMk/>
            <pc:sldMk cId="0" sldId="261"/>
            <ac:spMk id="508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31:10.916" v="267" actId="20577"/>
          <ac:spMkLst>
            <pc:docMk/>
            <pc:sldMk cId="0" sldId="261"/>
            <ac:spMk id="509" creationId="{00000000-0000-0000-0000-000000000000}"/>
          </ac:spMkLst>
        </pc:spChg>
        <pc:grpChg chg="add mod">
          <ac:chgData name="Atharva Fulari" userId="77088161-a412-43ba-803f-4db0a62352a6" providerId="ADAL" clId="{404302D8-42E9-4887-ABE8-43A14EB889B6}" dt="2024-08-01T06:33:08.179" v="282" actId="1076"/>
          <ac:grpSpMkLst>
            <pc:docMk/>
            <pc:sldMk cId="0" sldId="261"/>
            <ac:grpSpMk id="2" creationId="{99F1379E-E79B-F668-D153-01B6CCAE8D0B}"/>
          </ac:grpSpMkLst>
        </pc:grpChg>
        <pc:grpChg chg="add mod">
          <ac:chgData name="Atharva Fulari" userId="77088161-a412-43ba-803f-4db0a62352a6" providerId="ADAL" clId="{404302D8-42E9-4887-ABE8-43A14EB889B6}" dt="2024-08-01T06:34:31.441" v="290" actId="1076"/>
          <ac:grpSpMkLst>
            <pc:docMk/>
            <pc:sldMk cId="0" sldId="261"/>
            <ac:grpSpMk id="6" creationId="{497FCFB3-02AC-16F7-1B92-39F26A8D583C}"/>
          </ac:grpSpMkLst>
        </pc:grpChg>
        <pc:grpChg chg="add mod">
          <ac:chgData name="Atharva Fulari" userId="77088161-a412-43ba-803f-4db0a62352a6" providerId="ADAL" clId="{404302D8-42E9-4887-ABE8-43A14EB889B6}" dt="2024-08-01T06:35:53.986" v="298" actId="1076"/>
          <ac:grpSpMkLst>
            <pc:docMk/>
            <pc:sldMk cId="0" sldId="261"/>
            <ac:grpSpMk id="9" creationId="{37EFED70-D02A-E8B6-E9B0-65CE665021B8}"/>
          </ac:grpSpMkLst>
        </pc:grpChg>
        <pc:grpChg chg="add mod">
          <ac:chgData name="Atharva Fulari" userId="77088161-a412-43ba-803f-4db0a62352a6" providerId="ADAL" clId="{404302D8-42E9-4887-ABE8-43A14EB889B6}" dt="2024-08-01T06:36:59.643" v="306" actId="1076"/>
          <ac:grpSpMkLst>
            <pc:docMk/>
            <pc:sldMk cId="0" sldId="261"/>
            <ac:grpSpMk id="18" creationId="{DEE57FF7-52B3-BBF4-24F5-345E835B2D09}"/>
          </ac:grpSpMkLst>
        </pc:grpChg>
        <pc:grpChg chg="del">
          <ac:chgData name="Atharva Fulari" userId="77088161-a412-43ba-803f-4db0a62352a6" providerId="ADAL" clId="{404302D8-42E9-4887-ABE8-43A14EB889B6}" dt="2024-08-01T06:35:47.955" v="296" actId="478"/>
          <ac:grpSpMkLst>
            <pc:docMk/>
            <pc:sldMk cId="0" sldId="261"/>
            <ac:grpSpMk id="470" creationId="{00000000-0000-0000-0000-000000000000}"/>
          </ac:grpSpMkLst>
        </pc:grpChg>
        <pc:grpChg chg="del">
          <ac:chgData name="Atharva Fulari" userId="77088161-a412-43ba-803f-4db0a62352a6" providerId="ADAL" clId="{404302D8-42E9-4887-ABE8-43A14EB889B6}" dt="2024-08-01T06:33:02.716" v="281" actId="478"/>
          <ac:grpSpMkLst>
            <pc:docMk/>
            <pc:sldMk cId="0" sldId="261"/>
            <ac:grpSpMk id="473" creationId="{00000000-0000-0000-0000-000000000000}"/>
          </ac:grpSpMkLst>
        </pc:grpChg>
        <pc:grpChg chg="del">
          <ac:chgData name="Atharva Fulari" userId="77088161-a412-43ba-803f-4db0a62352a6" providerId="ADAL" clId="{404302D8-42E9-4887-ABE8-43A14EB889B6}" dt="2024-08-01T06:34:18.270" v="287" actId="478"/>
          <ac:grpSpMkLst>
            <pc:docMk/>
            <pc:sldMk cId="0" sldId="261"/>
            <ac:grpSpMk id="487" creationId="{00000000-0000-0000-0000-000000000000}"/>
          </ac:grpSpMkLst>
        </pc:grpChg>
        <pc:grpChg chg="del">
          <ac:chgData name="Atharva Fulari" userId="77088161-a412-43ba-803f-4db0a62352a6" providerId="ADAL" clId="{404302D8-42E9-4887-ABE8-43A14EB889B6}" dt="2024-08-01T06:36:44.604" v="301" actId="478"/>
          <ac:grpSpMkLst>
            <pc:docMk/>
            <pc:sldMk cId="0" sldId="261"/>
            <ac:grpSpMk id="492" creationId="{00000000-0000-0000-0000-000000000000}"/>
          </ac:grpSpMkLst>
        </pc:grpChg>
      </pc:sldChg>
      <pc:sldChg chg="del">
        <pc:chgData name="Atharva Fulari" userId="77088161-a412-43ba-803f-4db0a62352a6" providerId="ADAL" clId="{404302D8-42E9-4887-ABE8-43A14EB889B6}" dt="2024-08-01T09:45:05.676" v="1119" actId="47"/>
        <pc:sldMkLst>
          <pc:docMk/>
          <pc:sldMk cId="0" sldId="262"/>
        </pc:sldMkLst>
      </pc:sldChg>
      <pc:sldChg chg="del">
        <pc:chgData name="Atharva Fulari" userId="77088161-a412-43ba-803f-4db0a62352a6" providerId="ADAL" clId="{404302D8-42E9-4887-ABE8-43A14EB889B6}" dt="2024-08-01T09:45:10.593" v="1120" actId="47"/>
        <pc:sldMkLst>
          <pc:docMk/>
          <pc:sldMk cId="0" sldId="263"/>
        </pc:sldMkLst>
      </pc:sldChg>
      <pc:sldChg chg="modSp mod">
        <pc:chgData name="Atharva Fulari" userId="77088161-a412-43ba-803f-4db0a62352a6" providerId="ADAL" clId="{404302D8-42E9-4887-ABE8-43A14EB889B6}" dt="2024-08-01T08:52:41.997" v="1014" actId="1076"/>
        <pc:sldMkLst>
          <pc:docMk/>
          <pc:sldMk cId="0" sldId="264"/>
        </pc:sldMkLst>
        <pc:spChg chg="mod">
          <ac:chgData name="Atharva Fulari" userId="77088161-a412-43ba-803f-4db0a62352a6" providerId="ADAL" clId="{404302D8-42E9-4887-ABE8-43A14EB889B6}" dt="2024-08-01T08:52:41.997" v="1014" actId="1076"/>
          <ac:spMkLst>
            <pc:docMk/>
            <pc:sldMk cId="0" sldId="264"/>
            <ac:spMk id="682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8:52:12.727" v="1011" actId="1076"/>
          <ac:spMkLst>
            <pc:docMk/>
            <pc:sldMk cId="0" sldId="264"/>
            <ac:spMk id="684" creationId="{00000000-0000-0000-0000-000000000000}"/>
          </ac:spMkLst>
        </pc:spChg>
      </pc:sldChg>
      <pc:sldChg chg="del">
        <pc:chgData name="Atharva Fulari" userId="77088161-a412-43ba-803f-4db0a62352a6" providerId="ADAL" clId="{404302D8-42E9-4887-ABE8-43A14EB889B6}" dt="2024-08-01T09:45:11.320" v="1121" actId="47"/>
        <pc:sldMkLst>
          <pc:docMk/>
          <pc:sldMk cId="0" sldId="265"/>
        </pc:sldMkLst>
      </pc:sldChg>
      <pc:sldChg chg="del">
        <pc:chgData name="Atharva Fulari" userId="77088161-a412-43ba-803f-4db0a62352a6" providerId="ADAL" clId="{404302D8-42E9-4887-ABE8-43A14EB889B6}" dt="2024-08-01T09:45:11.979" v="1122" actId="47"/>
        <pc:sldMkLst>
          <pc:docMk/>
          <pc:sldMk cId="0" sldId="266"/>
        </pc:sldMkLst>
      </pc:sldChg>
      <pc:sldChg chg="del">
        <pc:chgData name="Atharva Fulari" userId="77088161-a412-43ba-803f-4db0a62352a6" providerId="ADAL" clId="{404302D8-42E9-4887-ABE8-43A14EB889B6}" dt="2024-08-01T09:45:12.530" v="1123" actId="47"/>
        <pc:sldMkLst>
          <pc:docMk/>
          <pc:sldMk cId="0" sldId="267"/>
        </pc:sldMkLst>
      </pc:sldChg>
      <pc:sldChg chg="del">
        <pc:chgData name="Atharva Fulari" userId="77088161-a412-43ba-803f-4db0a62352a6" providerId="ADAL" clId="{404302D8-42E9-4887-ABE8-43A14EB889B6}" dt="2024-08-01T09:45:12.940" v="1124" actId="47"/>
        <pc:sldMkLst>
          <pc:docMk/>
          <pc:sldMk cId="0" sldId="268"/>
        </pc:sldMkLst>
      </pc:sldChg>
      <pc:sldChg chg="del">
        <pc:chgData name="Atharva Fulari" userId="77088161-a412-43ba-803f-4db0a62352a6" providerId="ADAL" clId="{404302D8-42E9-4887-ABE8-43A14EB889B6}" dt="2024-08-01T09:45:13.112" v="1125" actId="47"/>
        <pc:sldMkLst>
          <pc:docMk/>
          <pc:sldMk cId="0" sldId="269"/>
        </pc:sldMkLst>
      </pc:sldChg>
      <pc:sldChg chg="del">
        <pc:chgData name="Atharva Fulari" userId="77088161-a412-43ba-803f-4db0a62352a6" providerId="ADAL" clId="{404302D8-42E9-4887-ABE8-43A14EB889B6}" dt="2024-08-01T09:45:13.270" v="1126" actId="47"/>
        <pc:sldMkLst>
          <pc:docMk/>
          <pc:sldMk cId="0" sldId="270"/>
        </pc:sldMkLst>
      </pc:sldChg>
      <pc:sldChg chg="del">
        <pc:chgData name="Atharva Fulari" userId="77088161-a412-43ba-803f-4db0a62352a6" providerId="ADAL" clId="{404302D8-42E9-4887-ABE8-43A14EB889B6}" dt="2024-08-01T09:45:13.458" v="1127" actId="47"/>
        <pc:sldMkLst>
          <pc:docMk/>
          <pc:sldMk cId="0" sldId="271"/>
        </pc:sldMkLst>
      </pc:sldChg>
      <pc:sldChg chg="del">
        <pc:chgData name="Atharva Fulari" userId="77088161-a412-43ba-803f-4db0a62352a6" providerId="ADAL" clId="{404302D8-42E9-4887-ABE8-43A14EB889B6}" dt="2024-08-01T09:45:13.600" v="1128" actId="47"/>
        <pc:sldMkLst>
          <pc:docMk/>
          <pc:sldMk cId="0" sldId="272"/>
        </pc:sldMkLst>
      </pc:sldChg>
      <pc:sldChg chg="del">
        <pc:chgData name="Atharva Fulari" userId="77088161-a412-43ba-803f-4db0a62352a6" providerId="ADAL" clId="{404302D8-42E9-4887-ABE8-43A14EB889B6}" dt="2024-08-01T09:45:14.057" v="1129" actId="47"/>
        <pc:sldMkLst>
          <pc:docMk/>
          <pc:sldMk cId="0" sldId="273"/>
        </pc:sldMkLst>
      </pc:sldChg>
      <pc:sldChg chg="del">
        <pc:chgData name="Atharva Fulari" userId="77088161-a412-43ba-803f-4db0a62352a6" providerId="ADAL" clId="{404302D8-42E9-4887-ABE8-43A14EB889B6}" dt="2024-08-01T09:45:14.245" v="1130" actId="47"/>
        <pc:sldMkLst>
          <pc:docMk/>
          <pc:sldMk cId="0" sldId="274"/>
        </pc:sldMkLst>
      </pc:sldChg>
      <pc:sldChg chg="del">
        <pc:chgData name="Atharva Fulari" userId="77088161-a412-43ba-803f-4db0a62352a6" providerId="ADAL" clId="{404302D8-42E9-4887-ABE8-43A14EB889B6}" dt="2024-08-01T09:45:14.421" v="1131" actId="47"/>
        <pc:sldMkLst>
          <pc:docMk/>
          <pc:sldMk cId="0" sldId="275"/>
        </pc:sldMkLst>
      </pc:sldChg>
      <pc:sldChg chg="del">
        <pc:chgData name="Atharva Fulari" userId="77088161-a412-43ba-803f-4db0a62352a6" providerId="ADAL" clId="{404302D8-42E9-4887-ABE8-43A14EB889B6}" dt="2024-08-01T09:45:14.606" v="1132" actId="47"/>
        <pc:sldMkLst>
          <pc:docMk/>
          <pc:sldMk cId="0" sldId="276"/>
        </pc:sldMkLst>
      </pc:sldChg>
      <pc:sldChg chg="add del">
        <pc:chgData name="Atharva Fulari" userId="77088161-a412-43ba-803f-4db0a62352a6" providerId="ADAL" clId="{404302D8-42E9-4887-ABE8-43A14EB889B6}" dt="2024-08-01T09:45:23.940" v="1155" actId="47"/>
        <pc:sldMkLst>
          <pc:docMk/>
          <pc:sldMk cId="0" sldId="277"/>
        </pc:sldMkLst>
      </pc:sldChg>
      <pc:sldChg chg="del">
        <pc:chgData name="Atharva Fulari" userId="77088161-a412-43ba-803f-4db0a62352a6" providerId="ADAL" clId="{404302D8-42E9-4887-ABE8-43A14EB889B6}" dt="2024-08-01T09:45:14.810" v="1133" actId="47"/>
        <pc:sldMkLst>
          <pc:docMk/>
          <pc:sldMk cId="0" sldId="278"/>
        </pc:sldMkLst>
      </pc:sldChg>
      <pc:sldChg chg="del">
        <pc:chgData name="Atharva Fulari" userId="77088161-a412-43ba-803f-4db0a62352a6" providerId="ADAL" clId="{404302D8-42E9-4887-ABE8-43A14EB889B6}" dt="2024-08-01T09:45:14.945" v="1134" actId="47"/>
        <pc:sldMkLst>
          <pc:docMk/>
          <pc:sldMk cId="0" sldId="279"/>
        </pc:sldMkLst>
      </pc:sldChg>
      <pc:sldChg chg="del">
        <pc:chgData name="Atharva Fulari" userId="77088161-a412-43ba-803f-4db0a62352a6" providerId="ADAL" clId="{404302D8-42E9-4887-ABE8-43A14EB889B6}" dt="2024-08-01T09:45:15.330" v="1135" actId="47"/>
        <pc:sldMkLst>
          <pc:docMk/>
          <pc:sldMk cId="0" sldId="280"/>
        </pc:sldMkLst>
      </pc:sldChg>
      <pc:sldChg chg="del">
        <pc:chgData name="Atharva Fulari" userId="77088161-a412-43ba-803f-4db0a62352a6" providerId="ADAL" clId="{404302D8-42E9-4887-ABE8-43A14EB889B6}" dt="2024-08-01T09:45:15.581" v="1136" actId="47"/>
        <pc:sldMkLst>
          <pc:docMk/>
          <pc:sldMk cId="0" sldId="281"/>
        </pc:sldMkLst>
      </pc:sldChg>
      <pc:sldChg chg="del">
        <pc:chgData name="Atharva Fulari" userId="77088161-a412-43ba-803f-4db0a62352a6" providerId="ADAL" clId="{404302D8-42E9-4887-ABE8-43A14EB889B6}" dt="2024-08-01T09:45:15.754" v="1137" actId="47"/>
        <pc:sldMkLst>
          <pc:docMk/>
          <pc:sldMk cId="0" sldId="282"/>
        </pc:sldMkLst>
      </pc:sldChg>
      <pc:sldChg chg="del">
        <pc:chgData name="Atharva Fulari" userId="77088161-a412-43ba-803f-4db0a62352a6" providerId="ADAL" clId="{404302D8-42E9-4887-ABE8-43A14EB889B6}" dt="2024-08-01T09:45:15.989" v="1138" actId="47"/>
        <pc:sldMkLst>
          <pc:docMk/>
          <pc:sldMk cId="0" sldId="283"/>
        </pc:sldMkLst>
      </pc:sldChg>
      <pc:sldChg chg="del">
        <pc:chgData name="Atharva Fulari" userId="77088161-a412-43ba-803f-4db0a62352a6" providerId="ADAL" clId="{404302D8-42E9-4887-ABE8-43A14EB889B6}" dt="2024-08-01T09:45:16.130" v="1139" actId="47"/>
        <pc:sldMkLst>
          <pc:docMk/>
          <pc:sldMk cId="0" sldId="284"/>
        </pc:sldMkLst>
      </pc:sldChg>
      <pc:sldChg chg="del">
        <pc:chgData name="Atharva Fulari" userId="77088161-a412-43ba-803f-4db0a62352a6" providerId="ADAL" clId="{404302D8-42E9-4887-ABE8-43A14EB889B6}" dt="2024-08-01T09:45:16.508" v="1140" actId="47"/>
        <pc:sldMkLst>
          <pc:docMk/>
          <pc:sldMk cId="0" sldId="285"/>
        </pc:sldMkLst>
      </pc:sldChg>
      <pc:sldChg chg="del">
        <pc:chgData name="Atharva Fulari" userId="77088161-a412-43ba-803f-4db0a62352a6" providerId="ADAL" clId="{404302D8-42E9-4887-ABE8-43A14EB889B6}" dt="2024-08-01T09:45:16.847" v="1141" actId="47"/>
        <pc:sldMkLst>
          <pc:docMk/>
          <pc:sldMk cId="0" sldId="286"/>
        </pc:sldMkLst>
      </pc:sldChg>
      <pc:sldChg chg="del">
        <pc:chgData name="Atharva Fulari" userId="77088161-a412-43ba-803f-4db0a62352a6" providerId="ADAL" clId="{404302D8-42E9-4887-ABE8-43A14EB889B6}" dt="2024-08-01T09:45:16.902" v="1142" actId="47"/>
        <pc:sldMkLst>
          <pc:docMk/>
          <pc:sldMk cId="0" sldId="287"/>
        </pc:sldMkLst>
      </pc:sldChg>
      <pc:sldChg chg="del">
        <pc:chgData name="Atharva Fulari" userId="77088161-a412-43ba-803f-4db0a62352a6" providerId="ADAL" clId="{404302D8-42E9-4887-ABE8-43A14EB889B6}" dt="2024-08-01T09:45:16.949" v="1143" actId="47"/>
        <pc:sldMkLst>
          <pc:docMk/>
          <pc:sldMk cId="0" sldId="288"/>
        </pc:sldMkLst>
      </pc:sldChg>
      <pc:sldChg chg="del">
        <pc:chgData name="Atharva Fulari" userId="77088161-a412-43ba-803f-4db0a62352a6" providerId="ADAL" clId="{404302D8-42E9-4887-ABE8-43A14EB889B6}" dt="2024-08-01T09:45:16.984" v="1144" actId="47"/>
        <pc:sldMkLst>
          <pc:docMk/>
          <pc:sldMk cId="0" sldId="289"/>
        </pc:sldMkLst>
      </pc:sldChg>
      <pc:sldChg chg="del">
        <pc:chgData name="Atharva Fulari" userId="77088161-a412-43ba-803f-4db0a62352a6" providerId="ADAL" clId="{404302D8-42E9-4887-ABE8-43A14EB889B6}" dt="2024-08-01T09:45:17.755" v="1145" actId="47"/>
        <pc:sldMkLst>
          <pc:docMk/>
          <pc:sldMk cId="0" sldId="290"/>
        </pc:sldMkLst>
      </pc:sldChg>
      <pc:sldChg chg="del">
        <pc:chgData name="Atharva Fulari" userId="77088161-a412-43ba-803f-4db0a62352a6" providerId="ADAL" clId="{404302D8-42E9-4887-ABE8-43A14EB889B6}" dt="2024-08-01T09:45:18.039" v="1146" actId="47"/>
        <pc:sldMkLst>
          <pc:docMk/>
          <pc:sldMk cId="0" sldId="291"/>
        </pc:sldMkLst>
      </pc:sldChg>
      <pc:sldChg chg="del">
        <pc:chgData name="Atharva Fulari" userId="77088161-a412-43ba-803f-4db0a62352a6" providerId="ADAL" clId="{404302D8-42E9-4887-ABE8-43A14EB889B6}" dt="2024-08-01T09:45:18.658" v="1147" actId="47"/>
        <pc:sldMkLst>
          <pc:docMk/>
          <pc:sldMk cId="0" sldId="292"/>
        </pc:sldMkLst>
      </pc:sldChg>
      <pc:sldChg chg="del">
        <pc:chgData name="Atharva Fulari" userId="77088161-a412-43ba-803f-4db0a62352a6" providerId="ADAL" clId="{404302D8-42E9-4887-ABE8-43A14EB889B6}" dt="2024-08-01T09:45:19.144" v="1148" actId="47"/>
        <pc:sldMkLst>
          <pc:docMk/>
          <pc:sldMk cId="0" sldId="293"/>
        </pc:sldMkLst>
      </pc:sldChg>
      <pc:sldChg chg="del">
        <pc:chgData name="Atharva Fulari" userId="77088161-a412-43ba-803f-4db0a62352a6" providerId="ADAL" clId="{404302D8-42E9-4887-ABE8-43A14EB889B6}" dt="2024-08-01T09:45:19.732" v="1149" actId="47"/>
        <pc:sldMkLst>
          <pc:docMk/>
          <pc:sldMk cId="0" sldId="294"/>
        </pc:sldMkLst>
      </pc:sldChg>
      <pc:sldChg chg="del">
        <pc:chgData name="Atharva Fulari" userId="77088161-a412-43ba-803f-4db0a62352a6" providerId="ADAL" clId="{404302D8-42E9-4887-ABE8-43A14EB889B6}" dt="2024-08-01T09:45:20.354" v="1150" actId="47"/>
        <pc:sldMkLst>
          <pc:docMk/>
          <pc:sldMk cId="0" sldId="295"/>
        </pc:sldMkLst>
      </pc:sldChg>
      <pc:sldChg chg="del">
        <pc:chgData name="Atharva Fulari" userId="77088161-a412-43ba-803f-4db0a62352a6" providerId="ADAL" clId="{404302D8-42E9-4887-ABE8-43A14EB889B6}" dt="2024-08-01T09:45:20.900" v="1151" actId="47"/>
        <pc:sldMkLst>
          <pc:docMk/>
          <pc:sldMk cId="0" sldId="296"/>
        </pc:sldMkLst>
      </pc:sldChg>
      <pc:sldChg chg="del">
        <pc:chgData name="Atharva Fulari" userId="77088161-a412-43ba-803f-4db0a62352a6" providerId="ADAL" clId="{404302D8-42E9-4887-ABE8-43A14EB889B6}" dt="2024-08-01T09:45:21.358" v="1152" actId="47"/>
        <pc:sldMkLst>
          <pc:docMk/>
          <pc:sldMk cId="0" sldId="297"/>
        </pc:sldMkLst>
      </pc:sldChg>
      <pc:sldChg chg="del ord modNotes">
        <pc:chgData name="Atharva Fulari" userId="77088161-a412-43ba-803f-4db0a62352a6" providerId="ADAL" clId="{404302D8-42E9-4887-ABE8-43A14EB889B6}" dt="2024-08-01T09:45:21.706" v="1153" actId="47"/>
        <pc:sldMkLst>
          <pc:docMk/>
          <pc:sldMk cId="0" sldId="298"/>
        </pc:sldMkLst>
      </pc:sldChg>
      <pc:sldChg chg="addSp delSp modSp mod">
        <pc:chgData name="Atharva Fulari" userId="77088161-a412-43ba-803f-4db0a62352a6" providerId="ADAL" clId="{404302D8-42E9-4887-ABE8-43A14EB889B6}" dt="2024-08-01T08:53:56.179" v="1031" actId="1076"/>
        <pc:sldMkLst>
          <pc:docMk/>
          <pc:sldMk cId="2561574796" sldId="299"/>
        </pc:sldMkLst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3" creationId="{B8D30784-B8CC-0790-4651-086071F75554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4" creationId="{9257FDA0-6FB6-F07F-3C7D-4104568BFCF0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5" creationId="{6950D19B-FB49-7032-63F7-6CDA20E2A9C6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6" creationId="{D0B96344-E2E3-489C-D02B-C6826F2A6F59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7" creationId="{55C0E33E-0628-3F52-05DF-D90C25CB616D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8" creationId="{527DC733-92A7-65E7-8732-E85140698D75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9" creationId="{F62D6984-B96E-BB6A-B209-8B281A5701D4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10" creationId="{83A7A849-774D-0752-DF78-8179D615F398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11" creationId="{26731DD0-9AA9-42C8-004C-1EC29CEC1DA6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12" creationId="{172C07C4-BE26-1EF3-AEA6-3919056361B7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13" creationId="{C2091DE8-A930-8833-FF30-172C528915D7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14" creationId="{8C0FAE03-3C14-E2A4-AC14-A25BA0778AC5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15" creationId="{B0F785CE-7A6B-EC16-E891-1A2C5EAF858D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16" creationId="{E9778DDD-646C-05D2-6055-2C5D34AA68C5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17" creationId="{2B984781-3A62-B1FC-8AD0-2BC19EFBF0B6}"/>
          </ac:spMkLst>
        </pc:spChg>
        <pc:spChg chg="mod">
          <ac:chgData name="Atharva Fulari" userId="77088161-a412-43ba-803f-4db0a62352a6" providerId="ADAL" clId="{404302D8-42E9-4887-ABE8-43A14EB889B6}" dt="2024-08-01T08:46:50.767" v="808"/>
          <ac:spMkLst>
            <pc:docMk/>
            <pc:sldMk cId="2561574796" sldId="299"/>
            <ac:spMk id="18" creationId="{AEC6F273-044D-9952-A749-1AA0BADDAD97}"/>
          </ac:spMkLst>
        </pc:spChg>
        <pc:spChg chg="mod">
          <ac:chgData name="Atharva Fulari" userId="77088161-a412-43ba-803f-4db0a62352a6" providerId="ADAL" clId="{404302D8-42E9-4887-ABE8-43A14EB889B6}" dt="2024-08-01T08:53:56.179" v="1031" actId="1076"/>
          <ac:spMkLst>
            <pc:docMk/>
            <pc:sldMk cId="2561574796" sldId="299"/>
            <ac:spMk id="684" creationId="{00000000-0000-0000-0000-000000000000}"/>
          </ac:spMkLst>
        </pc:spChg>
        <pc:grpChg chg="add del mod">
          <ac:chgData name="Atharva Fulari" userId="77088161-a412-43ba-803f-4db0a62352a6" providerId="ADAL" clId="{404302D8-42E9-4887-ABE8-43A14EB889B6}" dt="2024-08-01T08:46:58.856" v="810" actId="478"/>
          <ac:grpSpMkLst>
            <pc:docMk/>
            <pc:sldMk cId="2561574796" sldId="299"/>
            <ac:grpSpMk id="2" creationId="{A10101E7-F680-0EBA-D323-C807AE3DEB04}"/>
          </ac:grpSpMkLst>
        </pc:grpChg>
      </pc:sldChg>
      <pc:sldChg chg="modSp mod">
        <pc:chgData name="Atharva Fulari" userId="77088161-a412-43ba-803f-4db0a62352a6" providerId="ADAL" clId="{404302D8-42E9-4887-ABE8-43A14EB889B6}" dt="2024-08-01T08:55:31.317" v="1081" actId="1076"/>
        <pc:sldMkLst>
          <pc:docMk/>
          <pc:sldMk cId="1023049487" sldId="300"/>
        </pc:sldMkLst>
        <pc:spChg chg="mod">
          <ac:chgData name="Atharva Fulari" userId="77088161-a412-43ba-803f-4db0a62352a6" providerId="ADAL" clId="{404302D8-42E9-4887-ABE8-43A14EB889B6}" dt="2024-08-01T08:55:31.317" v="1081" actId="1076"/>
          <ac:spMkLst>
            <pc:docMk/>
            <pc:sldMk cId="1023049487" sldId="300"/>
            <ac:spMk id="684" creationId="{00000000-0000-0000-0000-000000000000}"/>
          </ac:spMkLst>
        </pc:spChg>
      </pc:sldChg>
      <pc:sldChg chg="addSp delSp modSp mod">
        <pc:chgData name="Atharva Fulari" userId="77088161-a412-43ba-803f-4db0a62352a6" providerId="ADAL" clId="{404302D8-42E9-4887-ABE8-43A14EB889B6}" dt="2024-08-01T08:56:30.029" v="1107" actId="478"/>
        <pc:sldMkLst>
          <pc:docMk/>
          <pc:sldMk cId="4221723386" sldId="301"/>
        </pc:sldMkLst>
        <pc:spChg chg="add del mod">
          <ac:chgData name="Atharva Fulari" userId="77088161-a412-43ba-803f-4db0a62352a6" providerId="ADAL" clId="{404302D8-42E9-4887-ABE8-43A14EB889B6}" dt="2024-08-01T08:56:30.029" v="1107" actId="478"/>
          <ac:spMkLst>
            <pc:docMk/>
            <pc:sldMk cId="4221723386" sldId="301"/>
            <ac:spMk id="3" creationId="{2465F27D-6284-A6AF-82C6-1D3C6DBC6B4E}"/>
          </ac:spMkLst>
        </pc:spChg>
        <pc:spChg chg="del mod">
          <ac:chgData name="Atharva Fulari" userId="77088161-a412-43ba-803f-4db0a62352a6" providerId="ADAL" clId="{404302D8-42E9-4887-ABE8-43A14EB889B6}" dt="2024-08-01T08:56:26.725" v="1106" actId="478"/>
          <ac:spMkLst>
            <pc:docMk/>
            <pc:sldMk cId="4221723386" sldId="301"/>
            <ac:spMk id="684" creationId="{00000000-0000-0000-0000-000000000000}"/>
          </ac:spMkLst>
        </pc:spChg>
      </pc:sldChg>
      <pc:sldChg chg="addSp modSp mod">
        <pc:chgData name="Atharva Fulari" userId="77088161-a412-43ba-803f-4db0a62352a6" providerId="ADAL" clId="{404302D8-42E9-4887-ABE8-43A14EB889B6}" dt="2024-08-01T06:18:29.465" v="63" actId="1076"/>
        <pc:sldMkLst>
          <pc:docMk/>
          <pc:sldMk cId="175796959" sldId="303"/>
        </pc:sldMkLst>
        <pc:picChg chg="add mod modCrop">
          <ac:chgData name="Atharva Fulari" userId="77088161-a412-43ba-803f-4db0a62352a6" providerId="ADAL" clId="{404302D8-42E9-4887-ABE8-43A14EB889B6}" dt="2024-08-01T06:18:29.465" v="63" actId="1076"/>
          <ac:picMkLst>
            <pc:docMk/>
            <pc:sldMk cId="175796959" sldId="303"/>
            <ac:picMk id="3" creationId="{BEECFC02-84A3-C86A-CF47-7EB882AD6769}"/>
          </ac:picMkLst>
        </pc:picChg>
      </pc:sldChg>
      <pc:sldChg chg="addSp modSp mod">
        <pc:chgData name="Atharva Fulari" userId="77088161-a412-43ba-803f-4db0a62352a6" providerId="ADAL" clId="{404302D8-42E9-4887-ABE8-43A14EB889B6}" dt="2024-08-01T08:57:36.242" v="1110" actId="20577"/>
        <pc:sldMkLst>
          <pc:docMk/>
          <pc:sldMk cId="1354950193" sldId="304"/>
        </pc:sldMkLst>
        <pc:spChg chg="add mod">
          <ac:chgData name="Atharva Fulari" userId="77088161-a412-43ba-803f-4db0a62352a6" providerId="ADAL" clId="{404302D8-42E9-4887-ABE8-43A14EB889B6}" dt="2024-08-01T08:57:36.242" v="1110" actId="20577"/>
          <ac:spMkLst>
            <pc:docMk/>
            <pc:sldMk cId="1354950193" sldId="304"/>
            <ac:spMk id="4" creationId="{5BCC22D9-97B8-48CD-64C3-2B663865174A}"/>
          </ac:spMkLst>
        </pc:spChg>
        <pc:picChg chg="add mod">
          <ac:chgData name="Atharva Fulari" userId="77088161-a412-43ba-803f-4db0a62352a6" providerId="ADAL" clId="{404302D8-42E9-4887-ABE8-43A14EB889B6}" dt="2024-08-01T06:49:40.163" v="715" actId="1076"/>
          <ac:picMkLst>
            <pc:docMk/>
            <pc:sldMk cId="1354950193" sldId="304"/>
            <ac:picMk id="3" creationId="{4466BE46-580A-CEFB-4F69-5D24686007F7}"/>
          </ac:picMkLst>
        </pc:picChg>
      </pc:sldChg>
      <pc:sldChg chg="addSp delSp modSp add mod ord">
        <pc:chgData name="Atharva Fulari" userId="77088161-a412-43ba-803f-4db0a62352a6" providerId="ADAL" clId="{404302D8-42E9-4887-ABE8-43A14EB889B6}" dt="2024-08-01T05:40:56.055" v="54" actId="1076"/>
        <pc:sldMkLst>
          <pc:docMk/>
          <pc:sldMk cId="1714185444" sldId="307"/>
        </pc:sldMkLst>
        <pc:spChg chg="del">
          <ac:chgData name="Atharva Fulari" userId="77088161-a412-43ba-803f-4db0a62352a6" providerId="ADAL" clId="{404302D8-42E9-4887-ABE8-43A14EB889B6}" dt="2024-08-01T05:40:52.739" v="53" actId="478"/>
          <ac:spMkLst>
            <pc:docMk/>
            <pc:sldMk cId="1714185444" sldId="307"/>
            <ac:spMk id="12" creationId="{2EB72FCB-47F2-4372-CC2C-0F58A70008A5}"/>
          </ac:spMkLst>
        </pc:spChg>
        <pc:spChg chg="mod">
          <ac:chgData name="Atharva Fulari" userId="77088161-a412-43ba-803f-4db0a62352a6" providerId="ADAL" clId="{404302D8-42E9-4887-ABE8-43A14EB889B6}" dt="2024-08-01T05:40:49.168" v="52" actId="1076"/>
          <ac:spMkLst>
            <pc:docMk/>
            <pc:sldMk cId="1714185444" sldId="307"/>
            <ac:spMk id="224" creationId="{00000000-0000-0000-0000-000000000000}"/>
          </ac:spMkLst>
        </pc:spChg>
        <pc:picChg chg="add mod">
          <ac:chgData name="Atharva Fulari" userId="77088161-a412-43ba-803f-4db0a62352a6" providerId="ADAL" clId="{404302D8-42E9-4887-ABE8-43A14EB889B6}" dt="2024-08-01T05:40:56.055" v="54" actId="1076"/>
          <ac:picMkLst>
            <pc:docMk/>
            <pc:sldMk cId="1714185444" sldId="307"/>
            <ac:picMk id="3" creationId="{9AECCD5E-1C83-5DA8-BB9C-00879C5B6679}"/>
          </ac:picMkLst>
        </pc:picChg>
        <pc:picChg chg="del">
          <ac:chgData name="Atharva Fulari" userId="77088161-a412-43ba-803f-4db0a62352a6" providerId="ADAL" clId="{404302D8-42E9-4887-ABE8-43A14EB889B6}" dt="2024-08-01T05:38:57.349" v="3" actId="478"/>
          <ac:picMkLst>
            <pc:docMk/>
            <pc:sldMk cId="1714185444" sldId="307"/>
            <ac:picMk id="9" creationId="{A2CABEF8-3DDE-10C1-EA2F-990374CA0F6D}"/>
          </ac:picMkLst>
        </pc:picChg>
        <pc:picChg chg="del">
          <ac:chgData name="Atharva Fulari" userId="77088161-a412-43ba-803f-4db0a62352a6" providerId="ADAL" clId="{404302D8-42E9-4887-ABE8-43A14EB889B6}" dt="2024-08-01T05:38:58.927" v="4" actId="478"/>
          <ac:picMkLst>
            <pc:docMk/>
            <pc:sldMk cId="1714185444" sldId="307"/>
            <ac:picMk id="11" creationId="{65B3BCAB-78FD-E248-F95B-8B830BA4EF8B}"/>
          </ac:picMkLst>
        </pc:picChg>
      </pc:sldChg>
      <pc:sldChg chg="addSp delSp modSp add mod">
        <pc:chgData name="Atharva Fulari" userId="77088161-a412-43ba-803f-4db0a62352a6" providerId="ADAL" clId="{404302D8-42E9-4887-ABE8-43A14EB889B6}" dt="2024-08-01T08:57:58.824" v="1112" actId="478"/>
        <pc:sldMkLst>
          <pc:docMk/>
          <pc:sldMk cId="1782907204" sldId="308"/>
        </pc:sldMkLst>
        <pc:spChg chg="add del mod">
          <ac:chgData name="Atharva Fulari" userId="77088161-a412-43ba-803f-4db0a62352a6" providerId="ADAL" clId="{404302D8-42E9-4887-ABE8-43A14EB889B6}" dt="2024-08-01T08:57:58.824" v="1112" actId="478"/>
          <ac:spMkLst>
            <pc:docMk/>
            <pc:sldMk cId="1782907204" sldId="308"/>
            <ac:spMk id="3" creationId="{93AF1206-A803-20CE-FE40-FD3A9280B99E}"/>
          </ac:spMkLst>
        </pc:spChg>
        <pc:spChg chg="mod">
          <ac:chgData name="Atharva Fulari" userId="77088161-a412-43ba-803f-4db0a62352a6" providerId="ADAL" clId="{404302D8-42E9-4887-ABE8-43A14EB889B6}" dt="2024-08-01T06:20:16.871" v="102" actId="1076"/>
          <ac:spMkLst>
            <pc:docMk/>
            <pc:sldMk cId="1782907204" sldId="308"/>
            <ac:spMk id="682" creationId="{00000000-0000-0000-0000-000000000000}"/>
          </ac:spMkLst>
        </pc:spChg>
        <pc:spChg chg="mod">
          <ac:chgData name="Atharva Fulari" userId="77088161-a412-43ba-803f-4db0a62352a6" providerId="ADAL" clId="{404302D8-42E9-4887-ABE8-43A14EB889B6}" dt="2024-08-01T06:19:49.786" v="67" actId="20577"/>
          <ac:spMkLst>
            <pc:docMk/>
            <pc:sldMk cId="1782907204" sldId="308"/>
            <ac:spMk id="683" creationId="{00000000-0000-0000-0000-000000000000}"/>
          </ac:spMkLst>
        </pc:spChg>
        <pc:spChg chg="del">
          <ac:chgData name="Atharva Fulari" userId="77088161-a412-43ba-803f-4db0a62352a6" providerId="ADAL" clId="{404302D8-42E9-4887-ABE8-43A14EB889B6}" dt="2024-08-01T08:57:56.580" v="1111" actId="478"/>
          <ac:spMkLst>
            <pc:docMk/>
            <pc:sldMk cId="1782907204" sldId="308"/>
            <ac:spMk id="684" creationId="{00000000-0000-0000-0000-000000000000}"/>
          </ac:spMkLst>
        </pc:spChg>
      </pc:sldChg>
      <pc:sldChg chg="addSp modSp add mod">
        <pc:chgData name="Atharva Fulari" userId="77088161-a412-43ba-803f-4db0a62352a6" providerId="ADAL" clId="{404302D8-42E9-4887-ABE8-43A14EB889B6}" dt="2024-08-01T06:23:14.662" v="195" actId="20577"/>
        <pc:sldMkLst>
          <pc:docMk/>
          <pc:sldMk cId="1504510969" sldId="309"/>
        </pc:sldMkLst>
        <pc:spChg chg="mod">
          <ac:chgData name="Atharva Fulari" userId="77088161-a412-43ba-803f-4db0a62352a6" providerId="ADAL" clId="{404302D8-42E9-4887-ABE8-43A14EB889B6}" dt="2024-08-01T06:23:14.662" v="195" actId="20577"/>
          <ac:spMkLst>
            <pc:docMk/>
            <pc:sldMk cId="1504510969" sldId="309"/>
            <ac:spMk id="223" creationId="{00000000-0000-0000-0000-000000000000}"/>
          </ac:spMkLst>
        </pc:spChg>
        <pc:picChg chg="add mod">
          <ac:chgData name="Atharva Fulari" userId="77088161-a412-43ba-803f-4db0a62352a6" providerId="ADAL" clId="{404302D8-42E9-4887-ABE8-43A14EB889B6}" dt="2024-08-01T06:22:36.698" v="139" actId="1076"/>
          <ac:picMkLst>
            <pc:docMk/>
            <pc:sldMk cId="1504510969" sldId="309"/>
            <ac:picMk id="3" creationId="{7C4E8C8D-3F96-5FD1-2F11-AE55C3F90603}"/>
          </ac:picMkLst>
        </pc:picChg>
      </pc:sldChg>
      <pc:sldChg chg="addSp delSp modSp add mod">
        <pc:chgData name="Atharva Fulari" userId="77088161-a412-43ba-803f-4db0a62352a6" providerId="ADAL" clId="{404302D8-42E9-4887-ABE8-43A14EB889B6}" dt="2024-08-01T07:11:28.445" v="807" actId="1076"/>
        <pc:sldMkLst>
          <pc:docMk/>
          <pc:sldMk cId="2067793796" sldId="310"/>
        </pc:sldMkLst>
        <pc:spChg chg="mod">
          <ac:chgData name="Atharva Fulari" userId="77088161-a412-43ba-803f-4db0a62352a6" providerId="ADAL" clId="{404302D8-42E9-4887-ABE8-43A14EB889B6}" dt="2024-08-01T07:11:25.953" v="806" actId="1076"/>
          <ac:spMkLst>
            <pc:docMk/>
            <pc:sldMk cId="2067793796" sldId="310"/>
            <ac:spMk id="4" creationId="{5BCC22D9-97B8-48CD-64C3-2B663865174A}"/>
          </ac:spMkLst>
        </pc:spChg>
        <pc:picChg chg="del">
          <ac:chgData name="Atharva Fulari" userId="77088161-a412-43ba-803f-4db0a62352a6" providerId="ADAL" clId="{404302D8-42E9-4887-ABE8-43A14EB889B6}" dt="2024-08-01T07:10:14.899" v="720" actId="478"/>
          <ac:picMkLst>
            <pc:docMk/>
            <pc:sldMk cId="2067793796" sldId="310"/>
            <ac:picMk id="3" creationId="{4466BE46-580A-CEFB-4F69-5D24686007F7}"/>
          </ac:picMkLst>
        </pc:picChg>
        <pc:picChg chg="add del mod">
          <ac:chgData name="Atharva Fulari" userId="77088161-a412-43ba-803f-4db0a62352a6" providerId="ADAL" clId="{404302D8-42E9-4887-ABE8-43A14EB889B6}" dt="2024-08-01T07:10:52.160" v="763" actId="478"/>
          <ac:picMkLst>
            <pc:docMk/>
            <pc:sldMk cId="2067793796" sldId="310"/>
            <ac:picMk id="5" creationId="{EE3B2DB9-926B-E8D4-DBA3-F393972D2BAA}"/>
          </ac:picMkLst>
        </pc:picChg>
        <pc:picChg chg="add mod">
          <ac:chgData name="Atharva Fulari" userId="77088161-a412-43ba-803f-4db0a62352a6" providerId="ADAL" clId="{404302D8-42E9-4887-ABE8-43A14EB889B6}" dt="2024-08-01T07:11:28.445" v="807" actId="1076"/>
          <ac:picMkLst>
            <pc:docMk/>
            <pc:sldMk cId="2067793796" sldId="310"/>
            <ac:picMk id="7" creationId="{CFBB1F09-0275-46B1-8E04-098ACBEF0514}"/>
          </ac:picMkLst>
        </pc:picChg>
      </pc:sldChg>
      <pc:sldMasterChg chg="addSldLayout delSldLayout">
        <pc:chgData name="Atharva Fulari" userId="77088161-a412-43ba-803f-4db0a62352a6" providerId="ADAL" clId="{404302D8-42E9-4887-ABE8-43A14EB889B6}" dt="2024-08-01T09:45:23.940" v="1155" actId="47"/>
        <pc:sldMasterMkLst>
          <pc:docMk/>
          <pc:sldMasterMk cId="0" sldId="2147483668"/>
        </pc:sldMasterMkLst>
        <pc:sldLayoutChg chg="del">
          <pc:chgData name="Atharva Fulari" userId="77088161-a412-43ba-803f-4db0a62352a6" providerId="ADAL" clId="{404302D8-42E9-4887-ABE8-43A14EB889B6}" dt="2024-08-01T09:45:11.979" v="1122" actId="47"/>
          <pc:sldLayoutMkLst>
            <pc:docMk/>
            <pc:sldMasterMk cId="0" sldId="2147483668"/>
            <pc:sldLayoutMk cId="0" sldId="2147483651"/>
          </pc:sldLayoutMkLst>
        </pc:sldLayoutChg>
        <pc:sldLayoutChg chg="del">
          <pc:chgData name="Atharva Fulari" userId="77088161-a412-43ba-803f-4db0a62352a6" providerId="ADAL" clId="{404302D8-42E9-4887-ABE8-43A14EB889B6}" dt="2024-08-01T09:45:01.799" v="1117" actId="47"/>
          <pc:sldLayoutMkLst>
            <pc:docMk/>
            <pc:sldMasterMk cId="0" sldId="2147483668"/>
            <pc:sldLayoutMk cId="0" sldId="2147483653"/>
          </pc:sldLayoutMkLst>
        </pc:sldLayoutChg>
        <pc:sldLayoutChg chg="del">
          <pc:chgData name="Atharva Fulari" userId="77088161-a412-43ba-803f-4db0a62352a6" providerId="ADAL" clId="{404302D8-42E9-4887-ABE8-43A14EB889B6}" dt="2024-08-01T09:45:13.112" v="1125" actId="47"/>
          <pc:sldLayoutMkLst>
            <pc:docMk/>
            <pc:sldMasterMk cId="0" sldId="2147483668"/>
            <pc:sldLayoutMk cId="0" sldId="2147483654"/>
          </pc:sldLayoutMkLst>
        </pc:sldLayoutChg>
        <pc:sldLayoutChg chg="del">
          <pc:chgData name="Atharva Fulari" userId="77088161-a412-43ba-803f-4db0a62352a6" providerId="ADAL" clId="{404302D8-42E9-4887-ABE8-43A14EB889B6}" dt="2024-08-01T09:45:05.676" v="1119" actId="47"/>
          <pc:sldLayoutMkLst>
            <pc:docMk/>
            <pc:sldMasterMk cId="0" sldId="2147483668"/>
            <pc:sldLayoutMk cId="0" sldId="2147483656"/>
          </pc:sldLayoutMkLst>
        </pc:sldLayoutChg>
        <pc:sldLayoutChg chg="del">
          <pc:chgData name="Atharva Fulari" userId="77088161-a412-43ba-803f-4db0a62352a6" providerId="ADAL" clId="{404302D8-42E9-4887-ABE8-43A14EB889B6}" dt="2024-08-01T09:45:12.530" v="1123" actId="47"/>
          <pc:sldLayoutMkLst>
            <pc:docMk/>
            <pc:sldMasterMk cId="0" sldId="2147483668"/>
            <pc:sldLayoutMk cId="0" sldId="2147483657"/>
          </pc:sldLayoutMkLst>
        </pc:sldLayoutChg>
        <pc:sldLayoutChg chg="del">
          <pc:chgData name="Atharva Fulari" userId="77088161-a412-43ba-803f-4db0a62352a6" providerId="ADAL" clId="{404302D8-42E9-4887-ABE8-43A14EB889B6}" dt="2024-08-01T09:45:03.770" v="1118" actId="47"/>
          <pc:sldLayoutMkLst>
            <pc:docMk/>
            <pc:sldMasterMk cId="0" sldId="2147483668"/>
            <pc:sldLayoutMk cId="0" sldId="2147483659"/>
          </pc:sldLayoutMkLst>
        </pc:sldLayoutChg>
        <pc:sldLayoutChg chg="del">
          <pc:chgData name="Atharva Fulari" userId="77088161-a412-43ba-803f-4db0a62352a6" providerId="ADAL" clId="{404302D8-42E9-4887-ABE8-43A14EB889B6}" dt="2024-08-01T09:45:10.593" v="1120" actId="47"/>
          <pc:sldLayoutMkLst>
            <pc:docMk/>
            <pc:sldMasterMk cId="0" sldId="2147483668"/>
            <pc:sldLayoutMk cId="0" sldId="2147483660"/>
          </pc:sldLayoutMkLst>
        </pc:sldLayoutChg>
        <pc:sldLayoutChg chg="del">
          <pc:chgData name="Atharva Fulari" userId="77088161-a412-43ba-803f-4db0a62352a6" providerId="ADAL" clId="{404302D8-42E9-4887-ABE8-43A14EB889B6}" dt="2024-08-01T09:45:12.940" v="1124" actId="47"/>
          <pc:sldLayoutMkLst>
            <pc:docMk/>
            <pc:sldMasterMk cId="0" sldId="2147483668"/>
            <pc:sldLayoutMk cId="0" sldId="2147483661"/>
          </pc:sldLayoutMkLst>
        </pc:sldLayoutChg>
        <pc:sldLayoutChg chg="del">
          <pc:chgData name="Atharva Fulari" userId="77088161-a412-43ba-803f-4db0a62352a6" providerId="ADAL" clId="{404302D8-42E9-4887-ABE8-43A14EB889B6}" dt="2024-08-01T09:45:14.057" v="1129" actId="47"/>
          <pc:sldLayoutMkLst>
            <pc:docMk/>
            <pc:sldMasterMk cId="0" sldId="2147483668"/>
            <pc:sldLayoutMk cId="0" sldId="2147483662"/>
          </pc:sldLayoutMkLst>
        </pc:sldLayoutChg>
        <pc:sldLayoutChg chg="del">
          <pc:chgData name="Atharva Fulari" userId="77088161-a412-43ba-803f-4db0a62352a6" providerId="ADAL" clId="{404302D8-42E9-4887-ABE8-43A14EB889B6}" dt="2024-08-01T09:45:14.421" v="1131" actId="47"/>
          <pc:sldLayoutMkLst>
            <pc:docMk/>
            <pc:sldMasterMk cId="0" sldId="2147483668"/>
            <pc:sldLayoutMk cId="0" sldId="2147483663"/>
          </pc:sldLayoutMkLst>
        </pc:sldLayoutChg>
        <pc:sldLayoutChg chg="del">
          <pc:chgData name="Atharva Fulari" userId="77088161-a412-43ba-803f-4db0a62352a6" providerId="ADAL" clId="{404302D8-42E9-4887-ABE8-43A14EB889B6}" dt="2024-08-01T09:45:14.606" v="1132" actId="47"/>
          <pc:sldLayoutMkLst>
            <pc:docMk/>
            <pc:sldMasterMk cId="0" sldId="2147483668"/>
            <pc:sldLayoutMk cId="0" sldId="2147483664"/>
          </pc:sldLayoutMkLst>
        </pc:sldLayoutChg>
        <pc:sldLayoutChg chg="add del">
          <pc:chgData name="Atharva Fulari" userId="77088161-a412-43ba-803f-4db0a62352a6" providerId="ADAL" clId="{404302D8-42E9-4887-ABE8-43A14EB889B6}" dt="2024-08-01T09:45:23.940" v="1155" actId="47"/>
          <pc:sldLayoutMkLst>
            <pc:docMk/>
            <pc:sldMasterMk cId="0" sldId="2147483668"/>
            <pc:sldLayoutMk cId="0" sldId="2147483665"/>
          </pc:sldLayoutMkLst>
        </pc:sldLayoutChg>
        <pc:sldLayoutChg chg="del">
          <pc:chgData name="Atharva Fulari" userId="77088161-a412-43ba-803f-4db0a62352a6" providerId="ADAL" clId="{404302D8-42E9-4887-ABE8-43A14EB889B6}" dt="2024-08-01T09:45:15.330" v="1135" actId="47"/>
          <pc:sldLayoutMkLst>
            <pc:docMk/>
            <pc:sldMasterMk cId="0" sldId="2147483668"/>
            <pc:sldLayoutMk cId="0" sldId="2147483666"/>
          </pc:sldLayoutMkLst>
        </pc:sldLayoutChg>
      </pc:sldMasterChg>
      <pc:sldMasterChg chg="del delSldLayout">
        <pc:chgData name="Atharva Fulari" userId="77088161-a412-43ba-803f-4db0a62352a6" providerId="ADAL" clId="{404302D8-42E9-4887-ABE8-43A14EB889B6}" dt="2024-08-01T09:45:21.706" v="1153" actId="47"/>
        <pc:sldMasterMkLst>
          <pc:docMk/>
          <pc:sldMasterMk cId="0" sldId="2147483669"/>
        </pc:sldMasterMkLst>
        <pc:sldLayoutChg chg="del">
          <pc:chgData name="Atharva Fulari" userId="77088161-a412-43ba-803f-4db0a62352a6" providerId="ADAL" clId="{404302D8-42E9-4887-ABE8-43A14EB889B6}" dt="2024-08-01T09:45:21.706" v="1153" actId="47"/>
          <pc:sldLayoutMkLst>
            <pc:docMk/>
            <pc:sldMasterMk cId="0" sldId="2147483669"/>
            <pc:sldLayoutMk cId="0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05e27b0d8_0_1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05e27b0d8_0_1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923e9050b9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923e9050b9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231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448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923e9050b9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923e9050b9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057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047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543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923e9050b9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923e9050b9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701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074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fbfd641b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fbfd641b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923e9050b9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923e9050b9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948c3b66d3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948c3b66d3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923e9050b9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923e9050b9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75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087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923e9050b9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923e9050b9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529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454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50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02375" y="867300"/>
            <a:ext cx="3838500" cy="26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02375" y="3707647"/>
            <a:ext cx="2805300" cy="5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70450" y="1960188"/>
            <a:ext cx="31185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70450" y="3531125"/>
            <a:ext cx="29601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0" y="0"/>
            <a:ext cx="243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1098000" y="875375"/>
            <a:ext cx="30759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1098000" y="2205275"/>
            <a:ext cx="3075900" cy="113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/>
          <p:nvPr/>
        </p:nvSpPr>
        <p:spPr>
          <a:xfrm>
            <a:off x="0" y="4926300"/>
            <a:ext cx="9144000" cy="21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2334300" y="563150"/>
            <a:ext cx="44754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2334675" y="2236925"/>
            <a:ext cx="44754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2"/>
          </p:nvPr>
        </p:nvSpPr>
        <p:spPr>
          <a:xfrm>
            <a:off x="2945550" y="1530900"/>
            <a:ext cx="32529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705775" y="3722550"/>
            <a:ext cx="57324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and illustrations by</a:t>
            </a:r>
            <a:r>
              <a:rPr lang="en" sz="12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Stories</a:t>
            </a:r>
            <a:endParaRPr sz="12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/>
          <p:nvPr/>
        </p:nvSpPr>
        <p:spPr>
          <a:xfrm flipH="1">
            <a:off x="7669929" y="1707348"/>
            <a:ext cx="1013700" cy="675900"/>
          </a:xfrm>
          <a:prstGeom prst="wedgeRoundRectCallout">
            <a:avLst>
              <a:gd name="adj1" fmla="val -12417"/>
              <a:gd name="adj2" fmla="val 75161"/>
              <a:gd name="adj3" fmla="val 0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7631290" y="2611349"/>
            <a:ext cx="563700" cy="376200"/>
          </a:xfrm>
          <a:prstGeom prst="wedgeRoundRectCallout">
            <a:avLst>
              <a:gd name="adj1" fmla="val -14431"/>
              <a:gd name="adj2" fmla="val 79287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/>
          <p:nvPr/>
        </p:nvSpPr>
        <p:spPr>
          <a:xfrm flipH="1">
            <a:off x="823197" y="2140897"/>
            <a:ext cx="920100" cy="613500"/>
          </a:xfrm>
          <a:prstGeom prst="wedgeRoundRectCallout">
            <a:avLst>
              <a:gd name="adj1" fmla="val -12417"/>
              <a:gd name="adj2" fmla="val 75161"/>
              <a:gd name="adj3" fmla="val 0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60323" y="1464351"/>
            <a:ext cx="753600" cy="502800"/>
          </a:xfrm>
          <a:prstGeom prst="wedgeRoundRectCallout">
            <a:avLst>
              <a:gd name="adj1" fmla="val -14431"/>
              <a:gd name="adj2" fmla="val 79287"/>
              <a:gd name="adj3" fmla="val 0"/>
            </a:avLst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-25" y="4934100"/>
            <a:ext cx="9144000" cy="20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ource Code Pro Black"/>
              <a:buNone/>
              <a:defRPr sz="360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○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■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65" r:id="rId7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harvafulari/AQE_training_proje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3"/>
          <p:cNvGrpSpPr/>
          <p:nvPr/>
        </p:nvGrpSpPr>
        <p:grpSpPr>
          <a:xfrm>
            <a:off x="5127953" y="1036346"/>
            <a:ext cx="3076275" cy="3065100"/>
            <a:chOff x="4719552" y="1173638"/>
            <a:chExt cx="3076275" cy="3065100"/>
          </a:xfrm>
        </p:grpSpPr>
        <p:sp>
          <p:nvSpPr>
            <p:cNvPr id="128" name="Google Shape;128;p23"/>
            <p:cNvSpPr/>
            <p:nvPr/>
          </p:nvSpPr>
          <p:spPr>
            <a:xfrm>
              <a:off x="4841427" y="1173638"/>
              <a:ext cx="2954400" cy="3065100"/>
            </a:xfrm>
            <a:prstGeom prst="arc">
              <a:avLst>
                <a:gd name="adj1" fmla="val 13424731"/>
                <a:gd name="adj2" fmla="val 12455965"/>
              </a:avLst>
            </a:prstGeom>
            <a:noFill/>
            <a:ln w="9525" cap="flat" cmpd="sng">
              <a:solidFill>
                <a:schemeClr val="accen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719552" y="1531025"/>
              <a:ext cx="815572" cy="486373"/>
            </a:xfrm>
            <a:custGeom>
              <a:avLst/>
              <a:gdLst/>
              <a:ahLst/>
              <a:cxnLst/>
              <a:rect l="l" t="t" r="r" b="b"/>
              <a:pathLst>
                <a:path w="56441" h="33659" fill="none" extrusionOk="0">
                  <a:moveTo>
                    <a:pt x="49936" y="20315"/>
                  </a:moveTo>
                  <a:cubicBezTo>
                    <a:pt x="51637" y="11275"/>
                    <a:pt x="41596" y="4637"/>
                    <a:pt x="33958" y="9774"/>
                  </a:cubicBezTo>
                  <a:cubicBezTo>
                    <a:pt x="31389" y="3537"/>
                    <a:pt x="24818" y="1"/>
                    <a:pt x="18246" y="1302"/>
                  </a:cubicBezTo>
                  <a:cubicBezTo>
                    <a:pt x="11642" y="2603"/>
                    <a:pt x="6905" y="8373"/>
                    <a:pt x="6938" y="15112"/>
                  </a:cubicBezTo>
                  <a:lnTo>
                    <a:pt x="6938" y="15612"/>
                  </a:lnTo>
                  <a:cubicBezTo>
                    <a:pt x="2769" y="16779"/>
                    <a:pt x="0" y="20716"/>
                    <a:pt x="300" y="25052"/>
                  </a:cubicBezTo>
                  <a:cubicBezTo>
                    <a:pt x="600" y="29355"/>
                    <a:pt x="3903" y="32858"/>
                    <a:pt x="8173" y="33458"/>
                  </a:cubicBezTo>
                  <a:lnTo>
                    <a:pt x="8173" y="33558"/>
                  </a:lnTo>
                  <a:lnTo>
                    <a:pt x="49502" y="33558"/>
                  </a:lnTo>
                  <a:cubicBezTo>
                    <a:pt x="53138" y="33658"/>
                    <a:pt x="56207" y="30823"/>
                    <a:pt x="56340" y="27154"/>
                  </a:cubicBezTo>
                  <a:cubicBezTo>
                    <a:pt x="56440" y="23484"/>
                    <a:pt x="53605" y="20449"/>
                    <a:pt x="49936" y="2031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130" name="Google Shape;130;p23"/>
          <p:cNvGrpSpPr/>
          <p:nvPr/>
        </p:nvGrpSpPr>
        <p:grpSpPr>
          <a:xfrm>
            <a:off x="6217149" y="3334763"/>
            <a:ext cx="1019777" cy="929576"/>
            <a:chOff x="6217149" y="3334763"/>
            <a:chExt cx="1019777" cy="929576"/>
          </a:xfrm>
        </p:grpSpPr>
        <p:sp>
          <p:nvSpPr>
            <p:cNvPr id="131" name="Google Shape;131;p23"/>
            <p:cNvSpPr/>
            <p:nvPr/>
          </p:nvSpPr>
          <p:spPr>
            <a:xfrm>
              <a:off x="6563134" y="4072042"/>
              <a:ext cx="329327" cy="177909"/>
            </a:xfrm>
            <a:custGeom>
              <a:avLst/>
              <a:gdLst/>
              <a:ahLst/>
              <a:cxnLst/>
              <a:rect l="l" t="t" r="r" b="b"/>
              <a:pathLst>
                <a:path w="14511" h="7840" extrusionOk="0">
                  <a:moveTo>
                    <a:pt x="1668" y="1"/>
                  </a:moveTo>
                  <a:lnTo>
                    <a:pt x="1668" y="3803"/>
                  </a:lnTo>
                  <a:cubicBezTo>
                    <a:pt x="1668" y="5037"/>
                    <a:pt x="1234" y="6272"/>
                    <a:pt x="501" y="7206"/>
                  </a:cubicBezTo>
                  <a:lnTo>
                    <a:pt x="0" y="7839"/>
                  </a:lnTo>
                  <a:lnTo>
                    <a:pt x="14511" y="7839"/>
                  </a:lnTo>
                  <a:lnTo>
                    <a:pt x="14010" y="7206"/>
                  </a:lnTo>
                  <a:cubicBezTo>
                    <a:pt x="13243" y="6205"/>
                    <a:pt x="12843" y="5004"/>
                    <a:pt x="12843" y="3803"/>
                  </a:cubicBezTo>
                  <a:lnTo>
                    <a:pt x="12843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6585080" y="4072042"/>
              <a:ext cx="284663" cy="146866"/>
            </a:xfrm>
            <a:custGeom>
              <a:avLst/>
              <a:gdLst/>
              <a:ahLst/>
              <a:cxnLst/>
              <a:rect l="l" t="t" r="r" b="b"/>
              <a:pathLst>
                <a:path w="12543" h="6472" extrusionOk="0">
                  <a:moveTo>
                    <a:pt x="701" y="1"/>
                  </a:moveTo>
                  <a:lnTo>
                    <a:pt x="701" y="3803"/>
                  </a:lnTo>
                  <a:cubicBezTo>
                    <a:pt x="701" y="4704"/>
                    <a:pt x="434" y="5638"/>
                    <a:pt x="1" y="6472"/>
                  </a:cubicBezTo>
                  <a:lnTo>
                    <a:pt x="12543" y="6472"/>
                  </a:lnTo>
                  <a:cubicBezTo>
                    <a:pt x="12076" y="5638"/>
                    <a:pt x="11842" y="4737"/>
                    <a:pt x="11876" y="3803"/>
                  </a:cubicBezTo>
                  <a:lnTo>
                    <a:pt x="11876" y="1"/>
                  </a:lnTo>
                  <a:close/>
                </a:path>
              </a:pathLst>
            </a:custGeom>
            <a:solidFill>
              <a:srgbClr val="B04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6600990" y="4084909"/>
              <a:ext cx="253617" cy="36353"/>
            </a:xfrm>
            <a:custGeom>
              <a:avLst/>
              <a:gdLst/>
              <a:ahLst/>
              <a:cxnLst/>
              <a:rect l="l" t="t" r="r" b="b"/>
              <a:pathLst>
                <a:path w="11175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11175" y="1602"/>
                  </a:lnTo>
                  <a:lnTo>
                    <a:pt x="11175" y="1"/>
                  </a:lnTo>
                  <a:close/>
                </a:path>
              </a:pathLst>
            </a:custGeom>
            <a:solidFill>
              <a:srgbClr val="313445"/>
            </a:solidFill>
            <a:ln w="11675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6217149" y="3334763"/>
              <a:ext cx="1019777" cy="764556"/>
            </a:xfrm>
            <a:custGeom>
              <a:avLst/>
              <a:gdLst/>
              <a:ahLst/>
              <a:cxnLst/>
              <a:rect l="l" t="t" r="r" b="b"/>
              <a:pathLst>
                <a:path w="44934" h="33692" extrusionOk="0">
                  <a:moveTo>
                    <a:pt x="3904" y="1"/>
                  </a:moveTo>
                  <a:cubicBezTo>
                    <a:pt x="1769" y="1"/>
                    <a:pt x="34" y="1735"/>
                    <a:pt x="1" y="3903"/>
                  </a:cubicBezTo>
                  <a:lnTo>
                    <a:pt x="1" y="29822"/>
                  </a:lnTo>
                  <a:cubicBezTo>
                    <a:pt x="1" y="31957"/>
                    <a:pt x="1769" y="33691"/>
                    <a:pt x="3904" y="33691"/>
                  </a:cubicBezTo>
                  <a:lnTo>
                    <a:pt x="41030" y="33691"/>
                  </a:lnTo>
                  <a:cubicBezTo>
                    <a:pt x="43165" y="33691"/>
                    <a:pt x="44933" y="31957"/>
                    <a:pt x="44933" y="29822"/>
                  </a:cubicBezTo>
                  <a:lnTo>
                    <a:pt x="44933" y="3903"/>
                  </a:lnTo>
                  <a:cubicBezTo>
                    <a:pt x="44933" y="1769"/>
                    <a:pt x="43165" y="1"/>
                    <a:pt x="41030" y="1"/>
                  </a:cubicBezTo>
                  <a:close/>
                </a:path>
              </a:pathLst>
            </a:custGeom>
            <a:solidFill>
              <a:srgbClr val="313445"/>
            </a:solidFill>
            <a:ln w="11675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6217921" y="3980455"/>
              <a:ext cx="1019006" cy="118863"/>
            </a:xfrm>
            <a:custGeom>
              <a:avLst/>
              <a:gdLst/>
              <a:ahLst/>
              <a:cxnLst/>
              <a:rect l="l" t="t" r="r" b="b"/>
              <a:pathLst>
                <a:path w="44900" h="5238" extrusionOk="0">
                  <a:moveTo>
                    <a:pt x="0" y="0"/>
                  </a:moveTo>
                  <a:lnTo>
                    <a:pt x="0" y="1368"/>
                  </a:lnTo>
                  <a:cubicBezTo>
                    <a:pt x="0" y="3503"/>
                    <a:pt x="1735" y="5237"/>
                    <a:pt x="3870" y="5237"/>
                  </a:cubicBezTo>
                  <a:lnTo>
                    <a:pt x="41030" y="5237"/>
                  </a:lnTo>
                  <a:cubicBezTo>
                    <a:pt x="43131" y="5237"/>
                    <a:pt x="44899" y="3503"/>
                    <a:pt x="44899" y="1368"/>
                  </a:cubicBezTo>
                  <a:lnTo>
                    <a:pt x="4489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6708473" y="4021325"/>
              <a:ext cx="37878" cy="37874"/>
            </a:xfrm>
            <a:custGeom>
              <a:avLst/>
              <a:gdLst/>
              <a:ahLst/>
              <a:cxnLst/>
              <a:rect l="l" t="t" r="r" b="b"/>
              <a:pathLst>
                <a:path w="1669" h="1669" extrusionOk="0">
                  <a:moveTo>
                    <a:pt x="835" y="1"/>
                  </a:moveTo>
                  <a:cubicBezTo>
                    <a:pt x="401" y="1"/>
                    <a:pt x="1" y="367"/>
                    <a:pt x="1" y="834"/>
                  </a:cubicBezTo>
                  <a:cubicBezTo>
                    <a:pt x="1" y="1268"/>
                    <a:pt x="401" y="1668"/>
                    <a:pt x="835" y="1668"/>
                  </a:cubicBezTo>
                  <a:cubicBezTo>
                    <a:pt x="1302" y="1668"/>
                    <a:pt x="1669" y="1268"/>
                    <a:pt x="1669" y="834"/>
                  </a:cubicBezTo>
                  <a:cubicBezTo>
                    <a:pt x="1669" y="367"/>
                    <a:pt x="1302" y="1"/>
                    <a:pt x="835" y="1"/>
                  </a:cubicBezTo>
                  <a:close/>
                </a:path>
              </a:pathLst>
            </a:custGeom>
            <a:solidFill>
              <a:srgbClr val="313445"/>
            </a:solidFill>
            <a:ln w="11675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6563147" y="4249180"/>
              <a:ext cx="329327" cy="15159"/>
            </a:xfrm>
            <a:custGeom>
              <a:avLst/>
              <a:gdLst/>
              <a:ahLst/>
              <a:cxnLst/>
              <a:rect l="l" t="t" r="r" b="b"/>
              <a:pathLst>
                <a:path w="14511" h="668" extrusionOk="0">
                  <a:moveTo>
                    <a:pt x="0" y="0"/>
                  </a:moveTo>
                  <a:lnTo>
                    <a:pt x="0" y="667"/>
                  </a:lnTo>
                  <a:lnTo>
                    <a:pt x="14511" y="667"/>
                  </a:lnTo>
                  <a:lnTo>
                    <a:pt x="1451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3"/>
          <p:cNvSpPr txBox="1">
            <a:spLocks noGrp="1"/>
          </p:cNvSpPr>
          <p:nvPr>
            <p:ph type="ctrTitle"/>
          </p:nvPr>
        </p:nvSpPr>
        <p:spPr>
          <a:xfrm>
            <a:off x="264641" y="385455"/>
            <a:ext cx="5014836" cy="22109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AQE Training Project </a:t>
            </a:r>
            <a:endParaRPr sz="3600" dirty="0"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1"/>
          </p:nvPr>
        </p:nvSpPr>
        <p:spPr>
          <a:xfrm>
            <a:off x="1071226" y="2609227"/>
            <a:ext cx="2805300" cy="54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By- Atharva J Fulari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40" name="Google Shape;140;p23"/>
          <p:cNvSpPr/>
          <p:nvPr/>
        </p:nvSpPr>
        <p:spPr>
          <a:xfrm rot="-5400000">
            <a:off x="6667190" y="2478431"/>
            <a:ext cx="119700" cy="11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41" name="Google Shape;141;p23"/>
          <p:cNvSpPr/>
          <p:nvPr/>
        </p:nvSpPr>
        <p:spPr>
          <a:xfrm rot="-5400000">
            <a:off x="6847729" y="2478431"/>
            <a:ext cx="119700" cy="11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42" name="Google Shape;142;p23"/>
          <p:cNvSpPr/>
          <p:nvPr/>
        </p:nvSpPr>
        <p:spPr>
          <a:xfrm rot="-5400000">
            <a:off x="6486651" y="2478431"/>
            <a:ext cx="119700" cy="11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6269393" y="3382463"/>
            <a:ext cx="916810" cy="539718"/>
          </a:xfrm>
          <a:custGeom>
            <a:avLst/>
            <a:gdLst/>
            <a:ahLst/>
            <a:cxnLst/>
            <a:rect l="l" t="t" r="r" b="b"/>
            <a:pathLst>
              <a:path w="40397" h="23784" extrusionOk="0">
                <a:moveTo>
                  <a:pt x="1" y="0"/>
                </a:moveTo>
                <a:lnTo>
                  <a:pt x="1" y="23784"/>
                </a:lnTo>
                <a:lnTo>
                  <a:pt x="40396" y="23784"/>
                </a:lnTo>
                <a:lnTo>
                  <a:pt x="40396" y="0"/>
                </a:lnTo>
                <a:close/>
              </a:path>
            </a:pathLst>
          </a:custGeom>
          <a:solidFill>
            <a:schemeClr val="accent1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3"/>
          <p:cNvGrpSpPr/>
          <p:nvPr/>
        </p:nvGrpSpPr>
        <p:grpSpPr>
          <a:xfrm>
            <a:off x="6407174" y="3235256"/>
            <a:ext cx="640476" cy="678597"/>
            <a:chOff x="6407174" y="3235256"/>
            <a:chExt cx="640476" cy="678597"/>
          </a:xfrm>
        </p:grpSpPr>
        <p:sp>
          <p:nvSpPr>
            <p:cNvPr id="145" name="Google Shape;145;p23"/>
            <p:cNvSpPr/>
            <p:nvPr/>
          </p:nvSpPr>
          <p:spPr>
            <a:xfrm>
              <a:off x="6472286" y="3370776"/>
              <a:ext cx="269526" cy="382732"/>
            </a:xfrm>
            <a:custGeom>
              <a:avLst/>
              <a:gdLst/>
              <a:ahLst/>
              <a:cxnLst/>
              <a:rect l="l" t="t" r="r" b="b"/>
              <a:pathLst>
                <a:path w="11876" h="16866" extrusionOk="0">
                  <a:moveTo>
                    <a:pt x="7344" y="1"/>
                  </a:moveTo>
                  <a:cubicBezTo>
                    <a:pt x="6644" y="1"/>
                    <a:pt x="6138" y="148"/>
                    <a:pt x="6138" y="148"/>
                  </a:cubicBezTo>
                  <a:cubicBezTo>
                    <a:pt x="6138" y="148"/>
                    <a:pt x="5631" y="2"/>
                    <a:pt x="4945" y="2"/>
                  </a:cubicBezTo>
                  <a:cubicBezTo>
                    <a:pt x="4278" y="2"/>
                    <a:pt x="3442" y="140"/>
                    <a:pt x="2736" y="682"/>
                  </a:cubicBezTo>
                  <a:cubicBezTo>
                    <a:pt x="1335" y="1749"/>
                    <a:pt x="1201" y="4585"/>
                    <a:pt x="2068" y="6019"/>
                  </a:cubicBezTo>
                  <a:cubicBezTo>
                    <a:pt x="2969" y="7420"/>
                    <a:pt x="4170" y="8321"/>
                    <a:pt x="2636" y="9321"/>
                  </a:cubicBezTo>
                  <a:cubicBezTo>
                    <a:pt x="1068" y="10322"/>
                    <a:pt x="0" y="10923"/>
                    <a:pt x="200" y="12690"/>
                  </a:cubicBezTo>
                  <a:cubicBezTo>
                    <a:pt x="401" y="14425"/>
                    <a:pt x="2035" y="16727"/>
                    <a:pt x="4670" y="16860"/>
                  </a:cubicBezTo>
                  <a:cubicBezTo>
                    <a:pt x="4743" y="16864"/>
                    <a:pt x="4817" y="16866"/>
                    <a:pt x="4891" y="16866"/>
                  </a:cubicBezTo>
                  <a:cubicBezTo>
                    <a:pt x="7479" y="16866"/>
                    <a:pt x="10474" y="14622"/>
                    <a:pt x="10474" y="12190"/>
                  </a:cubicBezTo>
                  <a:cubicBezTo>
                    <a:pt x="10474" y="9688"/>
                    <a:pt x="8640" y="8020"/>
                    <a:pt x="9240" y="6586"/>
                  </a:cubicBezTo>
                  <a:cubicBezTo>
                    <a:pt x="9874" y="5185"/>
                    <a:pt x="11875" y="3317"/>
                    <a:pt x="10341" y="1349"/>
                  </a:cubicBezTo>
                  <a:cubicBezTo>
                    <a:pt x="9460" y="243"/>
                    <a:pt x="8242" y="1"/>
                    <a:pt x="7344" y="1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6407174" y="3700385"/>
              <a:ext cx="640476" cy="213468"/>
            </a:xfrm>
            <a:custGeom>
              <a:avLst/>
              <a:gdLst/>
              <a:ahLst/>
              <a:cxnLst/>
              <a:rect l="l" t="t" r="r" b="b"/>
              <a:pathLst>
                <a:path w="28221" h="9407" extrusionOk="0">
                  <a:moveTo>
                    <a:pt x="3737" y="0"/>
                  </a:moveTo>
                  <a:lnTo>
                    <a:pt x="1" y="9407"/>
                  </a:lnTo>
                  <a:lnTo>
                    <a:pt x="28221" y="9407"/>
                  </a:lnTo>
                  <a:lnTo>
                    <a:pt x="2378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6491963" y="3575485"/>
              <a:ext cx="455012" cy="338368"/>
            </a:xfrm>
            <a:custGeom>
              <a:avLst/>
              <a:gdLst/>
              <a:ahLst/>
              <a:cxnLst/>
              <a:rect l="l" t="t" r="r" b="b"/>
              <a:pathLst>
                <a:path w="20049" h="14911" extrusionOk="0">
                  <a:moveTo>
                    <a:pt x="10008" y="0"/>
                  </a:moveTo>
                  <a:lnTo>
                    <a:pt x="1" y="5504"/>
                  </a:lnTo>
                  <a:lnTo>
                    <a:pt x="2369" y="14911"/>
                  </a:lnTo>
                  <a:lnTo>
                    <a:pt x="17013" y="14911"/>
                  </a:lnTo>
                  <a:lnTo>
                    <a:pt x="20048" y="5504"/>
                  </a:lnTo>
                  <a:lnTo>
                    <a:pt x="1000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6591140" y="3590621"/>
              <a:ext cx="259676" cy="156192"/>
            </a:xfrm>
            <a:custGeom>
              <a:avLst/>
              <a:gdLst/>
              <a:ahLst/>
              <a:cxnLst/>
              <a:rect l="l" t="t" r="r" b="b"/>
              <a:pathLst>
                <a:path w="11442" h="6883" extrusionOk="0">
                  <a:moveTo>
                    <a:pt x="6839" y="0"/>
                  </a:moveTo>
                  <a:lnTo>
                    <a:pt x="3903" y="301"/>
                  </a:lnTo>
                  <a:lnTo>
                    <a:pt x="1001" y="1868"/>
                  </a:lnTo>
                  <a:cubicBezTo>
                    <a:pt x="467" y="3303"/>
                    <a:pt x="0" y="5471"/>
                    <a:pt x="1435" y="6705"/>
                  </a:cubicBezTo>
                  <a:cubicBezTo>
                    <a:pt x="1553" y="6814"/>
                    <a:pt x="1718" y="6861"/>
                    <a:pt x="1914" y="6861"/>
                  </a:cubicBezTo>
                  <a:cubicBezTo>
                    <a:pt x="3158" y="6861"/>
                    <a:pt x="5671" y="4971"/>
                    <a:pt x="5671" y="4971"/>
                  </a:cubicBezTo>
                  <a:cubicBezTo>
                    <a:pt x="5671" y="4971"/>
                    <a:pt x="7460" y="6882"/>
                    <a:pt x="9211" y="6882"/>
                  </a:cubicBezTo>
                  <a:cubicBezTo>
                    <a:pt x="9502" y="6882"/>
                    <a:pt x="9793" y="6829"/>
                    <a:pt x="10074" y="6705"/>
                  </a:cubicBezTo>
                  <a:cubicBezTo>
                    <a:pt x="11442" y="6071"/>
                    <a:pt x="10808" y="3636"/>
                    <a:pt x="9974" y="1702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6657001" y="3512650"/>
              <a:ext cx="115858" cy="194066"/>
            </a:xfrm>
            <a:custGeom>
              <a:avLst/>
              <a:gdLst/>
              <a:ahLst/>
              <a:cxnLst/>
              <a:rect l="l" t="t" r="r" b="b"/>
              <a:pathLst>
                <a:path w="5105" h="8552" extrusionOk="0">
                  <a:moveTo>
                    <a:pt x="5104" y="1"/>
                  </a:moveTo>
                  <a:lnTo>
                    <a:pt x="0" y="234"/>
                  </a:lnTo>
                  <a:lnTo>
                    <a:pt x="0" y="4404"/>
                  </a:lnTo>
                  <a:lnTo>
                    <a:pt x="1068" y="7473"/>
                  </a:lnTo>
                  <a:cubicBezTo>
                    <a:pt x="1308" y="8141"/>
                    <a:pt x="1913" y="8552"/>
                    <a:pt x="2572" y="8552"/>
                  </a:cubicBezTo>
                  <a:cubicBezTo>
                    <a:pt x="2736" y="8552"/>
                    <a:pt x="2903" y="8526"/>
                    <a:pt x="3069" y="8473"/>
                  </a:cubicBezTo>
                  <a:cubicBezTo>
                    <a:pt x="3536" y="8306"/>
                    <a:pt x="3903" y="7940"/>
                    <a:pt x="4070" y="7473"/>
                  </a:cubicBezTo>
                  <a:lnTo>
                    <a:pt x="5104" y="4337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6581290" y="3384460"/>
              <a:ext cx="49997" cy="98395"/>
            </a:xfrm>
            <a:custGeom>
              <a:avLst/>
              <a:gdLst/>
              <a:ahLst/>
              <a:cxnLst/>
              <a:rect l="l" t="t" r="r" b="b"/>
              <a:pathLst>
                <a:path w="2203" h="4336" extrusionOk="0">
                  <a:moveTo>
                    <a:pt x="1005" y="0"/>
                  </a:moveTo>
                  <a:cubicBezTo>
                    <a:pt x="849" y="0"/>
                    <a:pt x="698" y="88"/>
                    <a:pt x="568" y="312"/>
                  </a:cubicBezTo>
                  <a:cubicBezTo>
                    <a:pt x="1" y="1380"/>
                    <a:pt x="835" y="3615"/>
                    <a:pt x="1168" y="4148"/>
                  </a:cubicBezTo>
                  <a:cubicBezTo>
                    <a:pt x="1248" y="4284"/>
                    <a:pt x="1341" y="4336"/>
                    <a:pt x="1437" y="4336"/>
                  </a:cubicBezTo>
                  <a:cubicBezTo>
                    <a:pt x="1741" y="4336"/>
                    <a:pt x="2069" y="3815"/>
                    <a:pt x="2069" y="3815"/>
                  </a:cubicBezTo>
                  <a:lnTo>
                    <a:pt x="2202" y="1146"/>
                  </a:lnTo>
                  <a:cubicBezTo>
                    <a:pt x="2202" y="1146"/>
                    <a:pt x="1568" y="0"/>
                    <a:pt x="1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6581290" y="3368076"/>
              <a:ext cx="49997" cy="123402"/>
            </a:xfrm>
            <a:custGeom>
              <a:avLst/>
              <a:gdLst/>
              <a:ahLst/>
              <a:cxnLst/>
              <a:rect l="l" t="t" r="r" b="b"/>
              <a:pathLst>
                <a:path w="2203" h="5438" fill="none" extrusionOk="0">
                  <a:moveTo>
                    <a:pt x="2202" y="1868"/>
                  </a:moveTo>
                  <a:cubicBezTo>
                    <a:pt x="2202" y="1868"/>
                    <a:pt x="1168" y="0"/>
                    <a:pt x="568" y="1034"/>
                  </a:cubicBezTo>
                  <a:cubicBezTo>
                    <a:pt x="1" y="2102"/>
                    <a:pt x="835" y="4337"/>
                    <a:pt x="1168" y="4870"/>
                  </a:cubicBezTo>
                  <a:cubicBezTo>
                    <a:pt x="1502" y="5438"/>
                    <a:pt x="2069" y="4537"/>
                    <a:pt x="2069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6802362" y="3384460"/>
              <a:ext cx="49974" cy="98395"/>
            </a:xfrm>
            <a:custGeom>
              <a:avLst/>
              <a:gdLst/>
              <a:ahLst/>
              <a:cxnLst/>
              <a:rect l="l" t="t" r="r" b="b"/>
              <a:pathLst>
                <a:path w="2202" h="4336" extrusionOk="0">
                  <a:moveTo>
                    <a:pt x="1198" y="0"/>
                  </a:moveTo>
                  <a:cubicBezTo>
                    <a:pt x="634" y="0"/>
                    <a:pt x="0" y="1146"/>
                    <a:pt x="0" y="1146"/>
                  </a:cubicBezTo>
                  <a:lnTo>
                    <a:pt x="133" y="3815"/>
                  </a:lnTo>
                  <a:cubicBezTo>
                    <a:pt x="133" y="3815"/>
                    <a:pt x="462" y="4336"/>
                    <a:pt x="765" y="4336"/>
                  </a:cubicBezTo>
                  <a:cubicBezTo>
                    <a:pt x="861" y="4336"/>
                    <a:pt x="954" y="4284"/>
                    <a:pt x="1034" y="4148"/>
                  </a:cubicBezTo>
                  <a:cubicBezTo>
                    <a:pt x="1368" y="3615"/>
                    <a:pt x="2202" y="1380"/>
                    <a:pt x="1635" y="312"/>
                  </a:cubicBezTo>
                  <a:cubicBezTo>
                    <a:pt x="1504" y="88"/>
                    <a:pt x="1354" y="0"/>
                    <a:pt x="1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6802362" y="3368076"/>
              <a:ext cx="49974" cy="123402"/>
            </a:xfrm>
            <a:custGeom>
              <a:avLst/>
              <a:gdLst/>
              <a:ahLst/>
              <a:cxnLst/>
              <a:rect l="l" t="t" r="r" b="b"/>
              <a:pathLst>
                <a:path w="2202" h="5438" fill="none" extrusionOk="0">
                  <a:moveTo>
                    <a:pt x="0" y="1868"/>
                  </a:moveTo>
                  <a:cubicBezTo>
                    <a:pt x="0" y="1868"/>
                    <a:pt x="1034" y="0"/>
                    <a:pt x="1635" y="1034"/>
                  </a:cubicBezTo>
                  <a:cubicBezTo>
                    <a:pt x="2202" y="2102"/>
                    <a:pt x="1368" y="4337"/>
                    <a:pt x="1034" y="4870"/>
                  </a:cubicBezTo>
                  <a:cubicBezTo>
                    <a:pt x="701" y="5438"/>
                    <a:pt x="133" y="4537"/>
                    <a:pt x="133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6617625" y="3267389"/>
              <a:ext cx="196856" cy="313406"/>
            </a:xfrm>
            <a:custGeom>
              <a:avLst/>
              <a:gdLst/>
              <a:ahLst/>
              <a:cxnLst/>
              <a:rect l="l" t="t" r="r" b="b"/>
              <a:pathLst>
                <a:path w="8674" h="13811" extrusionOk="0">
                  <a:moveTo>
                    <a:pt x="4337" y="1"/>
                  </a:moveTo>
                  <a:cubicBezTo>
                    <a:pt x="1936" y="1"/>
                    <a:pt x="1" y="2669"/>
                    <a:pt x="1" y="5972"/>
                  </a:cubicBezTo>
                  <a:cubicBezTo>
                    <a:pt x="1" y="9274"/>
                    <a:pt x="1936" y="13811"/>
                    <a:pt x="4337" y="13811"/>
                  </a:cubicBezTo>
                  <a:cubicBezTo>
                    <a:pt x="6772" y="13811"/>
                    <a:pt x="8674" y="9274"/>
                    <a:pt x="8674" y="5972"/>
                  </a:cubicBezTo>
                  <a:cubicBezTo>
                    <a:pt x="8674" y="2703"/>
                    <a:pt x="6772" y="1"/>
                    <a:pt x="43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6598561" y="3235256"/>
              <a:ext cx="293151" cy="199240"/>
            </a:xfrm>
            <a:custGeom>
              <a:avLst/>
              <a:gdLst/>
              <a:ahLst/>
              <a:cxnLst/>
              <a:rect l="l" t="t" r="r" b="b"/>
              <a:pathLst>
                <a:path w="12917" h="8780" extrusionOk="0">
                  <a:moveTo>
                    <a:pt x="4723" y="1"/>
                  </a:moveTo>
                  <a:cubicBezTo>
                    <a:pt x="4575" y="1"/>
                    <a:pt x="4426" y="6"/>
                    <a:pt x="4277" y="16"/>
                  </a:cubicBezTo>
                  <a:cubicBezTo>
                    <a:pt x="2509" y="149"/>
                    <a:pt x="2309" y="2317"/>
                    <a:pt x="2309" y="2317"/>
                  </a:cubicBezTo>
                  <a:cubicBezTo>
                    <a:pt x="2309" y="2317"/>
                    <a:pt x="2189" y="2287"/>
                    <a:pt x="2008" y="2287"/>
                  </a:cubicBezTo>
                  <a:cubicBezTo>
                    <a:pt x="1591" y="2287"/>
                    <a:pt x="846" y="2449"/>
                    <a:pt x="474" y="3518"/>
                  </a:cubicBezTo>
                  <a:cubicBezTo>
                    <a:pt x="0" y="4881"/>
                    <a:pt x="789" y="8401"/>
                    <a:pt x="971" y="8401"/>
                  </a:cubicBezTo>
                  <a:cubicBezTo>
                    <a:pt x="994" y="8401"/>
                    <a:pt x="1008" y="8345"/>
                    <a:pt x="1008" y="8222"/>
                  </a:cubicBezTo>
                  <a:cubicBezTo>
                    <a:pt x="1008" y="7301"/>
                    <a:pt x="2074" y="4594"/>
                    <a:pt x="3053" y="4594"/>
                  </a:cubicBezTo>
                  <a:cubicBezTo>
                    <a:pt x="3209" y="4594"/>
                    <a:pt x="3363" y="4663"/>
                    <a:pt x="3509" y="4819"/>
                  </a:cubicBezTo>
                  <a:cubicBezTo>
                    <a:pt x="3509" y="4819"/>
                    <a:pt x="3910" y="3945"/>
                    <a:pt x="4592" y="3945"/>
                  </a:cubicBezTo>
                  <a:cubicBezTo>
                    <a:pt x="4933" y="3945"/>
                    <a:pt x="5344" y="4163"/>
                    <a:pt x="5811" y="4819"/>
                  </a:cubicBezTo>
                  <a:cubicBezTo>
                    <a:pt x="7245" y="6787"/>
                    <a:pt x="6545" y="8188"/>
                    <a:pt x="7779" y="8655"/>
                  </a:cubicBezTo>
                  <a:cubicBezTo>
                    <a:pt x="7959" y="8740"/>
                    <a:pt x="8147" y="8780"/>
                    <a:pt x="8332" y="8780"/>
                  </a:cubicBezTo>
                  <a:cubicBezTo>
                    <a:pt x="8800" y="8780"/>
                    <a:pt x="9251" y="8528"/>
                    <a:pt x="9514" y="8122"/>
                  </a:cubicBezTo>
                  <a:cubicBezTo>
                    <a:pt x="9514" y="8122"/>
                    <a:pt x="12916" y="5820"/>
                    <a:pt x="9514" y="2117"/>
                  </a:cubicBezTo>
                  <a:cubicBezTo>
                    <a:pt x="8279" y="759"/>
                    <a:pt x="6559" y="1"/>
                    <a:pt x="4723" y="1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23"/>
          <p:cNvSpPr/>
          <p:nvPr/>
        </p:nvSpPr>
        <p:spPr>
          <a:xfrm>
            <a:off x="7756233" y="2868478"/>
            <a:ext cx="329327" cy="177909"/>
          </a:xfrm>
          <a:custGeom>
            <a:avLst/>
            <a:gdLst/>
            <a:ahLst/>
            <a:cxnLst/>
            <a:rect l="l" t="t" r="r" b="b"/>
            <a:pathLst>
              <a:path w="14511" h="7840" extrusionOk="0">
                <a:moveTo>
                  <a:pt x="1701" y="1"/>
                </a:moveTo>
                <a:lnTo>
                  <a:pt x="1701" y="3803"/>
                </a:lnTo>
                <a:cubicBezTo>
                  <a:pt x="1701" y="5037"/>
                  <a:pt x="1301" y="6272"/>
                  <a:pt x="500" y="7206"/>
                </a:cubicBezTo>
                <a:lnTo>
                  <a:pt x="0" y="7839"/>
                </a:lnTo>
                <a:lnTo>
                  <a:pt x="14510" y="7839"/>
                </a:lnTo>
                <a:lnTo>
                  <a:pt x="14010" y="7206"/>
                </a:lnTo>
                <a:cubicBezTo>
                  <a:pt x="13310" y="6272"/>
                  <a:pt x="12876" y="5037"/>
                  <a:pt x="12876" y="3803"/>
                </a:cubicBezTo>
                <a:lnTo>
                  <a:pt x="12876" y="1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7779700" y="2868478"/>
            <a:ext cx="285412" cy="146866"/>
          </a:xfrm>
          <a:custGeom>
            <a:avLst/>
            <a:gdLst/>
            <a:ahLst/>
            <a:cxnLst/>
            <a:rect l="l" t="t" r="r" b="b"/>
            <a:pathLst>
              <a:path w="12576" h="6472" extrusionOk="0">
                <a:moveTo>
                  <a:pt x="734" y="1"/>
                </a:moveTo>
                <a:lnTo>
                  <a:pt x="734" y="3803"/>
                </a:lnTo>
                <a:cubicBezTo>
                  <a:pt x="667" y="4704"/>
                  <a:pt x="434" y="5638"/>
                  <a:pt x="0" y="6472"/>
                </a:cubicBezTo>
                <a:lnTo>
                  <a:pt x="12576" y="6472"/>
                </a:lnTo>
                <a:cubicBezTo>
                  <a:pt x="12109" y="5638"/>
                  <a:pt x="11909" y="4737"/>
                  <a:pt x="11909" y="3803"/>
                </a:cubicBezTo>
                <a:lnTo>
                  <a:pt x="11909" y="1"/>
                </a:lnTo>
                <a:close/>
              </a:path>
            </a:pathLst>
          </a:custGeom>
          <a:solidFill>
            <a:srgbClr val="B04C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7794837" y="2882093"/>
            <a:ext cx="253617" cy="35605"/>
          </a:xfrm>
          <a:custGeom>
            <a:avLst/>
            <a:gdLst/>
            <a:ahLst/>
            <a:cxnLst/>
            <a:rect l="l" t="t" r="r" b="b"/>
            <a:pathLst>
              <a:path w="11175" h="1569" extrusionOk="0">
                <a:moveTo>
                  <a:pt x="0" y="1"/>
                </a:moveTo>
                <a:lnTo>
                  <a:pt x="0" y="1569"/>
                </a:lnTo>
                <a:lnTo>
                  <a:pt x="11175" y="1569"/>
                </a:lnTo>
                <a:lnTo>
                  <a:pt x="11175" y="1"/>
                </a:ln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7411769" y="2131198"/>
            <a:ext cx="1019005" cy="764556"/>
          </a:xfrm>
          <a:custGeom>
            <a:avLst/>
            <a:gdLst/>
            <a:ahLst/>
            <a:cxnLst/>
            <a:rect l="l" t="t" r="r" b="b"/>
            <a:pathLst>
              <a:path w="44900" h="33692" extrusionOk="0">
                <a:moveTo>
                  <a:pt x="3870" y="1"/>
                </a:moveTo>
                <a:cubicBezTo>
                  <a:pt x="1768" y="1"/>
                  <a:pt x="1" y="1735"/>
                  <a:pt x="1" y="3903"/>
                </a:cubicBezTo>
                <a:lnTo>
                  <a:pt x="1" y="29822"/>
                </a:lnTo>
                <a:cubicBezTo>
                  <a:pt x="1" y="31957"/>
                  <a:pt x="1735" y="33691"/>
                  <a:pt x="3870" y="33691"/>
                </a:cubicBezTo>
                <a:lnTo>
                  <a:pt x="41030" y="33691"/>
                </a:lnTo>
                <a:cubicBezTo>
                  <a:pt x="43165" y="33691"/>
                  <a:pt x="44899" y="31957"/>
                  <a:pt x="44899" y="29822"/>
                </a:cubicBezTo>
                <a:lnTo>
                  <a:pt x="44899" y="3903"/>
                </a:lnTo>
                <a:cubicBezTo>
                  <a:pt x="44899" y="1769"/>
                  <a:pt x="43165" y="1"/>
                  <a:pt x="41030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7411769" y="2776891"/>
            <a:ext cx="1019005" cy="118863"/>
          </a:xfrm>
          <a:custGeom>
            <a:avLst/>
            <a:gdLst/>
            <a:ahLst/>
            <a:cxnLst/>
            <a:rect l="l" t="t" r="r" b="b"/>
            <a:pathLst>
              <a:path w="44900" h="5238" extrusionOk="0">
                <a:moveTo>
                  <a:pt x="1" y="0"/>
                </a:moveTo>
                <a:lnTo>
                  <a:pt x="1" y="1368"/>
                </a:lnTo>
                <a:cubicBezTo>
                  <a:pt x="1" y="3503"/>
                  <a:pt x="1735" y="5237"/>
                  <a:pt x="3870" y="5237"/>
                </a:cubicBezTo>
                <a:lnTo>
                  <a:pt x="41030" y="5237"/>
                </a:lnTo>
                <a:cubicBezTo>
                  <a:pt x="43165" y="5237"/>
                  <a:pt x="44899" y="3503"/>
                  <a:pt x="44899" y="1368"/>
                </a:cubicBezTo>
                <a:lnTo>
                  <a:pt x="44899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7464012" y="2178898"/>
            <a:ext cx="916787" cy="540490"/>
          </a:xfrm>
          <a:custGeom>
            <a:avLst/>
            <a:gdLst/>
            <a:ahLst/>
            <a:cxnLst/>
            <a:rect l="l" t="t" r="r" b="b"/>
            <a:pathLst>
              <a:path w="40396" h="23818" extrusionOk="0">
                <a:moveTo>
                  <a:pt x="0" y="0"/>
                </a:moveTo>
                <a:lnTo>
                  <a:pt x="0" y="23817"/>
                </a:lnTo>
                <a:lnTo>
                  <a:pt x="40396" y="23817"/>
                </a:lnTo>
                <a:lnTo>
                  <a:pt x="40396" y="0"/>
                </a:lnTo>
                <a:close/>
              </a:path>
            </a:pathLst>
          </a:custGeom>
          <a:solidFill>
            <a:schemeClr val="accent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7903093" y="2817760"/>
            <a:ext cx="37878" cy="37874"/>
          </a:xfrm>
          <a:custGeom>
            <a:avLst/>
            <a:gdLst/>
            <a:ahLst/>
            <a:cxnLst/>
            <a:rect l="l" t="t" r="r" b="b"/>
            <a:pathLst>
              <a:path w="1669" h="1669" extrusionOk="0">
                <a:moveTo>
                  <a:pt x="834" y="1"/>
                </a:moveTo>
                <a:cubicBezTo>
                  <a:pt x="367" y="1"/>
                  <a:pt x="0" y="368"/>
                  <a:pt x="0" y="835"/>
                </a:cubicBezTo>
                <a:cubicBezTo>
                  <a:pt x="0" y="1268"/>
                  <a:pt x="367" y="1668"/>
                  <a:pt x="834" y="1668"/>
                </a:cubicBezTo>
                <a:cubicBezTo>
                  <a:pt x="1301" y="1668"/>
                  <a:pt x="1668" y="1268"/>
                  <a:pt x="1668" y="835"/>
                </a:cubicBezTo>
                <a:cubicBezTo>
                  <a:pt x="1668" y="368"/>
                  <a:pt x="1301" y="1"/>
                  <a:pt x="834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7756982" y="3046364"/>
            <a:ext cx="329327" cy="15159"/>
          </a:xfrm>
          <a:custGeom>
            <a:avLst/>
            <a:gdLst/>
            <a:ahLst/>
            <a:cxnLst/>
            <a:rect l="l" t="t" r="r" b="b"/>
            <a:pathLst>
              <a:path w="14511" h="668" extrusionOk="0">
                <a:moveTo>
                  <a:pt x="0" y="0"/>
                </a:moveTo>
                <a:lnTo>
                  <a:pt x="0" y="668"/>
                </a:lnTo>
                <a:lnTo>
                  <a:pt x="14511" y="668"/>
                </a:lnTo>
                <a:lnTo>
                  <a:pt x="14511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23"/>
          <p:cNvGrpSpPr/>
          <p:nvPr/>
        </p:nvGrpSpPr>
        <p:grpSpPr>
          <a:xfrm>
            <a:off x="7603292" y="2033167"/>
            <a:ext cx="636708" cy="682432"/>
            <a:chOff x="7603292" y="2033167"/>
            <a:chExt cx="636708" cy="682432"/>
          </a:xfrm>
        </p:grpSpPr>
        <p:sp>
          <p:nvSpPr>
            <p:cNvPr id="165" name="Google Shape;165;p23"/>
            <p:cNvSpPr/>
            <p:nvPr/>
          </p:nvSpPr>
          <p:spPr>
            <a:xfrm>
              <a:off x="7603292" y="2504376"/>
              <a:ext cx="636708" cy="211222"/>
            </a:xfrm>
            <a:custGeom>
              <a:avLst/>
              <a:gdLst/>
              <a:ahLst/>
              <a:cxnLst/>
              <a:rect l="l" t="t" r="r" b="b"/>
              <a:pathLst>
                <a:path w="28055" h="9308" extrusionOk="0">
                  <a:moveTo>
                    <a:pt x="3670" y="1"/>
                  </a:moveTo>
                  <a:lnTo>
                    <a:pt x="1" y="9307"/>
                  </a:lnTo>
                  <a:lnTo>
                    <a:pt x="28054" y="9307"/>
                  </a:lnTo>
                  <a:lnTo>
                    <a:pt x="23718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7686582" y="2380248"/>
              <a:ext cx="454989" cy="335350"/>
            </a:xfrm>
            <a:custGeom>
              <a:avLst/>
              <a:gdLst/>
              <a:ahLst/>
              <a:cxnLst/>
              <a:rect l="l" t="t" r="r" b="b"/>
              <a:pathLst>
                <a:path w="20048" h="14778" extrusionOk="0">
                  <a:moveTo>
                    <a:pt x="10007" y="0"/>
                  </a:moveTo>
                  <a:lnTo>
                    <a:pt x="7405" y="1034"/>
                  </a:lnTo>
                  <a:lnTo>
                    <a:pt x="0" y="5471"/>
                  </a:lnTo>
                  <a:lnTo>
                    <a:pt x="0" y="14777"/>
                  </a:lnTo>
                  <a:lnTo>
                    <a:pt x="20048" y="14777"/>
                  </a:lnTo>
                  <a:lnTo>
                    <a:pt x="20048" y="5471"/>
                  </a:lnTo>
                  <a:lnTo>
                    <a:pt x="12276" y="1034"/>
                  </a:lnTo>
                  <a:lnTo>
                    <a:pt x="10007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7872046" y="2479392"/>
              <a:ext cx="80272" cy="233937"/>
            </a:xfrm>
            <a:custGeom>
              <a:avLst/>
              <a:gdLst/>
              <a:ahLst/>
              <a:cxnLst/>
              <a:rect l="l" t="t" r="r" b="b"/>
              <a:pathLst>
                <a:path w="3537" h="10309" extrusionOk="0">
                  <a:moveTo>
                    <a:pt x="1502" y="1"/>
                  </a:moveTo>
                  <a:lnTo>
                    <a:pt x="1" y="2469"/>
                  </a:lnTo>
                  <a:lnTo>
                    <a:pt x="1368" y="4638"/>
                  </a:lnTo>
                  <a:lnTo>
                    <a:pt x="701" y="10308"/>
                  </a:lnTo>
                  <a:lnTo>
                    <a:pt x="3170" y="10308"/>
                  </a:lnTo>
                  <a:lnTo>
                    <a:pt x="1935" y="4638"/>
                  </a:lnTo>
                  <a:lnTo>
                    <a:pt x="3537" y="2403"/>
                  </a:lnTo>
                  <a:lnTo>
                    <a:pt x="1502" y="1"/>
                  </a:ln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7825113" y="2403712"/>
              <a:ext cx="165061" cy="158212"/>
            </a:xfrm>
            <a:custGeom>
              <a:avLst/>
              <a:gdLst/>
              <a:ahLst/>
              <a:cxnLst/>
              <a:rect l="l" t="t" r="r" b="b"/>
              <a:pathLst>
                <a:path w="7273" h="6972" extrusionOk="0">
                  <a:moveTo>
                    <a:pt x="1301" y="0"/>
                  </a:moveTo>
                  <a:lnTo>
                    <a:pt x="1" y="934"/>
                  </a:lnTo>
                  <a:lnTo>
                    <a:pt x="1602" y="6905"/>
                  </a:lnTo>
                  <a:lnTo>
                    <a:pt x="3737" y="5237"/>
                  </a:lnTo>
                  <a:lnTo>
                    <a:pt x="6405" y="6972"/>
                  </a:lnTo>
                  <a:lnTo>
                    <a:pt x="7272" y="734"/>
                  </a:lnTo>
                  <a:lnTo>
                    <a:pt x="6172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7850849" y="2316664"/>
              <a:ext cx="115858" cy="205912"/>
            </a:xfrm>
            <a:custGeom>
              <a:avLst/>
              <a:gdLst/>
              <a:ahLst/>
              <a:cxnLst/>
              <a:rect l="l" t="t" r="r" b="b"/>
              <a:pathLst>
                <a:path w="5105" h="9074" extrusionOk="0">
                  <a:moveTo>
                    <a:pt x="5104" y="0"/>
                  </a:moveTo>
                  <a:lnTo>
                    <a:pt x="1" y="267"/>
                  </a:lnTo>
                  <a:lnTo>
                    <a:pt x="1" y="4437"/>
                  </a:lnTo>
                  <a:lnTo>
                    <a:pt x="2603" y="9073"/>
                  </a:lnTo>
                  <a:lnTo>
                    <a:pt x="5104" y="4403"/>
                  </a:lnTo>
                  <a:lnTo>
                    <a:pt x="510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7775910" y="2189677"/>
              <a:ext cx="50746" cy="98259"/>
            </a:xfrm>
            <a:custGeom>
              <a:avLst/>
              <a:gdLst/>
              <a:ahLst/>
              <a:cxnLst/>
              <a:rect l="l" t="t" r="r" b="b"/>
              <a:pathLst>
                <a:path w="2236" h="4330" extrusionOk="0">
                  <a:moveTo>
                    <a:pt x="1029" y="0"/>
                  </a:moveTo>
                  <a:cubicBezTo>
                    <a:pt x="873" y="0"/>
                    <a:pt x="725" y="92"/>
                    <a:pt x="601" y="326"/>
                  </a:cubicBezTo>
                  <a:cubicBezTo>
                    <a:pt x="0" y="1360"/>
                    <a:pt x="834" y="3561"/>
                    <a:pt x="1168" y="4128"/>
                  </a:cubicBezTo>
                  <a:cubicBezTo>
                    <a:pt x="1249" y="4274"/>
                    <a:pt x="1346" y="4330"/>
                    <a:pt x="1446" y="4330"/>
                  </a:cubicBezTo>
                  <a:cubicBezTo>
                    <a:pt x="1758" y="4330"/>
                    <a:pt x="2102" y="3795"/>
                    <a:pt x="2102" y="3795"/>
                  </a:cubicBezTo>
                  <a:lnTo>
                    <a:pt x="2235" y="1160"/>
                  </a:lnTo>
                  <a:cubicBezTo>
                    <a:pt x="2235" y="1160"/>
                    <a:pt x="1584" y="0"/>
                    <a:pt x="1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7775910" y="2172839"/>
              <a:ext cx="50746" cy="124151"/>
            </a:xfrm>
            <a:custGeom>
              <a:avLst/>
              <a:gdLst/>
              <a:ahLst/>
              <a:cxnLst/>
              <a:rect l="l" t="t" r="r" b="b"/>
              <a:pathLst>
                <a:path w="2236" h="5471" fill="none" extrusionOk="0">
                  <a:moveTo>
                    <a:pt x="2235" y="1902"/>
                  </a:moveTo>
                  <a:cubicBezTo>
                    <a:pt x="2235" y="1902"/>
                    <a:pt x="1168" y="0"/>
                    <a:pt x="601" y="1068"/>
                  </a:cubicBezTo>
                  <a:cubicBezTo>
                    <a:pt x="0" y="2102"/>
                    <a:pt x="834" y="4303"/>
                    <a:pt x="1168" y="4870"/>
                  </a:cubicBezTo>
                  <a:cubicBezTo>
                    <a:pt x="1501" y="5471"/>
                    <a:pt x="2102" y="4537"/>
                    <a:pt x="2102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7996959" y="2189677"/>
              <a:ext cx="49997" cy="98259"/>
            </a:xfrm>
            <a:custGeom>
              <a:avLst/>
              <a:gdLst/>
              <a:ahLst/>
              <a:cxnLst/>
              <a:rect l="l" t="t" r="r" b="b"/>
              <a:pathLst>
                <a:path w="2203" h="4330" extrusionOk="0">
                  <a:moveTo>
                    <a:pt x="1177" y="0"/>
                  </a:moveTo>
                  <a:cubicBezTo>
                    <a:pt x="631" y="0"/>
                    <a:pt x="1" y="1160"/>
                    <a:pt x="1" y="1160"/>
                  </a:cubicBezTo>
                  <a:lnTo>
                    <a:pt x="101" y="3795"/>
                  </a:lnTo>
                  <a:cubicBezTo>
                    <a:pt x="101" y="3795"/>
                    <a:pt x="445" y="4330"/>
                    <a:pt x="756" y="4330"/>
                  </a:cubicBezTo>
                  <a:cubicBezTo>
                    <a:pt x="857" y="4330"/>
                    <a:pt x="954" y="4274"/>
                    <a:pt x="1035" y="4128"/>
                  </a:cubicBezTo>
                  <a:cubicBezTo>
                    <a:pt x="1368" y="3561"/>
                    <a:pt x="2202" y="1360"/>
                    <a:pt x="1602" y="326"/>
                  </a:cubicBezTo>
                  <a:cubicBezTo>
                    <a:pt x="1477" y="92"/>
                    <a:pt x="1331" y="0"/>
                    <a:pt x="1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7996959" y="2172839"/>
              <a:ext cx="49997" cy="124151"/>
            </a:xfrm>
            <a:custGeom>
              <a:avLst/>
              <a:gdLst/>
              <a:ahLst/>
              <a:cxnLst/>
              <a:rect l="l" t="t" r="r" b="b"/>
              <a:pathLst>
                <a:path w="2203" h="5471" fill="none" extrusionOk="0">
                  <a:moveTo>
                    <a:pt x="1" y="1902"/>
                  </a:moveTo>
                  <a:cubicBezTo>
                    <a:pt x="1" y="1902"/>
                    <a:pt x="1035" y="0"/>
                    <a:pt x="1602" y="1068"/>
                  </a:cubicBezTo>
                  <a:cubicBezTo>
                    <a:pt x="2202" y="2102"/>
                    <a:pt x="1368" y="4303"/>
                    <a:pt x="1035" y="4870"/>
                  </a:cubicBezTo>
                  <a:cubicBezTo>
                    <a:pt x="701" y="5471"/>
                    <a:pt x="101" y="4537"/>
                    <a:pt x="101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7812993" y="2072924"/>
              <a:ext cx="196107" cy="313383"/>
            </a:xfrm>
            <a:custGeom>
              <a:avLst/>
              <a:gdLst/>
              <a:ahLst/>
              <a:cxnLst/>
              <a:rect l="l" t="t" r="r" b="b"/>
              <a:pathLst>
                <a:path w="8641" h="13810" extrusionOk="0">
                  <a:moveTo>
                    <a:pt x="4337" y="0"/>
                  </a:moveTo>
                  <a:cubicBezTo>
                    <a:pt x="1936" y="0"/>
                    <a:pt x="1" y="2702"/>
                    <a:pt x="1" y="5971"/>
                  </a:cubicBezTo>
                  <a:cubicBezTo>
                    <a:pt x="1" y="9207"/>
                    <a:pt x="1869" y="13810"/>
                    <a:pt x="4304" y="13810"/>
                  </a:cubicBezTo>
                  <a:cubicBezTo>
                    <a:pt x="6706" y="13810"/>
                    <a:pt x="8640" y="9240"/>
                    <a:pt x="8640" y="5971"/>
                  </a:cubicBezTo>
                  <a:cubicBezTo>
                    <a:pt x="8640" y="2635"/>
                    <a:pt x="6739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7770599" y="2420369"/>
              <a:ext cx="274088" cy="295229"/>
            </a:xfrm>
            <a:custGeom>
              <a:avLst/>
              <a:gdLst/>
              <a:ahLst/>
              <a:cxnLst/>
              <a:rect l="l" t="t" r="r" b="b"/>
              <a:pathLst>
                <a:path w="12077" h="13010" extrusionOk="0">
                  <a:moveTo>
                    <a:pt x="9674" y="0"/>
                  </a:moveTo>
                  <a:lnTo>
                    <a:pt x="6038" y="12909"/>
                  </a:lnTo>
                  <a:lnTo>
                    <a:pt x="2403" y="200"/>
                  </a:lnTo>
                  <a:lnTo>
                    <a:pt x="668" y="1268"/>
                  </a:lnTo>
                  <a:lnTo>
                    <a:pt x="1" y="6371"/>
                  </a:lnTo>
                  <a:lnTo>
                    <a:pt x="2136" y="6738"/>
                  </a:lnTo>
                  <a:lnTo>
                    <a:pt x="968" y="8506"/>
                  </a:lnTo>
                  <a:lnTo>
                    <a:pt x="4037" y="13009"/>
                  </a:lnTo>
                  <a:lnTo>
                    <a:pt x="8373" y="13009"/>
                  </a:lnTo>
                  <a:lnTo>
                    <a:pt x="11642" y="9674"/>
                  </a:lnTo>
                  <a:lnTo>
                    <a:pt x="9541" y="7105"/>
                  </a:lnTo>
                  <a:lnTo>
                    <a:pt x="12076" y="6905"/>
                  </a:lnTo>
                  <a:lnTo>
                    <a:pt x="11809" y="1268"/>
                  </a:lnTo>
                  <a:lnTo>
                    <a:pt x="9674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7794837" y="2033167"/>
              <a:ext cx="229401" cy="217666"/>
            </a:xfrm>
            <a:custGeom>
              <a:avLst/>
              <a:gdLst/>
              <a:ahLst/>
              <a:cxnLst/>
              <a:rect l="l" t="t" r="r" b="b"/>
              <a:pathLst>
                <a:path w="10108" h="9592" extrusionOk="0">
                  <a:moveTo>
                    <a:pt x="5004" y="1"/>
                  </a:moveTo>
                  <a:cubicBezTo>
                    <a:pt x="3895" y="1"/>
                    <a:pt x="2802" y="151"/>
                    <a:pt x="2168" y="485"/>
                  </a:cubicBezTo>
                  <a:cubicBezTo>
                    <a:pt x="934" y="1152"/>
                    <a:pt x="0" y="4287"/>
                    <a:pt x="300" y="5388"/>
                  </a:cubicBezTo>
                  <a:cubicBezTo>
                    <a:pt x="601" y="6422"/>
                    <a:pt x="734" y="7456"/>
                    <a:pt x="767" y="8557"/>
                  </a:cubicBezTo>
                  <a:cubicBezTo>
                    <a:pt x="767" y="8557"/>
                    <a:pt x="904" y="8571"/>
                    <a:pt x="1063" y="8571"/>
                  </a:cubicBezTo>
                  <a:cubicBezTo>
                    <a:pt x="1329" y="8571"/>
                    <a:pt x="1660" y="8532"/>
                    <a:pt x="1535" y="8323"/>
                  </a:cubicBezTo>
                  <a:cubicBezTo>
                    <a:pt x="1368" y="7990"/>
                    <a:pt x="1535" y="6889"/>
                    <a:pt x="1535" y="6889"/>
                  </a:cubicBezTo>
                  <a:cubicBezTo>
                    <a:pt x="1768" y="6722"/>
                    <a:pt x="1935" y="6455"/>
                    <a:pt x="2035" y="6222"/>
                  </a:cubicBezTo>
                  <a:cubicBezTo>
                    <a:pt x="2269" y="5722"/>
                    <a:pt x="1768" y="5054"/>
                    <a:pt x="1768" y="4454"/>
                  </a:cubicBezTo>
                  <a:cubicBezTo>
                    <a:pt x="1768" y="4343"/>
                    <a:pt x="1884" y="4299"/>
                    <a:pt x="2074" y="4299"/>
                  </a:cubicBezTo>
                  <a:cubicBezTo>
                    <a:pt x="2856" y="4299"/>
                    <a:pt x="4895" y="5054"/>
                    <a:pt x="5271" y="5054"/>
                  </a:cubicBezTo>
                  <a:cubicBezTo>
                    <a:pt x="5704" y="5054"/>
                    <a:pt x="8473" y="4387"/>
                    <a:pt x="8473" y="4387"/>
                  </a:cubicBezTo>
                  <a:lnTo>
                    <a:pt x="8473" y="4387"/>
                  </a:lnTo>
                  <a:cubicBezTo>
                    <a:pt x="8473" y="4387"/>
                    <a:pt x="7973" y="6122"/>
                    <a:pt x="8273" y="6322"/>
                  </a:cubicBezTo>
                  <a:cubicBezTo>
                    <a:pt x="8540" y="6556"/>
                    <a:pt x="8773" y="7423"/>
                    <a:pt x="8773" y="7423"/>
                  </a:cubicBezTo>
                  <a:cubicBezTo>
                    <a:pt x="8773" y="7423"/>
                    <a:pt x="8473" y="8991"/>
                    <a:pt x="8540" y="9257"/>
                  </a:cubicBezTo>
                  <a:cubicBezTo>
                    <a:pt x="8608" y="9417"/>
                    <a:pt x="8893" y="9591"/>
                    <a:pt x="9110" y="9591"/>
                  </a:cubicBezTo>
                  <a:cubicBezTo>
                    <a:pt x="9211" y="9591"/>
                    <a:pt x="9298" y="9553"/>
                    <a:pt x="9340" y="9458"/>
                  </a:cubicBezTo>
                  <a:cubicBezTo>
                    <a:pt x="9474" y="9157"/>
                    <a:pt x="9440" y="6622"/>
                    <a:pt x="9440" y="6622"/>
                  </a:cubicBezTo>
                  <a:lnTo>
                    <a:pt x="9440" y="6622"/>
                  </a:lnTo>
                  <a:cubicBezTo>
                    <a:pt x="9440" y="6622"/>
                    <a:pt x="9452" y="6624"/>
                    <a:pt x="9471" y="6624"/>
                  </a:cubicBezTo>
                  <a:cubicBezTo>
                    <a:pt x="9603" y="6624"/>
                    <a:pt x="10107" y="6548"/>
                    <a:pt x="10107" y="5388"/>
                  </a:cubicBezTo>
                  <a:cubicBezTo>
                    <a:pt x="10107" y="4054"/>
                    <a:pt x="9307" y="952"/>
                    <a:pt x="7939" y="418"/>
                  </a:cubicBezTo>
                  <a:cubicBezTo>
                    <a:pt x="7239" y="151"/>
                    <a:pt x="6113" y="1"/>
                    <a:pt x="5004" y="1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3"/>
          <p:cNvSpPr/>
          <p:nvPr/>
        </p:nvSpPr>
        <p:spPr>
          <a:xfrm>
            <a:off x="6563134" y="1694436"/>
            <a:ext cx="329327" cy="177909"/>
          </a:xfrm>
          <a:custGeom>
            <a:avLst/>
            <a:gdLst/>
            <a:ahLst/>
            <a:cxnLst/>
            <a:rect l="l" t="t" r="r" b="b"/>
            <a:pathLst>
              <a:path w="14511" h="7840" extrusionOk="0">
                <a:moveTo>
                  <a:pt x="1668" y="0"/>
                </a:moveTo>
                <a:lnTo>
                  <a:pt x="1668" y="3803"/>
                </a:lnTo>
                <a:cubicBezTo>
                  <a:pt x="1668" y="5037"/>
                  <a:pt x="1234" y="6205"/>
                  <a:pt x="501" y="7206"/>
                </a:cubicBezTo>
                <a:lnTo>
                  <a:pt x="0" y="7839"/>
                </a:lnTo>
                <a:lnTo>
                  <a:pt x="14511" y="7839"/>
                </a:lnTo>
                <a:lnTo>
                  <a:pt x="14010" y="7206"/>
                </a:lnTo>
                <a:cubicBezTo>
                  <a:pt x="13243" y="6205"/>
                  <a:pt x="12843" y="5037"/>
                  <a:pt x="12843" y="3803"/>
                </a:cubicBezTo>
                <a:lnTo>
                  <a:pt x="12843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6585080" y="1694436"/>
            <a:ext cx="284663" cy="146866"/>
          </a:xfrm>
          <a:custGeom>
            <a:avLst/>
            <a:gdLst/>
            <a:ahLst/>
            <a:cxnLst/>
            <a:rect l="l" t="t" r="r" b="b"/>
            <a:pathLst>
              <a:path w="12543" h="6472" extrusionOk="0">
                <a:moveTo>
                  <a:pt x="701" y="0"/>
                </a:moveTo>
                <a:lnTo>
                  <a:pt x="701" y="3803"/>
                </a:lnTo>
                <a:cubicBezTo>
                  <a:pt x="701" y="4704"/>
                  <a:pt x="434" y="5638"/>
                  <a:pt x="1" y="6472"/>
                </a:cubicBezTo>
                <a:lnTo>
                  <a:pt x="12543" y="6472"/>
                </a:lnTo>
                <a:cubicBezTo>
                  <a:pt x="12076" y="5671"/>
                  <a:pt x="11842" y="4737"/>
                  <a:pt x="11876" y="3803"/>
                </a:cubicBezTo>
                <a:lnTo>
                  <a:pt x="11876" y="0"/>
                </a:lnTo>
                <a:close/>
              </a:path>
            </a:pathLst>
          </a:custGeom>
          <a:solidFill>
            <a:srgbClr val="B04C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6600990" y="1707302"/>
            <a:ext cx="253617" cy="36353"/>
          </a:xfrm>
          <a:custGeom>
            <a:avLst/>
            <a:gdLst/>
            <a:ahLst/>
            <a:cxnLst/>
            <a:rect l="l" t="t" r="r" b="b"/>
            <a:pathLst>
              <a:path w="11175" h="1602" extrusionOk="0">
                <a:moveTo>
                  <a:pt x="0" y="1"/>
                </a:moveTo>
                <a:lnTo>
                  <a:pt x="0" y="1602"/>
                </a:lnTo>
                <a:lnTo>
                  <a:pt x="11175" y="1602"/>
                </a:lnTo>
                <a:lnTo>
                  <a:pt x="11175" y="1"/>
                </a:ln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6217149" y="957156"/>
            <a:ext cx="1019777" cy="764556"/>
          </a:xfrm>
          <a:custGeom>
            <a:avLst/>
            <a:gdLst/>
            <a:ahLst/>
            <a:cxnLst/>
            <a:rect l="l" t="t" r="r" b="b"/>
            <a:pathLst>
              <a:path w="44934" h="33692" extrusionOk="0">
                <a:moveTo>
                  <a:pt x="3904" y="1"/>
                </a:moveTo>
                <a:cubicBezTo>
                  <a:pt x="1769" y="1"/>
                  <a:pt x="34" y="1702"/>
                  <a:pt x="1" y="3870"/>
                </a:cubicBezTo>
                <a:lnTo>
                  <a:pt x="1" y="29822"/>
                </a:lnTo>
                <a:cubicBezTo>
                  <a:pt x="1" y="31957"/>
                  <a:pt x="1769" y="33691"/>
                  <a:pt x="3904" y="33691"/>
                </a:cubicBezTo>
                <a:lnTo>
                  <a:pt x="41030" y="33691"/>
                </a:lnTo>
                <a:cubicBezTo>
                  <a:pt x="43165" y="33691"/>
                  <a:pt x="44933" y="31923"/>
                  <a:pt x="44933" y="29822"/>
                </a:cubicBezTo>
                <a:lnTo>
                  <a:pt x="44933" y="3870"/>
                </a:lnTo>
                <a:cubicBezTo>
                  <a:pt x="44933" y="1769"/>
                  <a:pt x="43165" y="1"/>
                  <a:pt x="41030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6217921" y="1602849"/>
            <a:ext cx="1019006" cy="118863"/>
          </a:xfrm>
          <a:custGeom>
            <a:avLst/>
            <a:gdLst/>
            <a:ahLst/>
            <a:cxnLst/>
            <a:rect l="l" t="t" r="r" b="b"/>
            <a:pathLst>
              <a:path w="44900" h="5238" extrusionOk="0">
                <a:moveTo>
                  <a:pt x="0" y="0"/>
                </a:moveTo>
                <a:lnTo>
                  <a:pt x="0" y="1368"/>
                </a:lnTo>
                <a:cubicBezTo>
                  <a:pt x="0" y="3503"/>
                  <a:pt x="1735" y="5237"/>
                  <a:pt x="3870" y="5237"/>
                </a:cubicBezTo>
                <a:lnTo>
                  <a:pt x="41030" y="5237"/>
                </a:lnTo>
                <a:cubicBezTo>
                  <a:pt x="43131" y="5237"/>
                  <a:pt x="44899" y="3503"/>
                  <a:pt x="44899" y="1368"/>
                </a:cubicBezTo>
                <a:lnTo>
                  <a:pt x="44899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6269393" y="1004084"/>
            <a:ext cx="916810" cy="540490"/>
          </a:xfrm>
          <a:custGeom>
            <a:avLst/>
            <a:gdLst/>
            <a:ahLst/>
            <a:cxnLst/>
            <a:rect l="l" t="t" r="r" b="b"/>
            <a:pathLst>
              <a:path w="40397" h="23818" extrusionOk="0">
                <a:moveTo>
                  <a:pt x="1" y="1"/>
                </a:moveTo>
                <a:lnTo>
                  <a:pt x="1" y="23818"/>
                </a:lnTo>
                <a:lnTo>
                  <a:pt x="40396" y="23818"/>
                </a:lnTo>
                <a:lnTo>
                  <a:pt x="40396" y="1"/>
                </a:lnTo>
                <a:close/>
              </a:path>
            </a:pathLst>
          </a:custGeom>
          <a:solidFill>
            <a:schemeClr val="accent4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6706975" y="1642742"/>
            <a:ext cx="40896" cy="38305"/>
          </a:xfrm>
          <a:custGeom>
            <a:avLst/>
            <a:gdLst/>
            <a:ahLst/>
            <a:cxnLst/>
            <a:rect l="l" t="t" r="r" b="b"/>
            <a:pathLst>
              <a:path w="1802" h="1688" extrusionOk="0">
                <a:moveTo>
                  <a:pt x="913" y="1"/>
                </a:moveTo>
                <a:cubicBezTo>
                  <a:pt x="523" y="1"/>
                  <a:pt x="161" y="287"/>
                  <a:pt x="100" y="711"/>
                </a:cubicBezTo>
                <a:cubicBezTo>
                  <a:pt x="0" y="1178"/>
                  <a:pt x="334" y="1578"/>
                  <a:pt x="767" y="1678"/>
                </a:cubicBezTo>
                <a:cubicBezTo>
                  <a:pt x="811" y="1684"/>
                  <a:pt x="854" y="1687"/>
                  <a:pt x="897" y="1687"/>
                </a:cubicBezTo>
                <a:cubicBezTo>
                  <a:pt x="1312" y="1687"/>
                  <a:pt x="1674" y="1401"/>
                  <a:pt x="1735" y="978"/>
                </a:cubicBezTo>
                <a:cubicBezTo>
                  <a:pt x="1801" y="511"/>
                  <a:pt x="1501" y="77"/>
                  <a:pt x="1034" y="10"/>
                </a:cubicBezTo>
                <a:cubicBezTo>
                  <a:pt x="994" y="4"/>
                  <a:pt x="953" y="1"/>
                  <a:pt x="913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6563134" y="1872322"/>
            <a:ext cx="329327" cy="15159"/>
          </a:xfrm>
          <a:custGeom>
            <a:avLst/>
            <a:gdLst/>
            <a:ahLst/>
            <a:cxnLst/>
            <a:rect l="l" t="t" r="r" b="b"/>
            <a:pathLst>
              <a:path w="14511" h="668" extrusionOk="0">
                <a:moveTo>
                  <a:pt x="0" y="0"/>
                </a:moveTo>
                <a:lnTo>
                  <a:pt x="0" y="668"/>
                </a:lnTo>
                <a:lnTo>
                  <a:pt x="14511" y="668"/>
                </a:lnTo>
                <a:lnTo>
                  <a:pt x="14511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3"/>
          <p:cNvGrpSpPr/>
          <p:nvPr/>
        </p:nvGrpSpPr>
        <p:grpSpPr>
          <a:xfrm>
            <a:off x="6407174" y="873466"/>
            <a:ext cx="640476" cy="668839"/>
            <a:chOff x="6407174" y="873466"/>
            <a:chExt cx="640476" cy="668839"/>
          </a:xfrm>
        </p:grpSpPr>
        <p:sp>
          <p:nvSpPr>
            <p:cNvPr id="186" name="Google Shape;186;p23"/>
            <p:cNvSpPr/>
            <p:nvPr/>
          </p:nvSpPr>
          <p:spPr>
            <a:xfrm>
              <a:off x="6407174" y="1328065"/>
              <a:ext cx="640476" cy="214240"/>
            </a:xfrm>
            <a:custGeom>
              <a:avLst/>
              <a:gdLst/>
              <a:ahLst/>
              <a:cxnLst/>
              <a:rect l="l" t="t" r="r" b="b"/>
              <a:pathLst>
                <a:path w="28221" h="9441" extrusionOk="0">
                  <a:moveTo>
                    <a:pt x="3737" y="1"/>
                  </a:moveTo>
                  <a:lnTo>
                    <a:pt x="1" y="9441"/>
                  </a:lnTo>
                  <a:lnTo>
                    <a:pt x="28221" y="9441"/>
                  </a:lnTo>
                  <a:lnTo>
                    <a:pt x="2378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6551015" y="927679"/>
              <a:ext cx="339177" cy="566949"/>
            </a:xfrm>
            <a:custGeom>
              <a:avLst/>
              <a:gdLst/>
              <a:ahLst/>
              <a:cxnLst/>
              <a:rect l="l" t="t" r="r" b="b"/>
              <a:pathLst>
                <a:path w="14945" h="24984" extrusionOk="0">
                  <a:moveTo>
                    <a:pt x="6546" y="1"/>
                  </a:moveTo>
                  <a:cubicBezTo>
                    <a:pt x="4833" y="1"/>
                    <a:pt x="3649" y="1061"/>
                    <a:pt x="2903" y="2400"/>
                  </a:cubicBezTo>
                  <a:cubicBezTo>
                    <a:pt x="1935" y="4102"/>
                    <a:pt x="868" y="5136"/>
                    <a:pt x="701" y="5836"/>
                  </a:cubicBezTo>
                  <a:cubicBezTo>
                    <a:pt x="701" y="5836"/>
                    <a:pt x="0" y="9205"/>
                    <a:pt x="701" y="10606"/>
                  </a:cubicBezTo>
                  <a:cubicBezTo>
                    <a:pt x="1401" y="11974"/>
                    <a:pt x="2436" y="13608"/>
                    <a:pt x="1902" y="14809"/>
                  </a:cubicBezTo>
                  <a:cubicBezTo>
                    <a:pt x="1368" y="16010"/>
                    <a:pt x="834" y="16277"/>
                    <a:pt x="601" y="18579"/>
                  </a:cubicBezTo>
                  <a:cubicBezTo>
                    <a:pt x="410" y="20738"/>
                    <a:pt x="3726" y="24983"/>
                    <a:pt x="7671" y="24983"/>
                  </a:cubicBezTo>
                  <a:cubicBezTo>
                    <a:pt x="7870" y="24983"/>
                    <a:pt x="8071" y="24972"/>
                    <a:pt x="8273" y="24950"/>
                  </a:cubicBezTo>
                  <a:cubicBezTo>
                    <a:pt x="12476" y="24483"/>
                    <a:pt x="14944" y="21014"/>
                    <a:pt x="14211" y="18178"/>
                  </a:cubicBezTo>
                  <a:cubicBezTo>
                    <a:pt x="13443" y="15343"/>
                    <a:pt x="12276" y="14976"/>
                    <a:pt x="12676" y="13175"/>
                  </a:cubicBezTo>
                  <a:cubicBezTo>
                    <a:pt x="13043" y="11407"/>
                    <a:pt x="13944" y="10173"/>
                    <a:pt x="13510" y="7738"/>
                  </a:cubicBezTo>
                  <a:cubicBezTo>
                    <a:pt x="13043" y="5269"/>
                    <a:pt x="10842" y="1233"/>
                    <a:pt x="8206" y="299"/>
                  </a:cubicBezTo>
                  <a:cubicBezTo>
                    <a:pt x="7605" y="93"/>
                    <a:pt x="7053" y="1"/>
                    <a:pt x="6546" y="1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6491963" y="1203937"/>
              <a:ext cx="455012" cy="338368"/>
            </a:xfrm>
            <a:custGeom>
              <a:avLst/>
              <a:gdLst/>
              <a:ahLst/>
              <a:cxnLst/>
              <a:rect l="l" t="t" r="r" b="b"/>
              <a:pathLst>
                <a:path w="20049" h="14911" extrusionOk="0">
                  <a:moveTo>
                    <a:pt x="10008" y="0"/>
                  </a:moveTo>
                  <a:lnTo>
                    <a:pt x="1" y="5471"/>
                  </a:lnTo>
                  <a:lnTo>
                    <a:pt x="2369" y="14911"/>
                  </a:lnTo>
                  <a:lnTo>
                    <a:pt x="17013" y="14911"/>
                  </a:lnTo>
                  <a:lnTo>
                    <a:pt x="20048" y="5471"/>
                  </a:lnTo>
                  <a:lnTo>
                    <a:pt x="1000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6606278" y="1203937"/>
              <a:ext cx="218054" cy="267976"/>
            </a:xfrm>
            <a:custGeom>
              <a:avLst/>
              <a:gdLst/>
              <a:ahLst/>
              <a:cxnLst/>
              <a:rect l="l" t="t" r="r" b="b"/>
              <a:pathLst>
                <a:path w="9608" h="11809" extrusionOk="0">
                  <a:moveTo>
                    <a:pt x="4971" y="0"/>
                  </a:moveTo>
                  <a:lnTo>
                    <a:pt x="1068" y="2135"/>
                  </a:lnTo>
                  <a:lnTo>
                    <a:pt x="1" y="5337"/>
                  </a:lnTo>
                  <a:lnTo>
                    <a:pt x="2402" y="5971"/>
                  </a:lnTo>
                  <a:lnTo>
                    <a:pt x="267" y="7572"/>
                  </a:lnTo>
                  <a:lnTo>
                    <a:pt x="4637" y="11808"/>
                  </a:lnTo>
                  <a:lnTo>
                    <a:pt x="8773" y="7972"/>
                  </a:lnTo>
                  <a:lnTo>
                    <a:pt x="6772" y="6071"/>
                  </a:lnTo>
                  <a:lnTo>
                    <a:pt x="9607" y="5337"/>
                  </a:lnTo>
                  <a:lnTo>
                    <a:pt x="8840" y="2135"/>
                  </a:lnTo>
                  <a:lnTo>
                    <a:pt x="497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657001" y="1141102"/>
              <a:ext cx="115086" cy="271017"/>
            </a:xfrm>
            <a:custGeom>
              <a:avLst/>
              <a:gdLst/>
              <a:ahLst/>
              <a:cxnLst/>
              <a:rect l="l" t="t" r="r" b="b"/>
              <a:pathLst>
                <a:path w="5071" h="11943" extrusionOk="0">
                  <a:moveTo>
                    <a:pt x="5071" y="0"/>
                  </a:moveTo>
                  <a:lnTo>
                    <a:pt x="0" y="201"/>
                  </a:lnTo>
                  <a:lnTo>
                    <a:pt x="0" y="4404"/>
                  </a:lnTo>
                  <a:lnTo>
                    <a:pt x="2569" y="11942"/>
                  </a:lnTo>
                  <a:lnTo>
                    <a:pt x="5071" y="4337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" name="Google Shape;191;p23"/>
            <p:cNvGrpSpPr/>
            <p:nvPr/>
          </p:nvGrpSpPr>
          <p:grpSpPr>
            <a:xfrm>
              <a:off x="6550636" y="873466"/>
              <a:ext cx="354314" cy="471369"/>
              <a:chOff x="6368674" y="873466"/>
              <a:chExt cx="354314" cy="471369"/>
            </a:xfrm>
          </p:grpSpPr>
          <p:sp>
            <p:nvSpPr>
              <p:cNvPr id="192" name="Google Shape;192;p23"/>
              <p:cNvSpPr/>
              <p:nvPr/>
            </p:nvSpPr>
            <p:spPr>
              <a:xfrm>
                <a:off x="6392140" y="1012594"/>
                <a:ext cx="49997" cy="98712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350" extrusionOk="0">
                    <a:moveTo>
                      <a:pt x="1010" y="1"/>
                    </a:moveTo>
                    <a:cubicBezTo>
                      <a:pt x="852" y="1"/>
                      <a:pt x="699" y="92"/>
                      <a:pt x="568" y="326"/>
                    </a:cubicBezTo>
                    <a:cubicBezTo>
                      <a:pt x="1" y="1360"/>
                      <a:pt x="835" y="3562"/>
                      <a:pt x="1168" y="4162"/>
                    </a:cubicBezTo>
                    <a:cubicBezTo>
                      <a:pt x="1248" y="4298"/>
                      <a:pt x="1341" y="4350"/>
                      <a:pt x="1437" y="4350"/>
                    </a:cubicBezTo>
                    <a:cubicBezTo>
                      <a:pt x="1741" y="4350"/>
                      <a:pt x="2069" y="3829"/>
                      <a:pt x="2069" y="3829"/>
                    </a:cubicBezTo>
                    <a:lnTo>
                      <a:pt x="2202" y="1160"/>
                    </a:lnTo>
                    <a:cubicBezTo>
                      <a:pt x="2202" y="1160"/>
                      <a:pt x="1572" y="1"/>
                      <a:pt x="10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>
                <a:off x="6392140" y="995756"/>
                <a:ext cx="49997" cy="124173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472" fill="none" extrusionOk="0">
                    <a:moveTo>
                      <a:pt x="2202" y="1902"/>
                    </a:moveTo>
                    <a:cubicBezTo>
                      <a:pt x="2202" y="1902"/>
                      <a:pt x="1168" y="1"/>
                      <a:pt x="568" y="1068"/>
                    </a:cubicBezTo>
                    <a:cubicBezTo>
                      <a:pt x="1" y="2102"/>
                      <a:pt x="835" y="4304"/>
                      <a:pt x="1168" y="4904"/>
                    </a:cubicBezTo>
                    <a:cubicBezTo>
                      <a:pt x="1502" y="5471"/>
                      <a:pt x="2069" y="4571"/>
                      <a:pt x="2069" y="4571"/>
                    </a:cubicBezTo>
                  </a:path>
                </a:pathLst>
              </a:custGeom>
              <a:noFill/>
              <a:ln w="10850" cap="rnd" cmpd="sng">
                <a:solidFill>
                  <a:srgbClr val="3134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3"/>
              <p:cNvSpPr/>
              <p:nvPr/>
            </p:nvSpPr>
            <p:spPr>
              <a:xfrm>
                <a:off x="6613212" y="1012594"/>
                <a:ext cx="49974" cy="98712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350" extrusionOk="0">
                    <a:moveTo>
                      <a:pt x="1193" y="1"/>
                    </a:moveTo>
                    <a:cubicBezTo>
                      <a:pt x="631" y="1"/>
                      <a:pt x="0" y="1160"/>
                      <a:pt x="0" y="1160"/>
                    </a:cubicBezTo>
                    <a:lnTo>
                      <a:pt x="133" y="3829"/>
                    </a:lnTo>
                    <a:cubicBezTo>
                      <a:pt x="133" y="3829"/>
                      <a:pt x="462" y="4350"/>
                      <a:pt x="765" y="4350"/>
                    </a:cubicBezTo>
                    <a:cubicBezTo>
                      <a:pt x="861" y="4350"/>
                      <a:pt x="954" y="4298"/>
                      <a:pt x="1034" y="4162"/>
                    </a:cubicBezTo>
                    <a:cubicBezTo>
                      <a:pt x="1368" y="3562"/>
                      <a:pt x="2202" y="1360"/>
                      <a:pt x="1635" y="326"/>
                    </a:cubicBezTo>
                    <a:cubicBezTo>
                      <a:pt x="1503" y="92"/>
                      <a:pt x="1351" y="1"/>
                      <a:pt x="11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>
                <a:off x="6613212" y="995756"/>
                <a:ext cx="49974" cy="124173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5472" fill="none" extrusionOk="0">
                    <a:moveTo>
                      <a:pt x="0" y="1902"/>
                    </a:moveTo>
                    <a:cubicBezTo>
                      <a:pt x="0" y="1902"/>
                      <a:pt x="1034" y="1"/>
                      <a:pt x="1635" y="1068"/>
                    </a:cubicBezTo>
                    <a:cubicBezTo>
                      <a:pt x="2202" y="2102"/>
                      <a:pt x="1368" y="4304"/>
                      <a:pt x="1034" y="4904"/>
                    </a:cubicBezTo>
                    <a:cubicBezTo>
                      <a:pt x="701" y="5471"/>
                      <a:pt x="133" y="4571"/>
                      <a:pt x="133" y="4571"/>
                    </a:cubicBezTo>
                  </a:path>
                </a:pathLst>
              </a:custGeom>
              <a:noFill/>
              <a:ln w="10850" cap="rnd" cmpd="sng">
                <a:solidFill>
                  <a:srgbClr val="3134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>
                <a:off x="6428475" y="895841"/>
                <a:ext cx="196856" cy="313406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13811" extrusionOk="0">
                    <a:moveTo>
                      <a:pt x="4337" y="1"/>
                    </a:moveTo>
                    <a:cubicBezTo>
                      <a:pt x="1936" y="1"/>
                      <a:pt x="1" y="2669"/>
                      <a:pt x="1" y="5972"/>
                    </a:cubicBezTo>
                    <a:cubicBezTo>
                      <a:pt x="1" y="9241"/>
                      <a:pt x="1936" y="13811"/>
                      <a:pt x="4337" y="13811"/>
                    </a:cubicBezTo>
                    <a:cubicBezTo>
                      <a:pt x="6772" y="13811"/>
                      <a:pt x="8674" y="9241"/>
                      <a:pt x="8674" y="5972"/>
                    </a:cubicBezTo>
                    <a:cubicBezTo>
                      <a:pt x="8674" y="2669"/>
                      <a:pt x="6739" y="1"/>
                      <a:pt x="43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3134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>
                <a:off x="6368674" y="890100"/>
                <a:ext cx="139325" cy="267681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11796" extrusionOk="0">
                    <a:moveTo>
                      <a:pt x="5025" y="1"/>
                    </a:moveTo>
                    <a:cubicBezTo>
                      <a:pt x="4881" y="1"/>
                      <a:pt x="4719" y="28"/>
                      <a:pt x="4537" y="87"/>
                    </a:cubicBezTo>
                    <a:cubicBezTo>
                      <a:pt x="2936" y="621"/>
                      <a:pt x="1902" y="3990"/>
                      <a:pt x="1135" y="5391"/>
                    </a:cubicBezTo>
                    <a:cubicBezTo>
                      <a:pt x="768" y="5991"/>
                      <a:pt x="534" y="6758"/>
                      <a:pt x="401" y="7492"/>
                    </a:cubicBezTo>
                    <a:cubicBezTo>
                      <a:pt x="1" y="9827"/>
                      <a:pt x="1969" y="11795"/>
                      <a:pt x="1969" y="11795"/>
                    </a:cubicBezTo>
                    <a:cubicBezTo>
                      <a:pt x="1969" y="11795"/>
                      <a:pt x="1535" y="9327"/>
                      <a:pt x="1802" y="7659"/>
                    </a:cubicBezTo>
                    <a:cubicBezTo>
                      <a:pt x="1969" y="6758"/>
                      <a:pt x="2436" y="6425"/>
                      <a:pt x="3236" y="6091"/>
                    </a:cubicBezTo>
                    <a:cubicBezTo>
                      <a:pt x="5071" y="5391"/>
                      <a:pt x="6138" y="3990"/>
                      <a:pt x="6138" y="1921"/>
                    </a:cubicBezTo>
                    <a:cubicBezTo>
                      <a:pt x="6138" y="1086"/>
                      <a:pt x="5939" y="1"/>
                      <a:pt x="5025" y="1"/>
                    </a:cubicBezTo>
                    <a:close/>
                  </a:path>
                </a:pathLst>
              </a:custGeom>
              <a:solidFill>
                <a:srgbClr val="313445"/>
              </a:solidFill>
              <a:ln w="10850" cap="rnd" cmpd="sng">
                <a:solidFill>
                  <a:srgbClr val="3134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>
                <a:off x="6487891" y="873466"/>
                <a:ext cx="235098" cy="471369"/>
              </a:xfrm>
              <a:custGeom>
                <a:avLst/>
                <a:gdLst/>
                <a:ahLst/>
                <a:cxnLst/>
                <a:rect l="l" t="t" r="r" b="b"/>
                <a:pathLst>
                  <a:path w="10359" h="20772" extrusionOk="0">
                    <a:moveTo>
                      <a:pt x="1874" y="1"/>
                    </a:moveTo>
                    <a:cubicBezTo>
                      <a:pt x="573" y="1"/>
                      <a:pt x="0" y="938"/>
                      <a:pt x="51" y="2187"/>
                    </a:cubicBezTo>
                    <a:cubicBezTo>
                      <a:pt x="51" y="2421"/>
                      <a:pt x="118" y="2721"/>
                      <a:pt x="152" y="2988"/>
                    </a:cubicBezTo>
                    <a:lnTo>
                      <a:pt x="152" y="3021"/>
                    </a:lnTo>
                    <a:cubicBezTo>
                      <a:pt x="152" y="3021"/>
                      <a:pt x="152" y="3055"/>
                      <a:pt x="185" y="3155"/>
                    </a:cubicBezTo>
                    <a:cubicBezTo>
                      <a:pt x="285" y="3588"/>
                      <a:pt x="485" y="3989"/>
                      <a:pt x="785" y="4322"/>
                    </a:cubicBezTo>
                    <a:lnTo>
                      <a:pt x="819" y="4356"/>
                    </a:lnTo>
                    <a:cubicBezTo>
                      <a:pt x="1286" y="5023"/>
                      <a:pt x="1819" y="5657"/>
                      <a:pt x="2386" y="6224"/>
                    </a:cubicBezTo>
                    <a:cubicBezTo>
                      <a:pt x="4321" y="8158"/>
                      <a:pt x="6690" y="9893"/>
                      <a:pt x="6790" y="11894"/>
                    </a:cubicBezTo>
                    <a:cubicBezTo>
                      <a:pt x="6856" y="13529"/>
                      <a:pt x="6289" y="14830"/>
                      <a:pt x="5956" y="16498"/>
                    </a:cubicBezTo>
                    <a:lnTo>
                      <a:pt x="5856" y="16498"/>
                    </a:lnTo>
                    <a:cubicBezTo>
                      <a:pt x="5689" y="17365"/>
                      <a:pt x="5322" y="18232"/>
                      <a:pt x="4788" y="18933"/>
                    </a:cubicBezTo>
                    <a:cubicBezTo>
                      <a:pt x="3954" y="19934"/>
                      <a:pt x="3854" y="20701"/>
                      <a:pt x="5789" y="20767"/>
                    </a:cubicBezTo>
                    <a:cubicBezTo>
                      <a:pt x="5838" y="20770"/>
                      <a:pt x="5887" y="20771"/>
                      <a:pt x="5935" y="20771"/>
                    </a:cubicBezTo>
                    <a:cubicBezTo>
                      <a:pt x="8406" y="20771"/>
                      <a:pt x="9632" y="17460"/>
                      <a:pt x="9992" y="15464"/>
                    </a:cubicBezTo>
                    <a:cubicBezTo>
                      <a:pt x="10325" y="13529"/>
                      <a:pt x="10359" y="11561"/>
                      <a:pt x="10025" y="9660"/>
                    </a:cubicBezTo>
                    <a:cubicBezTo>
                      <a:pt x="9959" y="8792"/>
                      <a:pt x="9692" y="7992"/>
                      <a:pt x="9291" y="7224"/>
                    </a:cubicBezTo>
                    <a:cubicBezTo>
                      <a:pt x="8691" y="6224"/>
                      <a:pt x="7957" y="5356"/>
                      <a:pt x="7123" y="4556"/>
                    </a:cubicBezTo>
                    <a:cubicBezTo>
                      <a:pt x="6122" y="3555"/>
                      <a:pt x="5555" y="1120"/>
                      <a:pt x="3287" y="286"/>
                    </a:cubicBezTo>
                    <a:cubicBezTo>
                      <a:pt x="2745" y="90"/>
                      <a:pt x="2275" y="1"/>
                      <a:pt x="1874" y="1"/>
                    </a:cubicBezTo>
                    <a:close/>
                  </a:path>
                </a:pathLst>
              </a:custGeom>
              <a:solidFill>
                <a:srgbClr val="313445"/>
              </a:solidFill>
              <a:ln w="10850" cap="rnd" cmpd="sng">
                <a:solidFill>
                  <a:srgbClr val="31344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9" name="Google Shape;199;p23"/>
          <p:cNvSpPr/>
          <p:nvPr/>
        </p:nvSpPr>
        <p:spPr>
          <a:xfrm>
            <a:off x="5368515" y="2868478"/>
            <a:ext cx="329327" cy="177909"/>
          </a:xfrm>
          <a:custGeom>
            <a:avLst/>
            <a:gdLst/>
            <a:ahLst/>
            <a:cxnLst/>
            <a:rect l="l" t="t" r="r" b="b"/>
            <a:pathLst>
              <a:path w="14511" h="7840" extrusionOk="0">
                <a:moveTo>
                  <a:pt x="1668" y="1"/>
                </a:moveTo>
                <a:lnTo>
                  <a:pt x="1668" y="3803"/>
                </a:lnTo>
                <a:cubicBezTo>
                  <a:pt x="1668" y="5037"/>
                  <a:pt x="1268" y="6272"/>
                  <a:pt x="501" y="7206"/>
                </a:cubicBezTo>
                <a:lnTo>
                  <a:pt x="1" y="7839"/>
                </a:lnTo>
                <a:lnTo>
                  <a:pt x="14511" y="7839"/>
                </a:lnTo>
                <a:lnTo>
                  <a:pt x="14011" y="7206"/>
                </a:lnTo>
                <a:cubicBezTo>
                  <a:pt x="13277" y="6272"/>
                  <a:pt x="12843" y="5037"/>
                  <a:pt x="12843" y="3803"/>
                </a:cubicBezTo>
                <a:lnTo>
                  <a:pt x="12843" y="1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5390461" y="2868478"/>
            <a:ext cx="284686" cy="146866"/>
          </a:xfrm>
          <a:custGeom>
            <a:avLst/>
            <a:gdLst/>
            <a:ahLst/>
            <a:cxnLst/>
            <a:rect l="l" t="t" r="r" b="b"/>
            <a:pathLst>
              <a:path w="12544" h="6472" extrusionOk="0">
                <a:moveTo>
                  <a:pt x="701" y="1"/>
                </a:moveTo>
                <a:lnTo>
                  <a:pt x="701" y="3803"/>
                </a:lnTo>
                <a:cubicBezTo>
                  <a:pt x="668" y="4704"/>
                  <a:pt x="468" y="5638"/>
                  <a:pt x="1" y="6472"/>
                </a:cubicBezTo>
                <a:lnTo>
                  <a:pt x="12543" y="6472"/>
                </a:lnTo>
                <a:cubicBezTo>
                  <a:pt x="12110" y="5638"/>
                  <a:pt x="11876" y="4737"/>
                  <a:pt x="11876" y="3803"/>
                </a:cubicBezTo>
                <a:lnTo>
                  <a:pt x="11876" y="1"/>
                </a:lnTo>
                <a:close/>
              </a:path>
            </a:pathLst>
          </a:custGeom>
          <a:solidFill>
            <a:srgbClr val="B04C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5406370" y="2882093"/>
            <a:ext cx="253639" cy="35605"/>
          </a:xfrm>
          <a:custGeom>
            <a:avLst/>
            <a:gdLst/>
            <a:ahLst/>
            <a:cxnLst/>
            <a:rect l="l" t="t" r="r" b="b"/>
            <a:pathLst>
              <a:path w="11176" h="1569" extrusionOk="0">
                <a:moveTo>
                  <a:pt x="0" y="1"/>
                </a:moveTo>
                <a:lnTo>
                  <a:pt x="0" y="1569"/>
                </a:lnTo>
                <a:lnTo>
                  <a:pt x="11175" y="1569"/>
                </a:lnTo>
                <a:lnTo>
                  <a:pt x="11175" y="1"/>
                </a:ln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5023301" y="2131198"/>
            <a:ext cx="1019006" cy="764556"/>
          </a:xfrm>
          <a:custGeom>
            <a:avLst/>
            <a:gdLst/>
            <a:ahLst/>
            <a:cxnLst/>
            <a:rect l="l" t="t" r="r" b="b"/>
            <a:pathLst>
              <a:path w="44900" h="33692" extrusionOk="0">
                <a:moveTo>
                  <a:pt x="3870" y="1"/>
                </a:moveTo>
                <a:cubicBezTo>
                  <a:pt x="1769" y="1"/>
                  <a:pt x="1" y="1735"/>
                  <a:pt x="1" y="3903"/>
                </a:cubicBezTo>
                <a:lnTo>
                  <a:pt x="1" y="29822"/>
                </a:lnTo>
                <a:cubicBezTo>
                  <a:pt x="1" y="31957"/>
                  <a:pt x="1769" y="33691"/>
                  <a:pt x="3870" y="33691"/>
                </a:cubicBezTo>
                <a:lnTo>
                  <a:pt x="41030" y="33691"/>
                </a:lnTo>
                <a:cubicBezTo>
                  <a:pt x="43165" y="33691"/>
                  <a:pt x="44899" y="31957"/>
                  <a:pt x="44899" y="29822"/>
                </a:cubicBezTo>
                <a:lnTo>
                  <a:pt x="44899" y="3903"/>
                </a:lnTo>
                <a:cubicBezTo>
                  <a:pt x="44899" y="1769"/>
                  <a:pt x="43165" y="1"/>
                  <a:pt x="41030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5023301" y="2776891"/>
            <a:ext cx="1019006" cy="118863"/>
          </a:xfrm>
          <a:custGeom>
            <a:avLst/>
            <a:gdLst/>
            <a:ahLst/>
            <a:cxnLst/>
            <a:rect l="l" t="t" r="r" b="b"/>
            <a:pathLst>
              <a:path w="44900" h="5238" extrusionOk="0">
                <a:moveTo>
                  <a:pt x="1" y="0"/>
                </a:moveTo>
                <a:lnTo>
                  <a:pt x="1" y="1368"/>
                </a:lnTo>
                <a:cubicBezTo>
                  <a:pt x="1" y="3503"/>
                  <a:pt x="1769" y="5237"/>
                  <a:pt x="3870" y="5237"/>
                </a:cubicBezTo>
                <a:lnTo>
                  <a:pt x="41030" y="5237"/>
                </a:lnTo>
                <a:cubicBezTo>
                  <a:pt x="43165" y="5237"/>
                  <a:pt x="44899" y="3503"/>
                  <a:pt x="44899" y="1368"/>
                </a:cubicBezTo>
                <a:lnTo>
                  <a:pt x="44899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5074025" y="2178898"/>
            <a:ext cx="917559" cy="540490"/>
          </a:xfrm>
          <a:custGeom>
            <a:avLst/>
            <a:gdLst/>
            <a:ahLst/>
            <a:cxnLst/>
            <a:rect l="l" t="t" r="r" b="b"/>
            <a:pathLst>
              <a:path w="40430" h="23818" extrusionOk="0">
                <a:moveTo>
                  <a:pt x="1" y="0"/>
                </a:moveTo>
                <a:lnTo>
                  <a:pt x="1" y="23817"/>
                </a:lnTo>
                <a:lnTo>
                  <a:pt x="40430" y="23817"/>
                </a:lnTo>
                <a:lnTo>
                  <a:pt x="40430" y="0"/>
                </a:lnTo>
                <a:close/>
              </a:path>
            </a:pathLst>
          </a:custGeom>
          <a:solidFill>
            <a:srgbClr val="B04C7A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514625" y="2817760"/>
            <a:ext cx="37878" cy="37874"/>
          </a:xfrm>
          <a:custGeom>
            <a:avLst/>
            <a:gdLst/>
            <a:ahLst/>
            <a:cxnLst/>
            <a:rect l="l" t="t" r="r" b="b"/>
            <a:pathLst>
              <a:path w="1669" h="1669" extrusionOk="0">
                <a:moveTo>
                  <a:pt x="834" y="1"/>
                </a:moveTo>
                <a:cubicBezTo>
                  <a:pt x="367" y="1"/>
                  <a:pt x="1" y="368"/>
                  <a:pt x="1" y="835"/>
                </a:cubicBezTo>
                <a:cubicBezTo>
                  <a:pt x="1" y="1268"/>
                  <a:pt x="367" y="1668"/>
                  <a:pt x="834" y="1668"/>
                </a:cubicBezTo>
                <a:cubicBezTo>
                  <a:pt x="1268" y="1668"/>
                  <a:pt x="1668" y="1268"/>
                  <a:pt x="1668" y="835"/>
                </a:cubicBezTo>
                <a:cubicBezTo>
                  <a:pt x="1668" y="368"/>
                  <a:pt x="1268" y="1"/>
                  <a:pt x="834" y="1"/>
                </a:cubicBezTo>
                <a:close/>
              </a:path>
            </a:pathLst>
          </a:custGeom>
          <a:solidFill>
            <a:srgbClr val="313445"/>
          </a:solidFill>
          <a:ln w="11675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5368515" y="3046364"/>
            <a:ext cx="329327" cy="15159"/>
          </a:xfrm>
          <a:custGeom>
            <a:avLst/>
            <a:gdLst/>
            <a:ahLst/>
            <a:cxnLst/>
            <a:rect l="l" t="t" r="r" b="b"/>
            <a:pathLst>
              <a:path w="14511" h="668" extrusionOk="0">
                <a:moveTo>
                  <a:pt x="1" y="0"/>
                </a:moveTo>
                <a:lnTo>
                  <a:pt x="1" y="668"/>
                </a:lnTo>
                <a:lnTo>
                  <a:pt x="14511" y="668"/>
                </a:lnTo>
                <a:lnTo>
                  <a:pt x="14511" y="0"/>
                </a:lnTo>
                <a:close/>
              </a:path>
            </a:pathLst>
          </a:custGeom>
          <a:solidFill>
            <a:srgbClr val="FFFFFF"/>
          </a:solidFill>
          <a:ln w="10850" cap="rnd" cmpd="sng">
            <a:solidFill>
              <a:srgbClr val="3134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" name="Google Shape;207;p23"/>
          <p:cNvGrpSpPr/>
          <p:nvPr/>
        </p:nvGrpSpPr>
        <p:grpSpPr>
          <a:xfrm>
            <a:off x="5212578" y="2037161"/>
            <a:ext cx="640476" cy="679187"/>
            <a:chOff x="5212578" y="2037161"/>
            <a:chExt cx="640476" cy="679187"/>
          </a:xfrm>
        </p:grpSpPr>
        <p:sp>
          <p:nvSpPr>
            <p:cNvPr id="208" name="Google Shape;208;p23"/>
            <p:cNvSpPr/>
            <p:nvPr/>
          </p:nvSpPr>
          <p:spPr>
            <a:xfrm>
              <a:off x="5212578" y="2502107"/>
              <a:ext cx="640476" cy="214240"/>
            </a:xfrm>
            <a:custGeom>
              <a:avLst/>
              <a:gdLst/>
              <a:ahLst/>
              <a:cxnLst/>
              <a:rect l="l" t="t" r="r" b="b"/>
              <a:pathLst>
                <a:path w="28221" h="9441" extrusionOk="0">
                  <a:moveTo>
                    <a:pt x="3769" y="1"/>
                  </a:moveTo>
                  <a:lnTo>
                    <a:pt x="0" y="9441"/>
                  </a:lnTo>
                  <a:lnTo>
                    <a:pt x="28220" y="9441"/>
                  </a:lnTo>
                  <a:lnTo>
                    <a:pt x="2381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5298115" y="2378728"/>
              <a:ext cx="455012" cy="337619"/>
            </a:xfrm>
            <a:custGeom>
              <a:avLst/>
              <a:gdLst/>
              <a:ahLst/>
              <a:cxnLst/>
              <a:rect l="l" t="t" r="r" b="b"/>
              <a:pathLst>
                <a:path w="20049" h="14878" extrusionOk="0">
                  <a:moveTo>
                    <a:pt x="9941" y="0"/>
                  </a:moveTo>
                  <a:lnTo>
                    <a:pt x="6405" y="1001"/>
                  </a:lnTo>
                  <a:lnTo>
                    <a:pt x="0" y="5438"/>
                  </a:lnTo>
                  <a:lnTo>
                    <a:pt x="0" y="14878"/>
                  </a:lnTo>
                  <a:lnTo>
                    <a:pt x="20048" y="14878"/>
                  </a:lnTo>
                  <a:lnTo>
                    <a:pt x="20048" y="5438"/>
                  </a:lnTo>
                  <a:lnTo>
                    <a:pt x="13543" y="1001"/>
                  </a:lnTo>
                  <a:lnTo>
                    <a:pt x="9941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5391233" y="2359802"/>
              <a:ext cx="244539" cy="171101"/>
            </a:xfrm>
            <a:custGeom>
              <a:avLst/>
              <a:gdLst/>
              <a:ahLst/>
              <a:cxnLst/>
              <a:rect l="l" t="t" r="r" b="b"/>
              <a:pathLst>
                <a:path w="10775" h="7540" extrusionOk="0">
                  <a:moveTo>
                    <a:pt x="3736" y="0"/>
                  </a:moveTo>
                  <a:cubicBezTo>
                    <a:pt x="3736" y="0"/>
                    <a:pt x="2302" y="401"/>
                    <a:pt x="2002" y="701"/>
                  </a:cubicBezTo>
                  <a:cubicBezTo>
                    <a:pt x="1735" y="1001"/>
                    <a:pt x="1501" y="2502"/>
                    <a:pt x="1235" y="3269"/>
                  </a:cubicBezTo>
                  <a:cubicBezTo>
                    <a:pt x="934" y="4070"/>
                    <a:pt x="0" y="5404"/>
                    <a:pt x="301" y="5504"/>
                  </a:cubicBezTo>
                  <a:cubicBezTo>
                    <a:pt x="309" y="5506"/>
                    <a:pt x="318" y="5507"/>
                    <a:pt x="329" y="5507"/>
                  </a:cubicBezTo>
                  <a:cubicBezTo>
                    <a:pt x="729" y="5507"/>
                    <a:pt x="3002" y="4370"/>
                    <a:pt x="3002" y="4370"/>
                  </a:cubicBezTo>
                  <a:lnTo>
                    <a:pt x="5804" y="7539"/>
                  </a:lnTo>
                  <a:lnTo>
                    <a:pt x="8440" y="4237"/>
                  </a:lnTo>
                  <a:cubicBezTo>
                    <a:pt x="8440" y="4237"/>
                    <a:pt x="10202" y="5601"/>
                    <a:pt x="10578" y="5601"/>
                  </a:cubicBezTo>
                  <a:cubicBezTo>
                    <a:pt x="10609" y="5601"/>
                    <a:pt x="10631" y="5592"/>
                    <a:pt x="10641" y="5571"/>
                  </a:cubicBezTo>
                  <a:cubicBezTo>
                    <a:pt x="10775" y="5304"/>
                    <a:pt x="9741" y="2769"/>
                    <a:pt x="9641" y="1735"/>
                  </a:cubicBezTo>
                  <a:cubicBezTo>
                    <a:pt x="9574" y="701"/>
                    <a:pt x="8006" y="334"/>
                    <a:pt x="7072" y="234"/>
                  </a:cubicBezTo>
                  <a:cubicBezTo>
                    <a:pt x="6105" y="167"/>
                    <a:pt x="3736" y="0"/>
                    <a:pt x="3736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5462382" y="2315144"/>
              <a:ext cx="114337" cy="208181"/>
            </a:xfrm>
            <a:custGeom>
              <a:avLst/>
              <a:gdLst/>
              <a:ahLst/>
              <a:cxnLst/>
              <a:rect l="l" t="t" r="r" b="b"/>
              <a:pathLst>
                <a:path w="5038" h="9174" extrusionOk="0">
                  <a:moveTo>
                    <a:pt x="5038" y="0"/>
                  </a:moveTo>
                  <a:lnTo>
                    <a:pt x="1" y="201"/>
                  </a:lnTo>
                  <a:lnTo>
                    <a:pt x="1" y="4370"/>
                  </a:lnTo>
                  <a:lnTo>
                    <a:pt x="2603" y="9174"/>
                  </a:lnTo>
                  <a:lnTo>
                    <a:pt x="5038" y="4337"/>
                  </a:lnTo>
                  <a:lnTo>
                    <a:pt x="503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5386694" y="2187703"/>
              <a:ext cx="49974" cy="98100"/>
            </a:xfrm>
            <a:custGeom>
              <a:avLst/>
              <a:gdLst/>
              <a:ahLst/>
              <a:cxnLst/>
              <a:rect l="l" t="t" r="r" b="b"/>
              <a:pathLst>
                <a:path w="2202" h="4323" extrusionOk="0">
                  <a:moveTo>
                    <a:pt x="1020" y="1"/>
                  </a:moveTo>
                  <a:cubicBezTo>
                    <a:pt x="868" y="1"/>
                    <a:pt x="724" y="88"/>
                    <a:pt x="601" y="313"/>
                  </a:cubicBezTo>
                  <a:cubicBezTo>
                    <a:pt x="0" y="1347"/>
                    <a:pt x="834" y="3615"/>
                    <a:pt x="1168" y="4149"/>
                  </a:cubicBezTo>
                  <a:cubicBezTo>
                    <a:pt x="1246" y="4274"/>
                    <a:pt x="1339" y="4322"/>
                    <a:pt x="1436" y="4322"/>
                  </a:cubicBezTo>
                  <a:cubicBezTo>
                    <a:pt x="1751" y="4322"/>
                    <a:pt x="2102" y="3815"/>
                    <a:pt x="2102" y="3815"/>
                  </a:cubicBezTo>
                  <a:lnTo>
                    <a:pt x="2202" y="1147"/>
                  </a:lnTo>
                  <a:cubicBezTo>
                    <a:pt x="2202" y="1147"/>
                    <a:pt x="1567" y="1"/>
                    <a:pt x="10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5386694" y="2171319"/>
              <a:ext cx="49974" cy="122653"/>
            </a:xfrm>
            <a:custGeom>
              <a:avLst/>
              <a:gdLst/>
              <a:ahLst/>
              <a:cxnLst/>
              <a:rect l="l" t="t" r="r" b="b"/>
              <a:pathLst>
                <a:path w="2202" h="5405" fill="none" extrusionOk="0">
                  <a:moveTo>
                    <a:pt x="2202" y="1869"/>
                  </a:moveTo>
                  <a:cubicBezTo>
                    <a:pt x="2202" y="1869"/>
                    <a:pt x="1168" y="1"/>
                    <a:pt x="601" y="1035"/>
                  </a:cubicBezTo>
                  <a:cubicBezTo>
                    <a:pt x="0" y="2069"/>
                    <a:pt x="834" y="4337"/>
                    <a:pt x="1168" y="4871"/>
                  </a:cubicBezTo>
                  <a:cubicBezTo>
                    <a:pt x="1501" y="5404"/>
                    <a:pt x="2102" y="4537"/>
                    <a:pt x="2102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5608492" y="2187703"/>
              <a:ext cx="49997" cy="98100"/>
            </a:xfrm>
            <a:custGeom>
              <a:avLst/>
              <a:gdLst/>
              <a:ahLst/>
              <a:cxnLst/>
              <a:rect l="l" t="t" r="r" b="b"/>
              <a:pathLst>
                <a:path w="2203" h="4323" extrusionOk="0">
                  <a:moveTo>
                    <a:pt x="1183" y="1"/>
                  </a:moveTo>
                  <a:cubicBezTo>
                    <a:pt x="635" y="1"/>
                    <a:pt x="1" y="1147"/>
                    <a:pt x="1" y="1147"/>
                  </a:cubicBezTo>
                  <a:lnTo>
                    <a:pt x="101" y="3815"/>
                  </a:lnTo>
                  <a:cubicBezTo>
                    <a:pt x="101" y="3815"/>
                    <a:pt x="452" y="4322"/>
                    <a:pt x="766" y="4322"/>
                  </a:cubicBezTo>
                  <a:cubicBezTo>
                    <a:pt x="863" y="4322"/>
                    <a:pt x="956" y="4274"/>
                    <a:pt x="1035" y="4149"/>
                  </a:cubicBezTo>
                  <a:cubicBezTo>
                    <a:pt x="1368" y="3615"/>
                    <a:pt x="2202" y="1347"/>
                    <a:pt x="1602" y="313"/>
                  </a:cubicBezTo>
                  <a:cubicBezTo>
                    <a:pt x="1479" y="88"/>
                    <a:pt x="1334" y="1"/>
                    <a:pt x="1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5608492" y="2171319"/>
              <a:ext cx="49997" cy="122653"/>
            </a:xfrm>
            <a:custGeom>
              <a:avLst/>
              <a:gdLst/>
              <a:ahLst/>
              <a:cxnLst/>
              <a:rect l="l" t="t" r="r" b="b"/>
              <a:pathLst>
                <a:path w="2203" h="5405" fill="none" extrusionOk="0">
                  <a:moveTo>
                    <a:pt x="1" y="1869"/>
                  </a:moveTo>
                  <a:cubicBezTo>
                    <a:pt x="1" y="1869"/>
                    <a:pt x="1035" y="1"/>
                    <a:pt x="1602" y="1035"/>
                  </a:cubicBezTo>
                  <a:cubicBezTo>
                    <a:pt x="2202" y="2069"/>
                    <a:pt x="1368" y="4337"/>
                    <a:pt x="1035" y="4871"/>
                  </a:cubicBezTo>
                  <a:cubicBezTo>
                    <a:pt x="701" y="5404"/>
                    <a:pt x="101" y="4537"/>
                    <a:pt x="101" y="4537"/>
                  </a:cubicBezTo>
                </a:path>
              </a:pathLst>
            </a:custGeom>
            <a:noFill/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5423777" y="2069883"/>
              <a:ext cx="196856" cy="313406"/>
            </a:xfrm>
            <a:custGeom>
              <a:avLst/>
              <a:gdLst/>
              <a:ahLst/>
              <a:cxnLst/>
              <a:rect l="l" t="t" r="r" b="b"/>
              <a:pathLst>
                <a:path w="8674" h="13811" extrusionOk="0">
                  <a:moveTo>
                    <a:pt x="4337" y="1"/>
                  </a:moveTo>
                  <a:cubicBezTo>
                    <a:pt x="1902" y="1"/>
                    <a:pt x="1" y="2669"/>
                    <a:pt x="1" y="5972"/>
                  </a:cubicBezTo>
                  <a:cubicBezTo>
                    <a:pt x="1" y="9274"/>
                    <a:pt x="1902" y="13811"/>
                    <a:pt x="4337" y="13811"/>
                  </a:cubicBezTo>
                  <a:cubicBezTo>
                    <a:pt x="6739" y="13811"/>
                    <a:pt x="8674" y="9274"/>
                    <a:pt x="8674" y="5972"/>
                  </a:cubicBezTo>
                  <a:cubicBezTo>
                    <a:pt x="8674" y="2669"/>
                    <a:pt x="6705" y="1"/>
                    <a:pt x="43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5593354" y="2162423"/>
              <a:ext cx="32590" cy="91632"/>
            </a:xfrm>
            <a:custGeom>
              <a:avLst/>
              <a:gdLst/>
              <a:ahLst/>
              <a:cxnLst/>
              <a:rect l="l" t="t" r="r" b="b"/>
              <a:pathLst>
                <a:path w="1436" h="4038" extrusionOk="0">
                  <a:moveTo>
                    <a:pt x="1253" y="1"/>
                  </a:moveTo>
                  <a:cubicBezTo>
                    <a:pt x="924" y="1"/>
                    <a:pt x="268" y="226"/>
                    <a:pt x="268" y="226"/>
                  </a:cubicBezTo>
                  <a:cubicBezTo>
                    <a:pt x="268" y="226"/>
                    <a:pt x="1" y="1060"/>
                    <a:pt x="301" y="1427"/>
                  </a:cubicBezTo>
                  <a:cubicBezTo>
                    <a:pt x="634" y="1794"/>
                    <a:pt x="601" y="2361"/>
                    <a:pt x="568" y="3061"/>
                  </a:cubicBezTo>
                  <a:cubicBezTo>
                    <a:pt x="541" y="3625"/>
                    <a:pt x="644" y="4038"/>
                    <a:pt x="807" y="4038"/>
                  </a:cubicBezTo>
                  <a:cubicBezTo>
                    <a:pt x="846" y="4038"/>
                    <a:pt x="889" y="4014"/>
                    <a:pt x="935" y="3962"/>
                  </a:cubicBezTo>
                  <a:cubicBezTo>
                    <a:pt x="1202" y="3728"/>
                    <a:pt x="1435" y="359"/>
                    <a:pt x="1435" y="92"/>
                  </a:cubicBezTo>
                  <a:cubicBezTo>
                    <a:pt x="1435" y="26"/>
                    <a:pt x="1362" y="1"/>
                    <a:pt x="1253" y="1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5398790" y="2037161"/>
              <a:ext cx="264987" cy="200057"/>
            </a:xfrm>
            <a:custGeom>
              <a:avLst/>
              <a:gdLst/>
              <a:ahLst/>
              <a:cxnLst/>
              <a:rect l="l" t="t" r="r" b="b"/>
              <a:pathLst>
                <a:path w="11676" h="8816" extrusionOk="0">
                  <a:moveTo>
                    <a:pt x="6279" y="0"/>
                  </a:moveTo>
                  <a:cubicBezTo>
                    <a:pt x="5553" y="0"/>
                    <a:pt x="4777" y="124"/>
                    <a:pt x="4004" y="409"/>
                  </a:cubicBezTo>
                  <a:cubicBezTo>
                    <a:pt x="1469" y="1309"/>
                    <a:pt x="1" y="2577"/>
                    <a:pt x="368" y="3878"/>
                  </a:cubicBezTo>
                  <a:cubicBezTo>
                    <a:pt x="768" y="5145"/>
                    <a:pt x="1135" y="6913"/>
                    <a:pt x="1135" y="6913"/>
                  </a:cubicBezTo>
                  <a:lnTo>
                    <a:pt x="1268" y="8781"/>
                  </a:lnTo>
                  <a:cubicBezTo>
                    <a:pt x="1316" y="8805"/>
                    <a:pt x="1364" y="8816"/>
                    <a:pt x="1410" y="8816"/>
                  </a:cubicBezTo>
                  <a:cubicBezTo>
                    <a:pt x="1555" y="8816"/>
                    <a:pt x="1677" y="8708"/>
                    <a:pt x="1702" y="8581"/>
                  </a:cubicBezTo>
                  <a:cubicBezTo>
                    <a:pt x="1836" y="8214"/>
                    <a:pt x="1535" y="7080"/>
                    <a:pt x="1836" y="6446"/>
                  </a:cubicBezTo>
                  <a:cubicBezTo>
                    <a:pt x="2136" y="5812"/>
                    <a:pt x="3303" y="5546"/>
                    <a:pt x="3337" y="5112"/>
                  </a:cubicBezTo>
                  <a:cubicBezTo>
                    <a:pt x="3370" y="4712"/>
                    <a:pt x="2770" y="3911"/>
                    <a:pt x="2770" y="3611"/>
                  </a:cubicBezTo>
                  <a:cubicBezTo>
                    <a:pt x="2770" y="3488"/>
                    <a:pt x="2797" y="3371"/>
                    <a:pt x="2935" y="3371"/>
                  </a:cubicBezTo>
                  <a:cubicBezTo>
                    <a:pt x="3134" y="3371"/>
                    <a:pt x="3563" y="3616"/>
                    <a:pt x="4471" y="4445"/>
                  </a:cubicBezTo>
                  <a:cubicBezTo>
                    <a:pt x="5587" y="5512"/>
                    <a:pt x="7423" y="5969"/>
                    <a:pt x="8881" y="5969"/>
                  </a:cubicBezTo>
                  <a:cubicBezTo>
                    <a:pt x="9383" y="5969"/>
                    <a:pt x="9841" y="5915"/>
                    <a:pt x="10208" y="5812"/>
                  </a:cubicBezTo>
                  <a:cubicBezTo>
                    <a:pt x="11676" y="5446"/>
                    <a:pt x="9941" y="3277"/>
                    <a:pt x="9541" y="2810"/>
                  </a:cubicBezTo>
                  <a:cubicBezTo>
                    <a:pt x="9174" y="2377"/>
                    <a:pt x="10508" y="2710"/>
                    <a:pt x="9808" y="1476"/>
                  </a:cubicBezTo>
                  <a:cubicBezTo>
                    <a:pt x="9321" y="641"/>
                    <a:pt x="7932" y="0"/>
                    <a:pt x="6279" y="0"/>
                  </a:cubicBezTo>
                  <a:close/>
                </a:path>
              </a:pathLst>
            </a:custGeom>
            <a:solidFill>
              <a:srgbClr val="313445"/>
            </a:solidFill>
            <a:ln w="10850" cap="rnd" cmpd="sng">
              <a:solidFill>
                <a:srgbClr val="3134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3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00"/>
                            </p:stCondLst>
                            <p:childTnLst>
                              <p:par>
                                <p:cTn id="28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3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3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8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31"/>
          <p:cNvCxnSpPr/>
          <p:nvPr/>
        </p:nvCxnSpPr>
        <p:spPr>
          <a:xfrm>
            <a:off x="5533206" y="1540889"/>
            <a:ext cx="2442900" cy="2442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2" name="Google Shape;582;p31"/>
          <p:cNvGrpSpPr/>
          <p:nvPr/>
        </p:nvGrpSpPr>
        <p:grpSpPr>
          <a:xfrm>
            <a:off x="4682056" y="841516"/>
            <a:ext cx="3748715" cy="3468037"/>
            <a:chOff x="5009550" y="697395"/>
            <a:chExt cx="4134460" cy="3824900"/>
          </a:xfrm>
        </p:grpSpPr>
        <p:sp>
          <p:nvSpPr>
            <p:cNvPr id="583" name="Google Shape;583;p31"/>
            <p:cNvSpPr/>
            <p:nvPr/>
          </p:nvSpPr>
          <p:spPr>
            <a:xfrm rot="10800000" flipH="1">
              <a:off x="6316581" y="929161"/>
              <a:ext cx="576343" cy="1044085"/>
            </a:xfrm>
            <a:custGeom>
              <a:avLst/>
              <a:gdLst/>
              <a:ahLst/>
              <a:cxnLst/>
              <a:rect l="l" t="t" r="r" b="b"/>
              <a:pathLst>
                <a:path w="29522" h="38520" fill="none" extrusionOk="0">
                  <a:moveTo>
                    <a:pt x="29522" y="1"/>
                  </a:moveTo>
                  <a:lnTo>
                    <a:pt x="29522" y="34373"/>
                  </a:lnTo>
                  <a:cubicBezTo>
                    <a:pt x="29522" y="36695"/>
                    <a:pt x="27698" y="38519"/>
                    <a:pt x="25376" y="38519"/>
                  </a:cubicBezTo>
                  <a:lnTo>
                    <a:pt x="1" y="3851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dash"/>
              <a:miter lim="414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197301" y="697395"/>
              <a:ext cx="1176513" cy="701622"/>
            </a:xfrm>
            <a:custGeom>
              <a:avLst/>
              <a:gdLst/>
              <a:ahLst/>
              <a:cxnLst/>
              <a:rect l="l" t="t" r="r" b="b"/>
              <a:pathLst>
                <a:path w="56441" h="33659" fill="none" extrusionOk="0">
                  <a:moveTo>
                    <a:pt x="49936" y="20315"/>
                  </a:moveTo>
                  <a:cubicBezTo>
                    <a:pt x="51637" y="11275"/>
                    <a:pt x="41596" y="4637"/>
                    <a:pt x="33958" y="9774"/>
                  </a:cubicBezTo>
                  <a:cubicBezTo>
                    <a:pt x="31389" y="3537"/>
                    <a:pt x="24818" y="1"/>
                    <a:pt x="18246" y="1302"/>
                  </a:cubicBezTo>
                  <a:cubicBezTo>
                    <a:pt x="11642" y="2603"/>
                    <a:pt x="6905" y="8373"/>
                    <a:pt x="6938" y="15112"/>
                  </a:cubicBezTo>
                  <a:lnTo>
                    <a:pt x="6938" y="15612"/>
                  </a:lnTo>
                  <a:cubicBezTo>
                    <a:pt x="2769" y="16779"/>
                    <a:pt x="0" y="20716"/>
                    <a:pt x="300" y="25052"/>
                  </a:cubicBezTo>
                  <a:cubicBezTo>
                    <a:pt x="600" y="29355"/>
                    <a:pt x="3903" y="32858"/>
                    <a:pt x="8173" y="33458"/>
                  </a:cubicBezTo>
                  <a:lnTo>
                    <a:pt x="8173" y="33558"/>
                  </a:lnTo>
                  <a:lnTo>
                    <a:pt x="49502" y="33558"/>
                  </a:lnTo>
                  <a:cubicBezTo>
                    <a:pt x="53138" y="33658"/>
                    <a:pt x="56207" y="30823"/>
                    <a:pt x="56340" y="27154"/>
                  </a:cubicBezTo>
                  <a:cubicBezTo>
                    <a:pt x="56440" y="23484"/>
                    <a:pt x="53605" y="20449"/>
                    <a:pt x="49936" y="2031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5621429" y="1437258"/>
              <a:ext cx="21" cy="2545287"/>
            </a:xfrm>
            <a:custGeom>
              <a:avLst/>
              <a:gdLst/>
              <a:ahLst/>
              <a:cxnLst/>
              <a:rect l="l" t="t" r="r" b="b"/>
              <a:pathLst>
                <a:path w="1" h="118786" fill="none" extrusionOk="0">
                  <a:moveTo>
                    <a:pt x="1" y="118786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941172" y="1732338"/>
              <a:ext cx="1433802" cy="815644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811722" y="1796999"/>
              <a:ext cx="248264" cy="750983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432072" y="1581358"/>
              <a:ext cx="607757" cy="339544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7708831" y="1628030"/>
              <a:ext cx="184979" cy="289975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7822166" y="1671846"/>
              <a:ext cx="105017" cy="182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7385484" y="1181571"/>
              <a:ext cx="572279" cy="658056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7179306" y="945919"/>
              <a:ext cx="825045" cy="491337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6579616" y="2437733"/>
              <a:ext cx="297604" cy="109561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6574050" y="2391519"/>
              <a:ext cx="76501" cy="127050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600461" y="2385183"/>
              <a:ext cx="85548" cy="143289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632458" y="2368715"/>
              <a:ext cx="365058" cy="178933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7830504" y="2384286"/>
              <a:ext cx="229483" cy="99722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7877780" y="2315727"/>
              <a:ext cx="344213" cy="232276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7907797" y="2302616"/>
              <a:ext cx="170262" cy="181018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7904211" y="2292089"/>
              <a:ext cx="173847" cy="200258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7945234" y="2320855"/>
              <a:ext cx="173847" cy="158589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7945234" y="2315727"/>
              <a:ext cx="173847" cy="168282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8007123" y="2356479"/>
              <a:ext cx="140474" cy="130323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8007123" y="2348412"/>
              <a:ext cx="140474" cy="138390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292327" y="2523635"/>
              <a:ext cx="773224" cy="24347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6728408" y="2020895"/>
              <a:ext cx="933856" cy="527087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6402288" y="2547273"/>
              <a:ext cx="2741722" cy="21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637604" y="4219042"/>
              <a:ext cx="177620" cy="240489"/>
            </a:xfrm>
            <a:custGeom>
              <a:avLst/>
              <a:gdLst/>
              <a:ahLst/>
              <a:cxnLst/>
              <a:rect l="l" t="t" r="r" b="b"/>
              <a:pathLst>
                <a:path w="8521" h="11537" extrusionOk="0">
                  <a:moveTo>
                    <a:pt x="4173" y="1"/>
                  </a:moveTo>
                  <a:cubicBezTo>
                    <a:pt x="2484" y="1"/>
                    <a:pt x="968" y="1370"/>
                    <a:pt x="782" y="1525"/>
                  </a:cubicBezTo>
                  <a:cubicBezTo>
                    <a:pt x="0" y="2255"/>
                    <a:pt x="704" y="3351"/>
                    <a:pt x="1526" y="3351"/>
                  </a:cubicBezTo>
                  <a:cubicBezTo>
                    <a:pt x="1757" y="3351"/>
                    <a:pt x="1997" y="3264"/>
                    <a:pt x="2216" y="3060"/>
                  </a:cubicBezTo>
                  <a:cubicBezTo>
                    <a:pt x="2560" y="2747"/>
                    <a:pt x="3460" y="2083"/>
                    <a:pt x="4149" y="2083"/>
                  </a:cubicBezTo>
                  <a:cubicBezTo>
                    <a:pt x="4195" y="2083"/>
                    <a:pt x="4240" y="2086"/>
                    <a:pt x="4284" y="2092"/>
                  </a:cubicBezTo>
                  <a:cubicBezTo>
                    <a:pt x="4585" y="2159"/>
                    <a:pt x="4851" y="2359"/>
                    <a:pt x="4985" y="2626"/>
                  </a:cubicBezTo>
                  <a:cubicBezTo>
                    <a:pt x="6186" y="4628"/>
                    <a:pt x="5252" y="8731"/>
                    <a:pt x="4651" y="9431"/>
                  </a:cubicBezTo>
                  <a:cubicBezTo>
                    <a:pt x="4588" y="9456"/>
                    <a:pt x="4492" y="9469"/>
                    <a:pt x="4372" y="9469"/>
                  </a:cubicBezTo>
                  <a:cubicBezTo>
                    <a:pt x="3858" y="9469"/>
                    <a:pt x="2900" y="9249"/>
                    <a:pt x="2116" y="8897"/>
                  </a:cubicBezTo>
                  <a:cubicBezTo>
                    <a:pt x="1953" y="8826"/>
                    <a:pt x="1797" y="8794"/>
                    <a:pt x="1652" y="8794"/>
                  </a:cubicBezTo>
                  <a:cubicBezTo>
                    <a:pt x="639" y="8794"/>
                    <a:pt x="145" y="10336"/>
                    <a:pt x="1282" y="10832"/>
                  </a:cubicBezTo>
                  <a:cubicBezTo>
                    <a:pt x="2216" y="11232"/>
                    <a:pt x="3250" y="11499"/>
                    <a:pt x="4284" y="11533"/>
                  </a:cubicBezTo>
                  <a:cubicBezTo>
                    <a:pt x="4335" y="11535"/>
                    <a:pt x="4385" y="11537"/>
                    <a:pt x="4435" y="11537"/>
                  </a:cubicBezTo>
                  <a:cubicBezTo>
                    <a:pt x="4979" y="11537"/>
                    <a:pt x="5491" y="11371"/>
                    <a:pt x="5919" y="11066"/>
                  </a:cubicBezTo>
                  <a:cubicBezTo>
                    <a:pt x="7286" y="9965"/>
                    <a:pt x="8521" y="4427"/>
                    <a:pt x="6753" y="1559"/>
                  </a:cubicBezTo>
                  <a:cubicBezTo>
                    <a:pt x="6286" y="725"/>
                    <a:pt x="5485" y="158"/>
                    <a:pt x="4551" y="24"/>
                  </a:cubicBezTo>
                  <a:cubicBezTo>
                    <a:pt x="4425" y="8"/>
                    <a:pt x="4298" y="1"/>
                    <a:pt x="417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448769" y="4202158"/>
              <a:ext cx="239905" cy="318470"/>
            </a:xfrm>
            <a:custGeom>
              <a:avLst/>
              <a:gdLst/>
              <a:ahLst/>
              <a:cxnLst/>
              <a:rect l="l" t="t" r="r" b="b"/>
              <a:pathLst>
                <a:path w="11509" h="15278" extrusionOk="0">
                  <a:moveTo>
                    <a:pt x="0" y="0"/>
                  </a:moveTo>
                  <a:lnTo>
                    <a:pt x="0" y="15278"/>
                  </a:lnTo>
                  <a:lnTo>
                    <a:pt x="11509" y="15278"/>
                  </a:lnTo>
                  <a:lnTo>
                    <a:pt x="11509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470323" y="3816942"/>
              <a:ext cx="127967" cy="367852"/>
            </a:xfrm>
            <a:custGeom>
              <a:avLst/>
              <a:gdLst/>
              <a:ahLst/>
              <a:cxnLst/>
              <a:rect l="l" t="t" r="r" b="b"/>
              <a:pathLst>
                <a:path w="6139" h="17647" fill="none" extrusionOk="0">
                  <a:moveTo>
                    <a:pt x="1" y="17646"/>
                  </a:moveTo>
                  <a:cubicBezTo>
                    <a:pt x="1" y="17646"/>
                    <a:pt x="1" y="16346"/>
                    <a:pt x="2336" y="15078"/>
                  </a:cubicBezTo>
                  <a:cubicBezTo>
                    <a:pt x="4671" y="13810"/>
                    <a:pt x="5938" y="11909"/>
                    <a:pt x="4671" y="8306"/>
                  </a:cubicBezTo>
                  <a:cubicBezTo>
                    <a:pt x="3403" y="4670"/>
                    <a:pt x="3603" y="2135"/>
                    <a:pt x="6138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481454" y="3817630"/>
              <a:ext cx="45901" cy="84172"/>
            </a:xfrm>
            <a:custGeom>
              <a:avLst/>
              <a:gdLst/>
              <a:ahLst/>
              <a:cxnLst/>
              <a:rect l="l" t="t" r="r" b="b"/>
              <a:pathLst>
                <a:path w="2202" h="4038" fill="none" extrusionOk="0">
                  <a:moveTo>
                    <a:pt x="0" y="4037"/>
                  </a:moveTo>
                  <a:cubicBezTo>
                    <a:pt x="100" y="2469"/>
                    <a:pt x="801" y="1168"/>
                    <a:pt x="2202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484935" y="3949058"/>
              <a:ext cx="11840" cy="41044"/>
            </a:xfrm>
            <a:custGeom>
              <a:avLst/>
              <a:gdLst/>
              <a:ahLst/>
              <a:cxnLst/>
              <a:rect l="l" t="t" r="r" b="b"/>
              <a:pathLst>
                <a:path w="568" h="1969" fill="none" extrusionOk="0">
                  <a:moveTo>
                    <a:pt x="567" y="1968"/>
                  </a:moveTo>
                  <a:cubicBezTo>
                    <a:pt x="334" y="1301"/>
                    <a:pt x="133" y="668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656677" y="3977574"/>
              <a:ext cx="11131" cy="38251"/>
            </a:xfrm>
            <a:custGeom>
              <a:avLst/>
              <a:gdLst/>
              <a:ahLst/>
              <a:cxnLst/>
              <a:rect l="l" t="t" r="r" b="b"/>
              <a:pathLst>
                <a:path w="534" h="1835" fill="none" extrusionOk="0">
                  <a:moveTo>
                    <a:pt x="534" y="1835"/>
                  </a:moveTo>
                  <a:cubicBezTo>
                    <a:pt x="434" y="1401"/>
                    <a:pt x="334" y="1001"/>
                    <a:pt x="167" y="567"/>
                  </a:cubicBezTo>
                  <a:cubicBezTo>
                    <a:pt x="100" y="367"/>
                    <a:pt x="34" y="200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562812" y="4056139"/>
              <a:ext cx="107789" cy="128655"/>
            </a:xfrm>
            <a:custGeom>
              <a:avLst/>
              <a:gdLst/>
              <a:ahLst/>
              <a:cxnLst/>
              <a:rect l="l" t="t" r="r" b="b"/>
              <a:pathLst>
                <a:path w="5171" h="6172" fill="none" extrusionOk="0">
                  <a:moveTo>
                    <a:pt x="0" y="6171"/>
                  </a:moveTo>
                  <a:cubicBezTo>
                    <a:pt x="0" y="6171"/>
                    <a:pt x="0" y="4871"/>
                    <a:pt x="2335" y="3603"/>
                  </a:cubicBezTo>
                  <a:cubicBezTo>
                    <a:pt x="3869" y="2769"/>
                    <a:pt x="4970" y="1668"/>
                    <a:pt x="517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grpSp>
          <p:nvGrpSpPr>
            <p:cNvPr id="615" name="Google Shape;615;p31"/>
            <p:cNvGrpSpPr/>
            <p:nvPr/>
          </p:nvGrpSpPr>
          <p:grpSpPr>
            <a:xfrm>
              <a:off x="8534885" y="1866208"/>
              <a:ext cx="478414" cy="675170"/>
              <a:chOff x="6994560" y="3931733"/>
              <a:chExt cx="478414" cy="675170"/>
            </a:xfrm>
          </p:grpSpPr>
          <p:sp>
            <p:nvSpPr>
              <p:cNvPr id="616" name="Google Shape;616;p31"/>
              <p:cNvSpPr/>
              <p:nvPr/>
            </p:nvSpPr>
            <p:spPr>
              <a:xfrm>
                <a:off x="6994560" y="3931733"/>
                <a:ext cx="478414" cy="298313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14311" extrusionOk="0">
                    <a:moveTo>
                      <a:pt x="12976" y="0"/>
                    </a:moveTo>
                    <a:cubicBezTo>
                      <a:pt x="12976" y="0"/>
                      <a:pt x="11008" y="2936"/>
                      <a:pt x="10308" y="5304"/>
                    </a:cubicBezTo>
                    <a:cubicBezTo>
                      <a:pt x="9574" y="7639"/>
                      <a:pt x="9807" y="11742"/>
                      <a:pt x="9807" y="11742"/>
                    </a:cubicBezTo>
                    <a:cubicBezTo>
                      <a:pt x="9607" y="10007"/>
                      <a:pt x="9207" y="8339"/>
                      <a:pt x="8640" y="6705"/>
                    </a:cubicBezTo>
                    <a:cubicBezTo>
                      <a:pt x="7973" y="4904"/>
                      <a:pt x="6972" y="3236"/>
                      <a:pt x="5738" y="1768"/>
                    </a:cubicBezTo>
                    <a:lnTo>
                      <a:pt x="5738" y="1768"/>
                    </a:lnTo>
                    <a:cubicBezTo>
                      <a:pt x="5738" y="1768"/>
                      <a:pt x="5738" y="7039"/>
                      <a:pt x="6572" y="9507"/>
                    </a:cubicBezTo>
                    <a:cubicBezTo>
                      <a:pt x="7361" y="11907"/>
                      <a:pt x="7955" y="12752"/>
                      <a:pt x="7972" y="12775"/>
                    </a:cubicBezTo>
                    <a:lnTo>
                      <a:pt x="7972" y="12775"/>
                    </a:lnTo>
                    <a:cubicBezTo>
                      <a:pt x="7946" y="12739"/>
                      <a:pt x="6553" y="10803"/>
                      <a:pt x="4570" y="10341"/>
                    </a:cubicBezTo>
                    <a:cubicBezTo>
                      <a:pt x="3987" y="10205"/>
                      <a:pt x="3355" y="10156"/>
                      <a:pt x="2752" y="10156"/>
                    </a:cubicBezTo>
                    <a:cubicBezTo>
                      <a:pt x="1289" y="10156"/>
                      <a:pt x="0" y="10441"/>
                      <a:pt x="0" y="10441"/>
                    </a:cubicBezTo>
                    <a:cubicBezTo>
                      <a:pt x="0" y="10441"/>
                      <a:pt x="2902" y="11041"/>
                      <a:pt x="4337" y="11742"/>
                    </a:cubicBezTo>
                    <a:cubicBezTo>
                      <a:pt x="5738" y="12442"/>
                      <a:pt x="7005" y="14077"/>
                      <a:pt x="7005" y="14077"/>
                    </a:cubicBezTo>
                    <a:lnTo>
                      <a:pt x="12743" y="14310"/>
                    </a:lnTo>
                    <a:cubicBezTo>
                      <a:pt x="14202" y="13085"/>
                      <a:pt x="20923" y="13008"/>
                      <a:pt x="22580" y="13008"/>
                    </a:cubicBezTo>
                    <a:cubicBezTo>
                      <a:pt x="22817" y="13008"/>
                      <a:pt x="22950" y="13009"/>
                      <a:pt x="22950" y="13009"/>
                    </a:cubicBezTo>
                    <a:cubicBezTo>
                      <a:pt x="22950" y="13009"/>
                      <a:pt x="20015" y="11375"/>
                      <a:pt x="17546" y="11375"/>
                    </a:cubicBezTo>
                    <a:cubicBezTo>
                      <a:pt x="17489" y="11374"/>
                      <a:pt x="17432" y="11373"/>
                      <a:pt x="17375" y="11373"/>
                    </a:cubicBezTo>
                    <a:cubicBezTo>
                      <a:pt x="16068" y="11373"/>
                      <a:pt x="14796" y="11739"/>
                      <a:pt x="13677" y="12442"/>
                    </a:cubicBezTo>
                    <a:cubicBezTo>
                      <a:pt x="13677" y="12442"/>
                      <a:pt x="14978" y="11141"/>
                      <a:pt x="16279" y="9974"/>
                    </a:cubicBezTo>
                    <a:cubicBezTo>
                      <a:pt x="17546" y="8806"/>
                      <a:pt x="19548" y="5171"/>
                      <a:pt x="19548" y="5171"/>
                    </a:cubicBezTo>
                    <a:lnTo>
                      <a:pt x="19548" y="5171"/>
                    </a:lnTo>
                    <a:cubicBezTo>
                      <a:pt x="19547" y="5171"/>
                      <a:pt x="15345" y="6572"/>
                      <a:pt x="13577" y="8206"/>
                    </a:cubicBezTo>
                    <a:cubicBezTo>
                      <a:pt x="12476" y="9307"/>
                      <a:pt x="11609" y="10608"/>
                      <a:pt x="11108" y="12075"/>
                    </a:cubicBezTo>
                    <a:cubicBezTo>
                      <a:pt x="11108" y="12075"/>
                      <a:pt x="11475" y="10808"/>
                      <a:pt x="12276" y="7973"/>
                    </a:cubicBezTo>
                    <a:cubicBezTo>
                      <a:pt x="13110" y="5171"/>
                      <a:pt x="12976" y="1"/>
                      <a:pt x="12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7" name="Google Shape;617;p31"/>
              <p:cNvSpPr/>
              <p:nvPr/>
            </p:nvSpPr>
            <p:spPr>
              <a:xfrm>
                <a:off x="7144060" y="4191087"/>
                <a:ext cx="29913" cy="2088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002" fill="none" extrusionOk="0">
                    <a:moveTo>
                      <a:pt x="1435" y="1001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7164905" y="4116691"/>
                <a:ext cx="41753" cy="111271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5338" fill="none" extrusionOk="0">
                    <a:moveTo>
                      <a:pt x="2002" y="5337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7201759" y="4079837"/>
                <a:ext cx="27849" cy="16202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7773" fill="none" extrusionOk="0">
                    <a:moveTo>
                      <a:pt x="1" y="7772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7206637" y="4131282"/>
                <a:ext cx="78586" cy="96679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4638" fill="none" extrusionOk="0">
                    <a:moveTo>
                      <a:pt x="0" y="4637"/>
                    </a:moveTo>
                    <a:lnTo>
                      <a:pt x="3770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7190648" y="4189002"/>
                <a:ext cx="11544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402" fill="none" extrusionOk="0">
                    <a:moveTo>
                      <a:pt x="0" y="1401"/>
                    </a:moveTo>
                    <a:lnTo>
                      <a:pt x="5537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extrusionOk="0">
                    <a:moveTo>
                      <a:pt x="935" y="1"/>
                    </a:moveTo>
                    <a:lnTo>
                      <a:pt x="334" y="5205"/>
                    </a:lnTo>
                    <a:cubicBezTo>
                      <a:pt x="1" y="8307"/>
                      <a:pt x="1" y="11442"/>
                      <a:pt x="401" y="14545"/>
                    </a:cubicBezTo>
                    <a:lnTo>
                      <a:pt x="935" y="18781"/>
                    </a:lnTo>
                    <a:lnTo>
                      <a:pt x="12610" y="18781"/>
                    </a:lnTo>
                    <a:lnTo>
                      <a:pt x="13177" y="14411"/>
                    </a:lnTo>
                    <a:cubicBezTo>
                      <a:pt x="13544" y="11309"/>
                      <a:pt x="13577" y="8173"/>
                      <a:pt x="13210" y="5071"/>
                    </a:cubicBezTo>
                    <a:lnTo>
                      <a:pt x="1264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extrusionOk="0">
                    <a:moveTo>
                      <a:pt x="4303" y="134"/>
                    </a:moveTo>
                    <a:lnTo>
                      <a:pt x="3877" y="3359"/>
                    </a:lnTo>
                    <a:lnTo>
                      <a:pt x="3877" y="3359"/>
                    </a:lnTo>
                    <a:lnTo>
                      <a:pt x="5286" y="4580"/>
                    </a:lnTo>
                    <a:lnTo>
                      <a:pt x="4303" y="134"/>
                    </a:lnTo>
                    <a:close/>
                    <a:moveTo>
                      <a:pt x="10741" y="134"/>
                    </a:moveTo>
                    <a:lnTo>
                      <a:pt x="9680" y="8386"/>
                    </a:lnTo>
                    <a:lnTo>
                      <a:pt x="9680" y="8386"/>
                    </a:lnTo>
                    <a:lnTo>
                      <a:pt x="12476" y="10809"/>
                    </a:lnTo>
                    <a:lnTo>
                      <a:pt x="10741" y="134"/>
                    </a:lnTo>
                    <a:close/>
                    <a:moveTo>
                      <a:pt x="5286" y="4580"/>
                    </a:moveTo>
                    <a:lnTo>
                      <a:pt x="8373" y="18547"/>
                    </a:lnTo>
                    <a:lnTo>
                      <a:pt x="9680" y="8386"/>
                    </a:lnTo>
                    <a:lnTo>
                      <a:pt x="9680" y="8386"/>
                    </a:lnTo>
                    <a:lnTo>
                      <a:pt x="5286" y="4580"/>
                    </a:lnTo>
                    <a:close/>
                    <a:moveTo>
                      <a:pt x="0" y="1"/>
                    </a:moveTo>
                    <a:lnTo>
                      <a:pt x="1835" y="18781"/>
                    </a:lnTo>
                    <a:lnTo>
                      <a:pt x="3877" y="3359"/>
                    </a:lnTo>
                    <a:lnTo>
                      <a:pt x="3877" y="33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fill="none" extrusionOk="0">
                    <a:moveTo>
                      <a:pt x="12476" y="10809"/>
                    </a:moveTo>
                    <a:lnTo>
                      <a:pt x="10741" y="134"/>
                    </a:lnTo>
                    <a:lnTo>
                      <a:pt x="8373" y="18547"/>
                    </a:lnTo>
                    <a:lnTo>
                      <a:pt x="4303" y="134"/>
                    </a:lnTo>
                    <a:lnTo>
                      <a:pt x="1835" y="18781"/>
                    </a:lnTo>
                    <a:lnTo>
                      <a:pt x="0" y="1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fill="none" extrusionOk="0">
                    <a:moveTo>
                      <a:pt x="12610" y="18781"/>
                    </a:moveTo>
                    <a:lnTo>
                      <a:pt x="935" y="18781"/>
                    </a:lnTo>
                    <a:lnTo>
                      <a:pt x="401" y="14545"/>
                    </a:lnTo>
                    <a:cubicBezTo>
                      <a:pt x="1" y="11442"/>
                      <a:pt x="1" y="8307"/>
                      <a:pt x="334" y="5205"/>
                    </a:cubicBezTo>
                    <a:lnTo>
                      <a:pt x="935" y="1"/>
                    </a:lnTo>
                    <a:lnTo>
                      <a:pt x="12643" y="1"/>
                    </a:lnTo>
                    <a:lnTo>
                      <a:pt x="13210" y="5071"/>
                    </a:lnTo>
                    <a:cubicBezTo>
                      <a:pt x="13577" y="8173"/>
                      <a:pt x="13544" y="11309"/>
                      <a:pt x="13177" y="14411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626" name="Google Shape;626;p31"/>
            <p:cNvSpPr/>
            <p:nvPr/>
          </p:nvSpPr>
          <p:spPr>
            <a:xfrm>
              <a:off x="5009550" y="4520607"/>
              <a:ext cx="3694318" cy="21"/>
            </a:xfrm>
            <a:custGeom>
              <a:avLst/>
              <a:gdLst/>
              <a:ahLst/>
              <a:cxnLst/>
              <a:rect l="l" t="t" r="r" b="b"/>
              <a:pathLst>
                <a:path w="177228" h="1" fill="none" extrusionOk="0">
                  <a:moveTo>
                    <a:pt x="177227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980927" y="3400438"/>
              <a:ext cx="1359386" cy="1120189"/>
            </a:xfrm>
            <a:custGeom>
              <a:avLst/>
              <a:gdLst/>
              <a:ahLst/>
              <a:cxnLst/>
              <a:rect l="l" t="t" r="r" b="b"/>
              <a:pathLst>
                <a:path w="65214" h="53739" extrusionOk="0">
                  <a:moveTo>
                    <a:pt x="34992" y="1"/>
                  </a:moveTo>
                  <a:lnTo>
                    <a:pt x="23050" y="935"/>
                  </a:lnTo>
                  <a:cubicBezTo>
                    <a:pt x="23050" y="935"/>
                    <a:pt x="23050" y="7639"/>
                    <a:pt x="22884" y="9040"/>
                  </a:cubicBezTo>
                  <a:cubicBezTo>
                    <a:pt x="22750" y="10475"/>
                    <a:pt x="21149" y="11108"/>
                    <a:pt x="18614" y="11909"/>
                  </a:cubicBezTo>
                  <a:cubicBezTo>
                    <a:pt x="16045" y="12710"/>
                    <a:pt x="12576" y="12076"/>
                    <a:pt x="8740" y="14444"/>
                  </a:cubicBezTo>
                  <a:cubicBezTo>
                    <a:pt x="4937" y="16846"/>
                    <a:pt x="5404" y="21282"/>
                    <a:pt x="4437" y="27987"/>
                  </a:cubicBezTo>
                  <a:cubicBezTo>
                    <a:pt x="3503" y="34659"/>
                    <a:pt x="1" y="53739"/>
                    <a:pt x="1" y="53739"/>
                  </a:cubicBezTo>
                  <a:lnTo>
                    <a:pt x="45800" y="53739"/>
                  </a:lnTo>
                  <a:cubicBezTo>
                    <a:pt x="45800" y="53739"/>
                    <a:pt x="45633" y="51671"/>
                    <a:pt x="45633" y="51037"/>
                  </a:cubicBezTo>
                  <a:cubicBezTo>
                    <a:pt x="45633" y="50403"/>
                    <a:pt x="47368" y="37527"/>
                    <a:pt x="47368" y="37527"/>
                  </a:cubicBezTo>
                  <a:cubicBezTo>
                    <a:pt x="47368" y="37527"/>
                    <a:pt x="50437" y="41197"/>
                    <a:pt x="51070" y="42297"/>
                  </a:cubicBezTo>
                  <a:cubicBezTo>
                    <a:pt x="51653" y="43366"/>
                    <a:pt x="56923" y="50757"/>
                    <a:pt x="60159" y="50757"/>
                  </a:cubicBezTo>
                  <a:cubicBezTo>
                    <a:pt x="60256" y="50757"/>
                    <a:pt x="60351" y="50750"/>
                    <a:pt x="60444" y="50737"/>
                  </a:cubicBezTo>
                  <a:cubicBezTo>
                    <a:pt x="63613" y="50236"/>
                    <a:pt x="65214" y="48202"/>
                    <a:pt x="64747" y="44532"/>
                  </a:cubicBezTo>
                  <a:cubicBezTo>
                    <a:pt x="64246" y="40863"/>
                    <a:pt x="62011" y="35926"/>
                    <a:pt x="60110" y="32724"/>
                  </a:cubicBezTo>
                  <a:cubicBezTo>
                    <a:pt x="58209" y="29555"/>
                    <a:pt x="55340" y="19381"/>
                    <a:pt x="51838" y="15412"/>
                  </a:cubicBezTo>
                  <a:cubicBezTo>
                    <a:pt x="49972" y="13297"/>
                    <a:pt x="48418" y="12981"/>
                    <a:pt x="46824" y="12981"/>
                  </a:cubicBezTo>
                  <a:cubicBezTo>
                    <a:pt x="46145" y="12981"/>
                    <a:pt x="45458" y="13038"/>
                    <a:pt x="44736" y="13038"/>
                  </a:cubicBezTo>
                  <a:cubicBezTo>
                    <a:pt x="43973" y="13038"/>
                    <a:pt x="43171" y="12974"/>
                    <a:pt x="42297" y="12710"/>
                  </a:cubicBezTo>
                  <a:cubicBezTo>
                    <a:pt x="38628" y="11609"/>
                    <a:pt x="36093" y="10475"/>
                    <a:pt x="34992" y="9040"/>
                  </a:cubicBezTo>
                  <a:cubicBezTo>
                    <a:pt x="33858" y="7606"/>
                    <a:pt x="34992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  <a:lnTo>
                    <a:pt x="2094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fill="none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5287685" y="4410921"/>
              <a:ext cx="297625" cy="109707"/>
            </a:xfrm>
            <a:custGeom>
              <a:avLst/>
              <a:gdLst/>
              <a:ahLst/>
              <a:cxnLst/>
              <a:rect l="l" t="t" r="r" b="b"/>
              <a:pathLst>
                <a:path w="14278" h="5263" extrusionOk="0">
                  <a:moveTo>
                    <a:pt x="7282" y="1"/>
                  </a:moveTo>
                  <a:cubicBezTo>
                    <a:pt x="6549" y="1"/>
                    <a:pt x="5814" y="108"/>
                    <a:pt x="5104" y="326"/>
                  </a:cubicBezTo>
                  <a:cubicBezTo>
                    <a:pt x="1702" y="1293"/>
                    <a:pt x="0" y="4262"/>
                    <a:pt x="0" y="5263"/>
                  </a:cubicBezTo>
                  <a:lnTo>
                    <a:pt x="14277" y="5263"/>
                  </a:lnTo>
                  <a:cubicBezTo>
                    <a:pt x="13910" y="3528"/>
                    <a:pt x="12843" y="2027"/>
                    <a:pt x="11309" y="1160"/>
                  </a:cubicBezTo>
                  <a:cubicBezTo>
                    <a:pt x="10082" y="394"/>
                    <a:pt x="8683" y="1"/>
                    <a:pt x="728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5282119" y="4364165"/>
              <a:ext cx="75813" cy="127134"/>
            </a:xfrm>
            <a:custGeom>
              <a:avLst/>
              <a:gdLst/>
              <a:ahLst/>
              <a:cxnLst/>
              <a:rect l="l" t="t" r="r" b="b"/>
              <a:pathLst>
                <a:path w="3637" h="6099" extrusionOk="0">
                  <a:moveTo>
                    <a:pt x="2803" y="1"/>
                  </a:moveTo>
                  <a:cubicBezTo>
                    <a:pt x="2803" y="1"/>
                    <a:pt x="968" y="2703"/>
                    <a:pt x="968" y="3670"/>
                  </a:cubicBezTo>
                  <a:cubicBezTo>
                    <a:pt x="968" y="4671"/>
                    <a:pt x="1" y="5638"/>
                    <a:pt x="1402" y="6072"/>
                  </a:cubicBezTo>
                  <a:cubicBezTo>
                    <a:pt x="1460" y="6090"/>
                    <a:pt x="1518" y="6099"/>
                    <a:pt x="1575" y="6099"/>
                  </a:cubicBezTo>
                  <a:cubicBezTo>
                    <a:pt x="2871" y="6099"/>
                    <a:pt x="3637" y="1545"/>
                    <a:pt x="3637" y="1001"/>
                  </a:cubicBezTo>
                  <a:cubicBezTo>
                    <a:pt x="3637" y="434"/>
                    <a:pt x="2803" y="1"/>
                    <a:pt x="280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5308550" y="4358078"/>
              <a:ext cx="85548" cy="143038"/>
            </a:xfrm>
            <a:custGeom>
              <a:avLst/>
              <a:gdLst/>
              <a:ahLst/>
              <a:cxnLst/>
              <a:rect l="l" t="t" r="r" b="b"/>
              <a:pathLst>
                <a:path w="4104" h="6862" extrusionOk="0">
                  <a:moveTo>
                    <a:pt x="2667" y="1"/>
                  </a:moveTo>
                  <a:cubicBezTo>
                    <a:pt x="2207" y="1"/>
                    <a:pt x="1759" y="68"/>
                    <a:pt x="1535" y="293"/>
                  </a:cubicBezTo>
                  <a:cubicBezTo>
                    <a:pt x="968" y="860"/>
                    <a:pt x="0" y="5797"/>
                    <a:pt x="134" y="6364"/>
                  </a:cubicBezTo>
                  <a:cubicBezTo>
                    <a:pt x="208" y="6680"/>
                    <a:pt x="688" y="6861"/>
                    <a:pt x="1167" y="6861"/>
                  </a:cubicBezTo>
                  <a:cubicBezTo>
                    <a:pt x="1546" y="6861"/>
                    <a:pt x="1925" y="6748"/>
                    <a:pt x="2102" y="6497"/>
                  </a:cubicBezTo>
                  <a:cubicBezTo>
                    <a:pt x="2535" y="5930"/>
                    <a:pt x="4103" y="159"/>
                    <a:pt x="4103" y="159"/>
                  </a:cubicBezTo>
                  <a:cubicBezTo>
                    <a:pt x="4103" y="159"/>
                    <a:pt x="3371" y="1"/>
                    <a:pt x="266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5340527" y="4341819"/>
              <a:ext cx="381067" cy="180476"/>
            </a:xfrm>
            <a:custGeom>
              <a:avLst/>
              <a:gdLst/>
              <a:ahLst/>
              <a:cxnLst/>
              <a:rect l="l" t="t" r="r" b="b"/>
              <a:pathLst>
                <a:path w="18281" h="8658" extrusionOk="0">
                  <a:moveTo>
                    <a:pt x="3133" y="0"/>
                  </a:moveTo>
                  <a:cubicBezTo>
                    <a:pt x="2277" y="0"/>
                    <a:pt x="1758" y="1265"/>
                    <a:pt x="1435" y="2073"/>
                  </a:cubicBezTo>
                  <a:cubicBezTo>
                    <a:pt x="1001" y="3074"/>
                    <a:pt x="1" y="6577"/>
                    <a:pt x="1" y="7577"/>
                  </a:cubicBezTo>
                  <a:cubicBezTo>
                    <a:pt x="1" y="8139"/>
                    <a:pt x="528" y="8520"/>
                    <a:pt x="1024" y="8520"/>
                  </a:cubicBezTo>
                  <a:cubicBezTo>
                    <a:pt x="1382" y="8520"/>
                    <a:pt x="1723" y="8320"/>
                    <a:pt x="1835" y="7844"/>
                  </a:cubicBezTo>
                  <a:cubicBezTo>
                    <a:pt x="2135" y="6710"/>
                    <a:pt x="4370" y="3041"/>
                    <a:pt x="4370" y="3041"/>
                  </a:cubicBezTo>
                  <a:lnTo>
                    <a:pt x="7339" y="4175"/>
                  </a:lnTo>
                  <a:cubicBezTo>
                    <a:pt x="7339" y="4175"/>
                    <a:pt x="7639" y="4608"/>
                    <a:pt x="6372" y="5442"/>
                  </a:cubicBezTo>
                  <a:cubicBezTo>
                    <a:pt x="5104" y="6310"/>
                    <a:pt x="3270" y="8144"/>
                    <a:pt x="3803" y="8411"/>
                  </a:cubicBezTo>
                  <a:cubicBezTo>
                    <a:pt x="3992" y="8511"/>
                    <a:pt x="4307" y="8559"/>
                    <a:pt x="4664" y="8559"/>
                  </a:cubicBezTo>
                  <a:cubicBezTo>
                    <a:pt x="5378" y="8559"/>
                    <a:pt x="6261" y="8367"/>
                    <a:pt x="6639" y="8011"/>
                  </a:cubicBezTo>
                  <a:cubicBezTo>
                    <a:pt x="7206" y="7444"/>
                    <a:pt x="10175" y="6743"/>
                    <a:pt x="10175" y="6743"/>
                  </a:cubicBezTo>
                  <a:cubicBezTo>
                    <a:pt x="10175" y="6743"/>
                    <a:pt x="12876" y="8445"/>
                    <a:pt x="13410" y="8578"/>
                  </a:cubicBezTo>
                  <a:cubicBezTo>
                    <a:pt x="13679" y="8627"/>
                    <a:pt x="13947" y="8658"/>
                    <a:pt x="14216" y="8658"/>
                  </a:cubicBezTo>
                  <a:cubicBezTo>
                    <a:pt x="14314" y="8658"/>
                    <a:pt x="14413" y="8654"/>
                    <a:pt x="14511" y="8645"/>
                  </a:cubicBezTo>
                  <a:lnTo>
                    <a:pt x="17980" y="8645"/>
                  </a:lnTo>
                  <a:cubicBezTo>
                    <a:pt x="18280" y="7410"/>
                    <a:pt x="17880" y="6076"/>
                    <a:pt x="16979" y="5209"/>
                  </a:cubicBezTo>
                  <a:lnTo>
                    <a:pt x="13644" y="4809"/>
                  </a:lnTo>
                  <a:cubicBezTo>
                    <a:pt x="13444" y="4575"/>
                    <a:pt x="13243" y="4375"/>
                    <a:pt x="13010" y="4175"/>
                  </a:cubicBezTo>
                  <a:cubicBezTo>
                    <a:pt x="12376" y="3808"/>
                    <a:pt x="11709" y="3474"/>
                    <a:pt x="11042" y="3207"/>
                  </a:cubicBezTo>
                  <a:cubicBezTo>
                    <a:pt x="11042" y="3207"/>
                    <a:pt x="5104" y="1073"/>
                    <a:pt x="3803" y="239"/>
                  </a:cubicBezTo>
                  <a:cubicBezTo>
                    <a:pt x="3559" y="72"/>
                    <a:pt x="3337" y="0"/>
                    <a:pt x="313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5480980" y="4417007"/>
              <a:ext cx="46609" cy="33394"/>
            </a:xfrm>
            <a:custGeom>
              <a:avLst/>
              <a:gdLst/>
              <a:ahLst/>
              <a:cxnLst/>
              <a:rect l="l" t="t" r="r" b="b"/>
              <a:pathLst>
                <a:path w="2236" h="1602" fill="none" extrusionOk="0">
                  <a:moveTo>
                    <a:pt x="1" y="1602"/>
                  </a:moveTo>
                  <a:cubicBezTo>
                    <a:pt x="1" y="1602"/>
                    <a:pt x="1235" y="168"/>
                    <a:pt x="2236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103180" y="4209099"/>
              <a:ext cx="239217" cy="261250"/>
            </a:xfrm>
            <a:custGeom>
              <a:avLst/>
              <a:gdLst/>
              <a:ahLst/>
              <a:cxnLst/>
              <a:rect l="l" t="t" r="r" b="b"/>
              <a:pathLst>
                <a:path w="11476" h="12533" extrusionOk="0">
                  <a:moveTo>
                    <a:pt x="4237" y="1"/>
                  </a:moveTo>
                  <a:cubicBezTo>
                    <a:pt x="1" y="668"/>
                    <a:pt x="868" y="5071"/>
                    <a:pt x="968" y="7039"/>
                  </a:cubicBezTo>
                  <a:cubicBezTo>
                    <a:pt x="1068" y="9007"/>
                    <a:pt x="2703" y="11476"/>
                    <a:pt x="5738" y="12343"/>
                  </a:cubicBezTo>
                  <a:cubicBezTo>
                    <a:pt x="6188" y="12472"/>
                    <a:pt x="6617" y="12532"/>
                    <a:pt x="7021" y="12532"/>
                  </a:cubicBezTo>
                  <a:cubicBezTo>
                    <a:pt x="9348" y="12532"/>
                    <a:pt x="10887" y="10536"/>
                    <a:pt x="11142" y="8007"/>
                  </a:cubicBezTo>
                  <a:cubicBezTo>
                    <a:pt x="11476" y="5071"/>
                    <a:pt x="10709" y="2703"/>
                    <a:pt x="8640" y="1736"/>
                  </a:cubicBezTo>
                  <a:cubicBezTo>
                    <a:pt x="7206" y="1068"/>
                    <a:pt x="5738" y="501"/>
                    <a:pt x="42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217330" y="3400438"/>
              <a:ext cx="734307" cy="457902"/>
            </a:xfrm>
            <a:custGeom>
              <a:avLst/>
              <a:gdLst/>
              <a:ahLst/>
              <a:cxnLst/>
              <a:rect l="l" t="t" r="r" b="b"/>
              <a:pathLst>
                <a:path w="35227" h="21967" extrusionOk="0">
                  <a:moveTo>
                    <a:pt x="23651" y="1"/>
                  </a:moveTo>
                  <a:lnTo>
                    <a:pt x="11709" y="968"/>
                  </a:lnTo>
                  <a:cubicBezTo>
                    <a:pt x="11709" y="968"/>
                    <a:pt x="11709" y="7639"/>
                    <a:pt x="11543" y="9074"/>
                  </a:cubicBezTo>
                  <a:cubicBezTo>
                    <a:pt x="11409" y="10508"/>
                    <a:pt x="9808" y="11142"/>
                    <a:pt x="7273" y="11942"/>
                  </a:cubicBezTo>
                  <a:cubicBezTo>
                    <a:pt x="5305" y="12543"/>
                    <a:pt x="2803" y="12309"/>
                    <a:pt x="1" y="13243"/>
                  </a:cubicBezTo>
                  <a:cubicBezTo>
                    <a:pt x="2770" y="17280"/>
                    <a:pt x="7406" y="21683"/>
                    <a:pt x="14578" y="21950"/>
                  </a:cubicBezTo>
                  <a:cubicBezTo>
                    <a:pt x="14886" y="21961"/>
                    <a:pt x="15191" y="21966"/>
                    <a:pt x="15494" y="21966"/>
                  </a:cubicBezTo>
                  <a:cubicBezTo>
                    <a:pt x="26123" y="21966"/>
                    <a:pt x="33150" y="15280"/>
                    <a:pt x="35226" y="13010"/>
                  </a:cubicBezTo>
                  <a:cubicBezTo>
                    <a:pt x="34648" y="13010"/>
                    <a:pt x="34057" y="13049"/>
                    <a:pt x="33437" y="13049"/>
                  </a:cubicBezTo>
                  <a:cubicBezTo>
                    <a:pt x="32663" y="13049"/>
                    <a:pt x="31846" y="12988"/>
                    <a:pt x="30956" y="12710"/>
                  </a:cubicBezTo>
                  <a:cubicBezTo>
                    <a:pt x="27287" y="11609"/>
                    <a:pt x="24752" y="10508"/>
                    <a:pt x="23651" y="9074"/>
                  </a:cubicBezTo>
                  <a:cubicBezTo>
                    <a:pt x="22517" y="7639"/>
                    <a:pt x="23651" y="1"/>
                    <a:pt x="2365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461404" y="3400438"/>
              <a:ext cx="248952" cy="176641"/>
            </a:xfrm>
            <a:custGeom>
              <a:avLst/>
              <a:gdLst/>
              <a:ahLst/>
              <a:cxnLst/>
              <a:rect l="l" t="t" r="r" b="b"/>
              <a:pathLst>
                <a:path w="11943" h="8474" extrusionOk="0">
                  <a:moveTo>
                    <a:pt x="11942" y="1"/>
                  </a:moveTo>
                  <a:lnTo>
                    <a:pt x="34" y="968"/>
                  </a:lnTo>
                  <a:cubicBezTo>
                    <a:pt x="34" y="968"/>
                    <a:pt x="0" y="3470"/>
                    <a:pt x="0" y="5738"/>
                  </a:cubicBezTo>
                  <a:cubicBezTo>
                    <a:pt x="868" y="6605"/>
                    <a:pt x="1868" y="7372"/>
                    <a:pt x="2936" y="8006"/>
                  </a:cubicBezTo>
                  <a:cubicBezTo>
                    <a:pt x="3531" y="8335"/>
                    <a:pt x="4253" y="8474"/>
                    <a:pt x="4994" y="8474"/>
                  </a:cubicBezTo>
                  <a:cubicBezTo>
                    <a:pt x="6661" y="8474"/>
                    <a:pt x="8427" y="7770"/>
                    <a:pt x="9073" y="6939"/>
                  </a:cubicBezTo>
                  <a:cubicBezTo>
                    <a:pt x="9540" y="6338"/>
                    <a:pt x="10508" y="5204"/>
                    <a:pt x="11542" y="3803"/>
                  </a:cubicBezTo>
                  <a:cubicBezTo>
                    <a:pt x="11675" y="1802"/>
                    <a:pt x="11942" y="1"/>
                    <a:pt x="1194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572654" y="3887169"/>
              <a:ext cx="672397" cy="597543"/>
            </a:xfrm>
            <a:custGeom>
              <a:avLst/>
              <a:gdLst/>
              <a:ahLst/>
              <a:cxnLst/>
              <a:rect l="l" t="t" r="r" b="b"/>
              <a:pathLst>
                <a:path w="32257" h="28666" extrusionOk="0">
                  <a:moveTo>
                    <a:pt x="32257" y="1"/>
                  </a:moveTo>
                  <a:lnTo>
                    <a:pt x="23817" y="1935"/>
                  </a:lnTo>
                  <a:cubicBezTo>
                    <a:pt x="21938" y="2369"/>
                    <a:pt x="19592" y="2513"/>
                    <a:pt x="17299" y="2513"/>
                  </a:cubicBezTo>
                  <a:cubicBezTo>
                    <a:pt x="12713" y="2513"/>
                    <a:pt x="8340" y="1935"/>
                    <a:pt x="8340" y="1935"/>
                  </a:cubicBezTo>
                  <a:cubicBezTo>
                    <a:pt x="8340" y="1935"/>
                    <a:pt x="7906" y="5171"/>
                    <a:pt x="6172" y="10908"/>
                  </a:cubicBezTo>
                  <a:cubicBezTo>
                    <a:pt x="4437" y="16679"/>
                    <a:pt x="0" y="28121"/>
                    <a:pt x="0" y="28121"/>
                  </a:cubicBezTo>
                  <a:cubicBezTo>
                    <a:pt x="0" y="28121"/>
                    <a:pt x="5961" y="28665"/>
                    <a:pt x="10020" y="28665"/>
                  </a:cubicBezTo>
                  <a:cubicBezTo>
                    <a:pt x="10340" y="28665"/>
                    <a:pt x="10649" y="28662"/>
                    <a:pt x="10942" y="28654"/>
                  </a:cubicBezTo>
                  <a:cubicBezTo>
                    <a:pt x="14944" y="28554"/>
                    <a:pt x="21216" y="25852"/>
                    <a:pt x="21216" y="25852"/>
                  </a:cubicBezTo>
                  <a:cubicBezTo>
                    <a:pt x="21216" y="25852"/>
                    <a:pt x="23284" y="17180"/>
                    <a:pt x="23918" y="13610"/>
                  </a:cubicBezTo>
                  <a:cubicBezTo>
                    <a:pt x="24585" y="10041"/>
                    <a:pt x="31056" y="1502"/>
                    <a:pt x="31056" y="1502"/>
                  </a:cubicBezTo>
                  <a:lnTo>
                    <a:pt x="3225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939797" y="4058640"/>
              <a:ext cx="273966" cy="329184"/>
            </a:xfrm>
            <a:custGeom>
              <a:avLst/>
              <a:gdLst/>
              <a:ahLst/>
              <a:cxnLst/>
              <a:rect l="l" t="t" r="r" b="b"/>
              <a:pathLst>
                <a:path w="13143" h="15792" extrusionOk="0">
                  <a:moveTo>
                    <a:pt x="4242" y="1"/>
                  </a:moveTo>
                  <a:cubicBezTo>
                    <a:pt x="3786" y="1"/>
                    <a:pt x="3403" y="25"/>
                    <a:pt x="3136" y="81"/>
                  </a:cubicBezTo>
                  <a:cubicBezTo>
                    <a:pt x="1534" y="381"/>
                    <a:pt x="1034" y="1015"/>
                    <a:pt x="2335" y="1348"/>
                  </a:cubicBezTo>
                  <a:cubicBezTo>
                    <a:pt x="3636" y="1648"/>
                    <a:pt x="5838" y="1982"/>
                    <a:pt x="6772" y="2149"/>
                  </a:cubicBezTo>
                  <a:cubicBezTo>
                    <a:pt x="7872" y="2382"/>
                    <a:pt x="8940" y="2716"/>
                    <a:pt x="9974" y="3083"/>
                  </a:cubicBezTo>
                  <a:cubicBezTo>
                    <a:pt x="9974" y="3083"/>
                    <a:pt x="6471" y="3550"/>
                    <a:pt x="5037" y="3550"/>
                  </a:cubicBezTo>
                  <a:cubicBezTo>
                    <a:pt x="3603" y="3550"/>
                    <a:pt x="267" y="4984"/>
                    <a:pt x="100" y="5651"/>
                  </a:cubicBezTo>
                  <a:cubicBezTo>
                    <a:pt x="0" y="6018"/>
                    <a:pt x="67" y="6418"/>
                    <a:pt x="267" y="6752"/>
                  </a:cubicBezTo>
                  <a:cubicBezTo>
                    <a:pt x="167" y="7086"/>
                    <a:pt x="200" y="7419"/>
                    <a:pt x="300" y="7753"/>
                  </a:cubicBezTo>
                  <a:cubicBezTo>
                    <a:pt x="467" y="8386"/>
                    <a:pt x="4236" y="8086"/>
                    <a:pt x="5204" y="8253"/>
                  </a:cubicBezTo>
                  <a:cubicBezTo>
                    <a:pt x="6138" y="8386"/>
                    <a:pt x="8072" y="8853"/>
                    <a:pt x="8072" y="8853"/>
                  </a:cubicBezTo>
                  <a:cubicBezTo>
                    <a:pt x="8072" y="8853"/>
                    <a:pt x="7379" y="8816"/>
                    <a:pt x="6481" y="8816"/>
                  </a:cubicBezTo>
                  <a:cubicBezTo>
                    <a:pt x="4834" y="8816"/>
                    <a:pt x="2502" y="8942"/>
                    <a:pt x="2502" y="9654"/>
                  </a:cubicBezTo>
                  <a:cubicBezTo>
                    <a:pt x="2502" y="10499"/>
                    <a:pt x="3897" y="10597"/>
                    <a:pt x="4983" y="10597"/>
                  </a:cubicBezTo>
                  <a:cubicBezTo>
                    <a:pt x="5312" y="10597"/>
                    <a:pt x="5613" y="10588"/>
                    <a:pt x="5838" y="10588"/>
                  </a:cubicBezTo>
                  <a:cubicBezTo>
                    <a:pt x="6972" y="10721"/>
                    <a:pt x="8072" y="11155"/>
                    <a:pt x="9006" y="11889"/>
                  </a:cubicBezTo>
                  <a:cubicBezTo>
                    <a:pt x="9473" y="12356"/>
                    <a:pt x="9340" y="14858"/>
                    <a:pt x="10774" y="15325"/>
                  </a:cubicBezTo>
                  <a:cubicBezTo>
                    <a:pt x="11375" y="15558"/>
                    <a:pt x="12009" y="15725"/>
                    <a:pt x="12676" y="15792"/>
                  </a:cubicBezTo>
                  <a:lnTo>
                    <a:pt x="13143" y="11188"/>
                  </a:lnTo>
                  <a:cubicBezTo>
                    <a:pt x="13143" y="11188"/>
                    <a:pt x="12342" y="1181"/>
                    <a:pt x="11408" y="848"/>
                  </a:cubicBezTo>
                  <a:cubicBezTo>
                    <a:pt x="10603" y="598"/>
                    <a:pt x="6512" y="1"/>
                    <a:pt x="4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939797" y="4053345"/>
              <a:ext cx="273966" cy="334479"/>
            </a:xfrm>
            <a:custGeom>
              <a:avLst/>
              <a:gdLst/>
              <a:ahLst/>
              <a:cxnLst/>
              <a:rect l="l" t="t" r="r" b="b"/>
              <a:pathLst>
                <a:path w="13143" h="16046" fill="none" extrusionOk="0">
                  <a:moveTo>
                    <a:pt x="13143" y="11442"/>
                  </a:moveTo>
                  <a:cubicBezTo>
                    <a:pt x="13143" y="11442"/>
                    <a:pt x="12342" y="1435"/>
                    <a:pt x="11408" y="1102"/>
                  </a:cubicBezTo>
                  <a:cubicBezTo>
                    <a:pt x="10441" y="802"/>
                    <a:pt x="4737" y="1"/>
                    <a:pt x="3136" y="335"/>
                  </a:cubicBezTo>
                  <a:cubicBezTo>
                    <a:pt x="1534" y="635"/>
                    <a:pt x="1034" y="1269"/>
                    <a:pt x="2335" y="1602"/>
                  </a:cubicBezTo>
                  <a:cubicBezTo>
                    <a:pt x="3636" y="1902"/>
                    <a:pt x="5838" y="2236"/>
                    <a:pt x="6772" y="2403"/>
                  </a:cubicBezTo>
                  <a:cubicBezTo>
                    <a:pt x="7872" y="2636"/>
                    <a:pt x="8940" y="2970"/>
                    <a:pt x="9974" y="3337"/>
                  </a:cubicBezTo>
                  <a:cubicBezTo>
                    <a:pt x="9974" y="3337"/>
                    <a:pt x="6471" y="3804"/>
                    <a:pt x="5037" y="3804"/>
                  </a:cubicBezTo>
                  <a:cubicBezTo>
                    <a:pt x="3603" y="3804"/>
                    <a:pt x="267" y="5238"/>
                    <a:pt x="100" y="5905"/>
                  </a:cubicBezTo>
                  <a:cubicBezTo>
                    <a:pt x="0" y="6272"/>
                    <a:pt x="67" y="6672"/>
                    <a:pt x="267" y="7006"/>
                  </a:cubicBezTo>
                  <a:cubicBezTo>
                    <a:pt x="167" y="7340"/>
                    <a:pt x="200" y="7673"/>
                    <a:pt x="300" y="8007"/>
                  </a:cubicBezTo>
                  <a:cubicBezTo>
                    <a:pt x="467" y="8640"/>
                    <a:pt x="4236" y="8340"/>
                    <a:pt x="5204" y="8507"/>
                  </a:cubicBezTo>
                  <a:cubicBezTo>
                    <a:pt x="6138" y="8640"/>
                    <a:pt x="8072" y="9107"/>
                    <a:pt x="8072" y="9107"/>
                  </a:cubicBezTo>
                  <a:cubicBezTo>
                    <a:pt x="8072" y="9107"/>
                    <a:pt x="2502" y="8807"/>
                    <a:pt x="2502" y="9908"/>
                  </a:cubicBezTo>
                  <a:cubicBezTo>
                    <a:pt x="2502" y="11009"/>
                    <a:pt x="4870" y="10842"/>
                    <a:pt x="5838" y="10842"/>
                  </a:cubicBezTo>
                  <a:cubicBezTo>
                    <a:pt x="6972" y="10975"/>
                    <a:pt x="8072" y="11409"/>
                    <a:pt x="9006" y="12143"/>
                  </a:cubicBezTo>
                  <a:cubicBezTo>
                    <a:pt x="9473" y="12610"/>
                    <a:pt x="9340" y="15112"/>
                    <a:pt x="10774" y="15579"/>
                  </a:cubicBezTo>
                  <a:cubicBezTo>
                    <a:pt x="11375" y="15812"/>
                    <a:pt x="12009" y="15979"/>
                    <a:pt x="12676" y="1604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945341" y="4169473"/>
              <a:ext cx="198903" cy="33394"/>
            </a:xfrm>
            <a:custGeom>
              <a:avLst/>
              <a:gdLst/>
              <a:ahLst/>
              <a:cxnLst/>
              <a:rect l="l" t="t" r="r" b="b"/>
              <a:pathLst>
                <a:path w="9542" h="1602" fill="none" extrusionOk="0">
                  <a:moveTo>
                    <a:pt x="1" y="1435"/>
                  </a:moveTo>
                  <a:cubicBezTo>
                    <a:pt x="1" y="1435"/>
                    <a:pt x="6372" y="1"/>
                    <a:pt x="9541" y="16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173535" y="4019973"/>
              <a:ext cx="56344" cy="493714"/>
            </a:xfrm>
            <a:custGeom>
              <a:avLst/>
              <a:gdLst/>
              <a:ahLst/>
              <a:cxnLst/>
              <a:rect l="l" t="t" r="r" b="b"/>
              <a:pathLst>
                <a:path w="2703" h="23685" fill="none" extrusionOk="0">
                  <a:moveTo>
                    <a:pt x="2536" y="1"/>
                  </a:moveTo>
                  <a:cubicBezTo>
                    <a:pt x="2536" y="1"/>
                    <a:pt x="0" y="8907"/>
                    <a:pt x="467" y="12109"/>
                  </a:cubicBezTo>
                  <a:cubicBezTo>
                    <a:pt x="968" y="15312"/>
                    <a:pt x="2369" y="18948"/>
                    <a:pt x="2536" y="19415"/>
                  </a:cubicBezTo>
                  <a:cubicBezTo>
                    <a:pt x="2702" y="19915"/>
                    <a:pt x="1969" y="23684"/>
                    <a:pt x="1969" y="2368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057407" y="2612247"/>
              <a:ext cx="1053444" cy="865401"/>
            </a:xfrm>
            <a:custGeom>
              <a:avLst/>
              <a:gdLst/>
              <a:ahLst/>
              <a:cxnLst/>
              <a:rect l="l" t="t" r="r" b="b"/>
              <a:pathLst>
                <a:path w="50537" h="41516" extrusionOk="0">
                  <a:moveTo>
                    <a:pt x="22079" y="1"/>
                  </a:moveTo>
                  <a:cubicBezTo>
                    <a:pt x="21093" y="1"/>
                    <a:pt x="20294" y="466"/>
                    <a:pt x="19415" y="1253"/>
                  </a:cubicBezTo>
                  <a:cubicBezTo>
                    <a:pt x="19021" y="1586"/>
                    <a:pt x="18688" y="1702"/>
                    <a:pt x="18390" y="1702"/>
                  </a:cubicBezTo>
                  <a:cubicBezTo>
                    <a:pt x="17702" y="1702"/>
                    <a:pt x="17197" y="1086"/>
                    <a:pt x="16546" y="1086"/>
                  </a:cubicBezTo>
                  <a:cubicBezTo>
                    <a:pt x="15579" y="1086"/>
                    <a:pt x="14778" y="2521"/>
                    <a:pt x="14778" y="2521"/>
                  </a:cubicBezTo>
                  <a:cubicBezTo>
                    <a:pt x="14778" y="2521"/>
                    <a:pt x="14362" y="2481"/>
                    <a:pt x="13790" y="2481"/>
                  </a:cubicBezTo>
                  <a:cubicBezTo>
                    <a:pt x="12704" y="2481"/>
                    <a:pt x="11057" y="2624"/>
                    <a:pt x="10642" y="3455"/>
                  </a:cubicBezTo>
                  <a:cubicBezTo>
                    <a:pt x="10008" y="4756"/>
                    <a:pt x="10809" y="5556"/>
                    <a:pt x="9541" y="6023"/>
                  </a:cubicBezTo>
                  <a:cubicBezTo>
                    <a:pt x="8273" y="6490"/>
                    <a:pt x="6372" y="7124"/>
                    <a:pt x="6205" y="8892"/>
                  </a:cubicBezTo>
                  <a:cubicBezTo>
                    <a:pt x="6038" y="10626"/>
                    <a:pt x="6372" y="11427"/>
                    <a:pt x="5571" y="11727"/>
                  </a:cubicBezTo>
                  <a:cubicBezTo>
                    <a:pt x="4771" y="12061"/>
                    <a:pt x="3170" y="12861"/>
                    <a:pt x="3036" y="14429"/>
                  </a:cubicBezTo>
                  <a:cubicBezTo>
                    <a:pt x="2870" y="16030"/>
                    <a:pt x="4304" y="16831"/>
                    <a:pt x="2870" y="18265"/>
                  </a:cubicBezTo>
                  <a:cubicBezTo>
                    <a:pt x="1435" y="19700"/>
                    <a:pt x="1" y="20800"/>
                    <a:pt x="1268" y="21768"/>
                  </a:cubicBezTo>
                  <a:cubicBezTo>
                    <a:pt x="2536" y="22702"/>
                    <a:pt x="3804" y="23035"/>
                    <a:pt x="3637" y="24470"/>
                  </a:cubicBezTo>
                  <a:cubicBezTo>
                    <a:pt x="3503" y="25871"/>
                    <a:pt x="1869" y="27639"/>
                    <a:pt x="3170" y="28439"/>
                  </a:cubicBezTo>
                  <a:cubicBezTo>
                    <a:pt x="4471" y="29240"/>
                    <a:pt x="5705" y="29240"/>
                    <a:pt x="5705" y="30641"/>
                  </a:cubicBezTo>
                  <a:cubicBezTo>
                    <a:pt x="5705" y="32075"/>
                    <a:pt x="5271" y="34143"/>
                    <a:pt x="6672" y="34477"/>
                  </a:cubicBezTo>
                  <a:cubicBezTo>
                    <a:pt x="8073" y="34777"/>
                    <a:pt x="10175" y="34477"/>
                    <a:pt x="10175" y="35411"/>
                  </a:cubicBezTo>
                  <a:cubicBezTo>
                    <a:pt x="10175" y="36303"/>
                    <a:pt x="10317" y="37847"/>
                    <a:pt x="12064" y="37847"/>
                  </a:cubicBezTo>
                  <a:cubicBezTo>
                    <a:pt x="12212" y="37847"/>
                    <a:pt x="12371" y="37836"/>
                    <a:pt x="12543" y="37813"/>
                  </a:cubicBezTo>
                  <a:cubicBezTo>
                    <a:pt x="13782" y="37646"/>
                    <a:pt x="14580" y="37367"/>
                    <a:pt x="15125" y="37367"/>
                  </a:cubicBezTo>
                  <a:cubicBezTo>
                    <a:pt x="15563" y="37367"/>
                    <a:pt x="15837" y="37548"/>
                    <a:pt x="16046" y="38113"/>
                  </a:cubicBezTo>
                  <a:cubicBezTo>
                    <a:pt x="16508" y="39316"/>
                    <a:pt x="17485" y="40062"/>
                    <a:pt x="18631" y="40062"/>
                  </a:cubicBezTo>
                  <a:cubicBezTo>
                    <a:pt x="18725" y="40062"/>
                    <a:pt x="18819" y="40057"/>
                    <a:pt x="18914" y="40047"/>
                  </a:cubicBezTo>
                  <a:cubicBezTo>
                    <a:pt x="19400" y="39983"/>
                    <a:pt x="19960" y="39920"/>
                    <a:pt x="20527" y="39920"/>
                  </a:cubicBezTo>
                  <a:cubicBezTo>
                    <a:pt x="21440" y="39920"/>
                    <a:pt x="22372" y="40085"/>
                    <a:pt x="23051" y="40681"/>
                  </a:cubicBezTo>
                  <a:cubicBezTo>
                    <a:pt x="23584" y="41115"/>
                    <a:pt x="24251" y="41382"/>
                    <a:pt x="24952" y="41448"/>
                  </a:cubicBezTo>
                  <a:lnTo>
                    <a:pt x="24952" y="41515"/>
                  </a:lnTo>
                  <a:lnTo>
                    <a:pt x="25586" y="41515"/>
                  </a:lnTo>
                  <a:lnTo>
                    <a:pt x="25586" y="41448"/>
                  </a:lnTo>
                  <a:cubicBezTo>
                    <a:pt x="26286" y="41382"/>
                    <a:pt x="26953" y="41115"/>
                    <a:pt x="27487" y="40681"/>
                  </a:cubicBezTo>
                  <a:cubicBezTo>
                    <a:pt x="28169" y="40082"/>
                    <a:pt x="29108" y="39905"/>
                    <a:pt x="30025" y="39905"/>
                  </a:cubicBezTo>
                  <a:cubicBezTo>
                    <a:pt x="30587" y="39905"/>
                    <a:pt x="31142" y="39971"/>
                    <a:pt x="31623" y="40047"/>
                  </a:cubicBezTo>
                  <a:cubicBezTo>
                    <a:pt x="31735" y="40062"/>
                    <a:pt x="31845" y="40069"/>
                    <a:pt x="31954" y="40069"/>
                  </a:cubicBezTo>
                  <a:cubicBezTo>
                    <a:pt x="33080" y="40069"/>
                    <a:pt x="34036" y="39299"/>
                    <a:pt x="34492" y="38113"/>
                  </a:cubicBezTo>
                  <a:cubicBezTo>
                    <a:pt x="34700" y="37548"/>
                    <a:pt x="34975" y="37367"/>
                    <a:pt x="35413" y="37367"/>
                  </a:cubicBezTo>
                  <a:cubicBezTo>
                    <a:pt x="35958" y="37367"/>
                    <a:pt x="36756" y="37646"/>
                    <a:pt x="37995" y="37813"/>
                  </a:cubicBezTo>
                  <a:cubicBezTo>
                    <a:pt x="38166" y="37836"/>
                    <a:pt x="38325" y="37847"/>
                    <a:pt x="38473" y="37847"/>
                  </a:cubicBezTo>
                  <a:cubicBezTo>
                    <a:pt x="40221" y="37847"/>
                    <a:pt x="40363" y="36303"/>
                    <a:pt x="40363" y="35411"/>
                  </a:cubicBezTo>
                  <a:cubicBezTo>
                    <a:pt x="40363" y="34477"/>
                    <a:pt x="42431" y="34777"/>
                    <a:pt x="43865" y="34477"/>
                  </a:cubicBezTo>
                  <a:cubicBezTo>
                    <a:pt x="45300" y="34143"/>
                    <a:pt x="44833" y="32075"/>
                    <a:pt x="44833" y="30641"/>
                  </a:cubicBezTo>
                  <a:cubicBezTo>
                    <a:pt x="44833" y="29240"/>
                    <a:pt x="46100" y="29206"/>
                    <a:pt x="47368" y="28439"/>
                  </a:cubicBezTo>
                  <a:cubicBezTo>
                    <a:pt x="48636" y="27639"/>
                    <a:pt x="47034" y="25904"/>
                    <a:pt x="46868" y="24470"/>
                  </a:cubicBezTo>
                  <a:cubicBezTo>
                    <a:pt x="46734" y="23035"/>
                    <a:pt x="48002" y="22702"/>
                    <a:pt x="49269" y="21768"/>
                  </a:cubicBezTo>
                  <a:cubicBezTo>
                    <a:pt x="50537" y="20800"/>
                    <a:pt x="49103" y="19700"/>
                    <a:pt x="47668" y="18265"/>
                  </a:cubicBezTo>
                  <a:cubicBezTo>
                    <a:pt x="46267" y="16831"/>
                    <a:pt x="47668" y="16030"/>
                    <a:pt x="47535" y="14429"/>
                  </a:cubicBezTo>
                  <a:cubicBezTo>
                    <a:pt x="47368" y="12861"/>
                    <a:pt x="45767" y="12061"/>
                    <a:pt x="44966" y="11727"/>
                  </a:cubicBezTo>
                  <a:cubicBezTo>
                    <a:pt x="44166" y="11427"/>
                    <a:pt x="44499" y="10626"/>
                    <a:pt x="44332" y="8892"/>
                  </a:cubicBezTo>
                  <a:cubicBezTo>
                    <a:pt x="44199" y="7124"/>
                    <a:pt x="42264" y="6490"/>
                    <a:pt x="40997" y="6023"/>
                  </a:cubicBezTo>
                  <a:cubicBezTo>
                    <a:pt x="39729" y="5523"/>
                    <a:pt x="40530" y="4756"/>
                    <a:pt x="39896" y="3455"/>
                  </a:cubicBezTo>
                  <a:cubicBezTo>
                    <a:pt x="39481" y="2624"/>
                    <a:pt x="37834" y="2481"/>
                    <a:pt x="36748" y="2481"/>
                  </a:cubicBezTo>
                  <a:cubicBezTo>
                    <a:pt x="36176" y="2481"/>
                    <a:pt x="35760" y="2521"/>
                    <a:pt x="35760" y="2521"/>
                  </a:cubicBezTo>
                  <a:cubicBezTo>
                    <a:pt x="35760" y="2521"/>
                    <a:pt x="34959" y="1086"/>
                    <a:pt x="34025" y="1086"/>
                  </a:cubicBezTo>
                  <a:cubicBezTo>
                    <a:pt x="33351" y="1086"/>
                    <a:pt x="32838" y="1702"/>
                    <a:pt x="32160" y="1702"/>
                  </a:cubicBezTo>
                  <a:cubicBezTo>
                    <a:pt x="31866" y="1702"/>
                    <a:pt x="31540" y="1586"/>
                    <a:pt x="31156" y="1253"/>
                  </a:cubicBezTo>
                  <a:cubicBezTo>
                    <a:pt x="30277" y="466"/>
                    <a:pt x="29462" y="1"/>
                    <a:pt x="28466" y="1"/>
                  </a:cubicBezTo>
                  <a:cubicBezTo>
                    <a:pt x="28027" y="1"/>
                    <a:pt x="27552" y="91"/>
                    <a:pt x="27020" y="286"/>
                  </a:cubicBezTo>
                  <a:cubicBezTo>
                    <a:pt x="26453" y="519"/>
                    <a:pt x="25853" y="686"/>
                    <a:pt x="25286" y="853"/>
                  </a:cubicBezTo>
                  <a:cubicBezTo>
                    <a:pt x="24685" y="686"/>
                    <a:pt x="24085" y="519"/>
                    <a:pt x="23518" y="286"/>
                  </a:cubicBezTo>
                  <a:cubicBezTo>
                    <a:pt x="22986" y="91"/>
                    <a:pt x="22514" y="1"/>
                    <a:pt x="2207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6300085" y="3138896"/>
              <a:ext cx="101536" cy="159694"/>
            </a:xfrm>
            <a:custGeom>
              <a:avLst/>
              <a:gdLst/>
              <a:ahLst/>
              <a:cxnLst/>
              <a:rect l="l" t="t" r="r" b="b"/>
              <a:pathLst>
                <a:path w="4871" h="7661" extrusionOk="0">
                  <a:moveTo>
                    <a:pt x="1754" y="0"/>
                  </a:moveTo>
                  <a:cubicBezTo>
                    <a:pt x="1511" y="0"/>
                    <a:pt x="1277" y="98"/>
                    <a:pt x="1068" y="339"/>
                  </a:cubicBezTo>
                  <a:cubicBezTo>
                    <a:pt x="0" y="1606"/>
                    <a:pt x="367" y="4842"/>
                    <a:pt x="1802" y="6477"/>
                  </a:cubicBezTo>
                  <a:cubicBezTo>
                    <a:pt x="2669" y="7465"/>
                    <a:pt x="3610" y="7661"/>
                    <a:pt x="4218" y="7661"/>
                  </a:cubicBezTo>
                  <a:cubicBezTo>
                    <a:pt x="4615" y="7661"/>
                    <a:pt x="4871" y="7577"/>
                    <a:pt x="4871" y="7577"/>
                  </a:cubicBezTo>
                  <a:lnTo>
                    <a:pt x="3970" y="1773"/>
                  </a:lnTo>
                  <a:cubicBezTo>
                    <a:pt x="3970" y="1773"/>
                    <a:pt x="2788" y="0"/>
                    <a:pt x="1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6300085" y="3119531"/>
              <a:ext cx="101536" cy="188439"/>
            </a:xfrm>
            <a:custGeom>
              <a:avLst/>
              <a:gdLst/>
              <a:ahLst/>
              <a:cxnLst/>
              <a:rect l="l" t="t" r="r" b="b"/>
              <a:pathLst>
                <a:path w="4871" h="9040" fill="none" extrusionOk="0">
                  <a:moveTo>
                    <a:pt x="3970" y="2702"/>
                  </a:moveTo>
                  <a:cubicBezTo>
                    <a:pt x="3970" y="2702"/>
                    <a:pt x="2169" y="0"/>
                    <a:pt x="1068" y="1268"/>
                  </a:cubicBezTo>
                  <a:cubicBezTo>
                    <a:pt x="0" y="2535"/>
                    <a:pt x="367" y="5771"/>
                    <a:pt x="1802" y="7406"/>
                  </a:cubicBezTo>
                  <a:cubicBezTo>
                    <a:pt x="3236" y="9040"/>
                    <a:pt x="4871" y="8506"/>
                    <a:pt x="4871" y="850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753442" y="3141231"/>
              <a:ext cx="115440" cy="153273"/>
            </a:xfrm>
            <a:custGeom>
              <a:avLst/>
              <a:gdLst/>
              <a:ahLst/>
              <a:cxnLst/>
              <a:rect l="l" t="t" r="r" b="b"/>
              <a:pathLst>
                <a:path w="5538" h="7353" extrusionOk="0">
                  <a:moveTo>
                    <a:pt x="3871" y="1"/>
                  </a:moveTo>
                  <a:cubicBezTo>
                    <a:pt x="2871" y="1"/>
                    <a:pt x="1568" y="1528"/>
                    <a:pt x="1568" y="1528"/>
                  </a:cubicBezTo>
                  <a:lnTo>
                    <a:pt x="0" y="7165"/>
                  </a:lnTo>
                  <a:cubicBezTo>
                    <a:pt x="0" y="7165"/>
                    <a:pt x="401" y="7353"/>
                    <a:pt x="1005" y="7353"/>
                  </a:cubicBezTo>
                  <a:cubicBezTo>
                    <a:pt x="1595" y="7353"/>
                    <a:pt x="2378" y="7174"/>
                    <a:pt x="3169" y="6465"/>
                  </a:cubicBezTo>
                  <a:cubicBezTo>
                    <a:pt x="4804" y="5030"/>
                    <a:pt x="5538" y="1828"/>
                    <a:pt x="4604" y="427"/>
                  </a:cubicBezTo>
                  <a:cubicBezTo>
                    <a:pt x="4407" y="120"/>
                    <a:pt x="4151" y="1"/>
                    <a:pt x="3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6753442" y="3120907"/>
              <a:ext cx="115440" cy="184979"/>
            </a:xfrm>
            <a:custGeom>
              <a:avLst/>
              <a:gdLst/>
              <a:ahLst/>
              <a:cxnLst/>
              <a:rect l="l" t="t" r="r" b="b"/>
              <a:pathLst>
                <a:path w="5538" h="8874" fill="none" extrusionOk="0">
                  <a:moveTo>
                    <a:pt x="1568" y="2503"/>
                  </a:moveTo>
                  <a:cubicBezTo>
                    <a:pt x="1568" y="2503"/>
                    <a:pt x="3703" y="1"/>
                    <a:pt x="4604" y="1402"/>
                  </a:cubicBezTo>
                  <a:cubicBezTo>
                    <a:pt x="5538" y="2803"/>
                    <a:pt x="4804" y="6005"/>
                    <a:pt x="3169" y="7440"/>
                  </a:cubicBezTo>
                  <a:cubicBezTo>
                    <a:pt x="1568" y="8874"/>
                    <a:pt x="0" y="8140"/>
                    <a:pt x="0" y="814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355720" y="3034004"/>
              <a:ext cx="467282" cy="494402"/>
            </a:xfrm>
            <a:custGeom>
              <a:avLst/>
              <a:gdLst/>
              <a:ahLst/>
              <a:cxnLst/>
              <a:rect l="l" t="t" r="r" b="b"/>
              <a:pathLst>
                <a:path w="22417" h="23718" extrusionOk="0">
                  <a:moveTo>
                    <a:pt x="5704" y="0"/>
                  </a:moveTo>
                  <a:cubicBezTo>
                    <a:pt x="5704" y="0"/>
                    <a:pt x="4770" y="834"/>
                    <a:pt x="3803" y="834"/>
                  </a:cubicBezTo>
                  <a:cubicBezTo>
                    <a:pt x="3202" y="834"/>
                    <a:pt x="2602" y="801"/>
                    <a:pt x="2001" y="734"/>
                  </a:cubicBezTo>
                  <a:cubicBezTo>
                    <a:pt x="1768" y="868"/>
                    <a:pt x="1468" y="934"/>
                    <a:pt x="1168" y="968"/>
                  </a:cubicBezTo>
                  <a:lnTo>
                    <a:pt x="334" y="968"/>
                  </a:lnTo>
                  <a:cubicBezTo>
                    <a:pt x="334" y="968"/>
                    <a:pt x="0" y="8106"/>
                    <a:pt x="1168" y="13243"/>
                  </a:cubicBezTo>
                  <a:cubicBezTo>
                    <a:pt x="2368" y="18380"/>
                    <a:pt x="7005" y="22183"/>
                    <a:pt x="8940" y="23250"/>
                  </a:cubicBezTo>
                  <a:cubicBezTo>
                    <a:pt x="9525" y="23579"/>
                    <a:pt x="10239" y="23718"/>
                    <a:pt x="10976" y="23718"/>
                  </a:cubicBezTo>
                  <a:cubicBezTo>
                    <a:pt x="12635" y="23718"/>
                    <a:pt x="14408" y="23014"/>
                    <a:pt x="15077" y="22183"/>
                  </a:cubicBezTo>
                  <a:cubicBezTo>
                    <a:pt x="16011" y="20982"/>
                    <a:pt x="19080" y="17413"/>
                    <a:pt x="20481" y="14311"/>
                  </a:cubicBezTo>
                  <a:cubicBezTo>
                    <a:pt x="21916" y="11208"/>
                    <a:pt x="22416" y="2135"/>
                    <a:pt x="22416" y="1535"/>
                  </a:cubicBezTo>
                  <a:cubicBezTo>
                    <a:pt x="22416" y="968"/>
                    <a:pt x="20481" y="1668"/>
                    <a:pt x="19914" y="267"/>
                  </a:cubicBezTo>
                  <a:cubicBezTo>
                    <a:pt x="19361" y="738"/>
                    <a:pt x="18669" y="1001"/>
                    <a:pt x="17955" y="1001"/>
                  </a:cubicBezTo>
                  <a:cubicBezTo>
                    <a:pt x="17808" y="1001"/>
                    <a:pt x="17660" y="990"/>
                    <a:pt x="17513" y="968"/>
                  </a:cubicBezTo>
                  <a:cubicBezTo>
                    <a:pt x="16712" y="834"/>
                    <a:pt x="15945" y="601"/>
                    <a:pt x="15244" y="267"/>
                  </a:cubicBezTo>
                  <a:cubicBezTo>
                    <a:pt x="15244" y="267"/>
                    <a:pt x="14242" y="920"/>
                    <a:pt x="13290" y="920"/>
                  </a:cubicBezTo>
                  <a:cubicBezTo>
                    <a:pt x="13103" y="920"/>
                    <a:pt x="12918" y="894"/>
                    <a:pt x="12742" y="834"/>
                  </a:cubicBezTo>
                  <a:cubicBezTo>
                    <a:pt x="11675" y="501"/>
                    <a:pt x="10474" y="134"/>
                    <a:pt x="10474" y="134"/>
                  </a:cubicBezTo>
                  <a:cubicBezTo>
                    <a:pt x="9901" y="482"/>
                    <a:pt x="9235" y="664"/>
                    <a:pt x="8560" y="664"/>
                  </a:cubicBezTo>
                  <a:cubicBezTo>
                    <a:pt x="8331" y="664"/>
                    <a:pt x="8100" y="643"/>
                    <a:pt x="7872" y="601"/>
                  </a:cubicBezTo>
                  <a:cubicBezTo>
                    <a:pt x="6204" y="367"/>
                    <a:pt x="5704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6430116" y="3611119"/>
              <a:ext cx="308047" cy="477017"/>
            </a:xfrm>
            <a:custGeom>
              <a:avLst/>
              <a:gdLst/>
              <a:ahLst/>
              <a:cxnLst/>
              <a:rect l="l" t="t" r="r" b="b"/>
              <a:pathLst>
                <a:path w="14778" h="22884" fill="none" extrusionOk="0">
                  <a:moveTo>
                    <a:pt x="14777" y="1"/>
                  </a:moveTo>
                  <a:lnTo>
                    <a:pt x="5471" y="22884"/>
                  </a:lnTo>
                  <a:lnTo>
                    <a:pt x="0" y="9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6519812" y="4083258"/>
              <a:ext cx="63994" cy="54697"/>
            </a:xfrm>
            <a:custGeom>
              <a:avLst/>
              <a:gdLst/>
              <a:ahLst/>
              <a:cxnLst/>
              <a:rect l="l" t="t" r="r" b="b"/>
              <a:pathLst>
                <a:path w="3070" h="2624" extrusionOk="0">
                  <a:moveTo>
                    <a:pt x="1301" y="0"/>
                  </a:moveTo>
                  <a:cubicBezTo>
                    <a:pt x="567" y="0"/>
                    <a:pt x="0" y="601"/>
                    <a:pt x="0" y="1301"/>
                  </a:cubicBezTo>
                  <a:cubicBezTo>
                    <a:pt x="0" y="2093"/>
                    <a:pt x="644" y="2624"/>
                    <a:pt x="1319" y="2624"/>
                  </a:cubicBezTo>
                  <a:cubicBezTo>
                    <a:pt x="1639" y="2624"/>
                    <a:pt x="1967" y="2504"/>
                    <a:pt x="2235" y="2235"/>
                  </a:cubicBezTo>
                  <a:cubicBezTo>
                    <a:pt x="3069" y="1401"/>
                    <a:pt x="2469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5928773" y="4497677"/>
              <a:ext cx="749586" cy="22950"/>
            </a:xfrm>
            <a:custGeom>
              <a:avLst/>
              <a:gdLst/>
              <a:ahLst/>
              <a:cxnLst/>
              <a:rect l="l" t="t" r="r" b="b"/>
              <a:pathLst>
                <a:path w="35960" h="1101" extrusionOk="0">
                  <a:moveTo>
                    <a:pt x="1" y="0"/>
                  </a:moveTo>
                  <a:lnTo>
                    <a:pt x="1" y="1101"/>
                  </a:lnTo>
                  <a:lnTo>
                    <a:pt x="35960" y="1101"/>
                  </a:lnTo>
                  <a:lnTo>
                    <a:pt x="35960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5382258" y="4010238"/>
              <a:ext cx="904631" cy="510390"/>
            </a:xfrm>
            <a:custGeom>
              <a:avLst/>
              <a:gdLst/>
              <a:ahLst/>
              <a:cxnLst/>
              <a:rect l="l" t="t" r="r" b="b"/>
              <a:pathLst>
                <a:path w="43398" h="24485" extrusionOk="0">
                  <a:moveTo>
                    <a:pt x="0" y="1"/>
                  </a:moveTo>
                  <a:lnTo>
                    <a:pt x="7305" y="24485"/>
                  </a:lnTo>
                  <a:lnTo>
                    <a:pt x="43398" y="24485"/>
                  </a:lnTo>
                  <a:lnTo>
                    <a:pt x="36092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53" name="Google Shape;653;p31"/>
          <p:cNvGrpSpPr/>
          <p:nvPr/>
        </p:nvGrpSpPr>
        <p:grpSpPr>
          <a:xfrm>
            <a:off x="6239315" y="1378124"/>
            <a:ext cx="292556" cy="406656"/>
            <a:chOff x="5768686" y="1207417"/>
            <a:chExt cx="322660" cy="448501"/>
          </a:xfrm>
        </p:grpSpPr>
        <p:sp>
          <p:nvSpPr>
            <p:cNvPr id="654" name="Google Shape;654;p31"/>
            <p:cNvSpPr/>
            <p:nvPr/>
          </p:nvSpPr>
          <p:spPr>
            <a:xfrm>
              <a:off x="5768686" y="1207417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5997460" y="1207417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4503" y="44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5818756" y="135831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5818756" y="141949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5818756" y="1479986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5818756" y="1541187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0" name="Google Shape;660;p31"/>
          <p:cNvGrpSpPr/>
          <p:nvPr/>
        </p:nvGrpSpPr>
        <p:grpSpPr>
          <a:xfrm>
            <a:off x="5673803" y="832317"/>
            <a:ext cx="292556" cy="406675"/>
            <a:chOff x="5144983" y="773528"/>
            <a:chExt cx="322660" cy="448522"/>
          </a:xfrm>
        </p:grpSpPr>
        <p:sp>
          <p:nvSpPr>
            <p:cNvPr id="661" name="Google Shape;661;p31"/>
            <p:cNvSpPr/>
            <p:nvPr/>
          </p:nvSpPr>
          <p:spPr>
            <a:xfrm>
              <a:off x="5357060" y="1018290"/>
              <a:ext cx="13237" cy="21"/>
            </a:xfrm>
            <a:custGeom>
              <a:avLst/>
              <a:gdLst/>
              <a:ahLst/>
              <a:cxnLst/>
              <a:rect l="l" t="t" r="r" b="b"/>
              <a:pathLst>
                <a:path w="635" h="1" fill="none" extrusionOk="0">
                  <a:moveTo>
                    <a:pt x="634" y="0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5144983" y="773528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0" y="1"/>
                  </a:moveTo>
                  <a:lnTo>
                    <a:pt x="0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5373736" y="773528"/>
              <a:ext cx="93907" cy="91113"/>
            </a:xfrm>
            <a:custGeom>
              <a:avLst/>
              <a:gdLst/>
              <a:ahLst/>
              <a:cxnLst/>
              <a:rect l="l" t="t" r="r" b="b"/>
              <a:pathLst>
                <a:path w="4505" h="4371" extrusionOk="0">
                  <a:moveTo>
                    <a:pt x="1" y="1"/>
                  </a:moveTo>
                  <a:lnTo>
                    <a:pt x="1" y="4370"/>
                  </a:lnTo>
                  <a:lnTo>
                    <a:pt x="4504" y="4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5194344" y="924425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5194344" y="98491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5194344" y="104609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5194344" y="110659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8" name="Google Shape;668;p31"/>
          <p:cNvGrpSpPr/>
          <p:nvPr/>
        </p:nvGrpSpPr>
        <p:grpSpPr>
          <a:xfrm>
            <a:off x="5095043" y="3039554"/>
            <a:ext cx="292556" cy="406656"/>
            <a:chOff x="4506667" y="3207891"/>
            <a:chExt cx="322660" cy="448501"/>
          </a:xfrm>
        </p:grpSpPr>
        <p:sp>
          <p:nvSpPr>
            <p:cNvPr id="669" name="Google Shape;669;p31"/>
            <p:cNvSpPr/>
            <p:nvPr/>
          </p:nvSpPr>
          <p:spPr>
            <a:xfrm>
              <a:off x="4506667" y="3207891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0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4735441" y="3207891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0"/>
                  </a:moveTo>
                  <a:lnTo>
                    <a:pt x="0" y="4403"/>
                  </a:lnTo>
                  <a:lnTo>
                    <a:pt x="4503" y="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4556028" y="335876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4556028" y="3419968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4556028" y="348046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4556028" y="354164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75" name="Google Shape;675;p31"/>
          <p:cNvGrpSpPr/>
          <p:nvPr/>
        </p:nvGrpSpPr>
        <p:grpSpPr>
          <a:xfrm>
            <a:off x="5095043" y="1960203"/>
            <a:ext cx="292556" cy="406675"/>
            <a:chOff x="4506667" y="2017474"/>
            <a:chExt cx="322660" cy="448522"/>
          </a:xfrm>
        </p:grpSpPr>
        <p:sp>
          <p:nvSpPr>
            <p:cNvPr id="676" name="Google Shape;676;p31"/>
            <p:cNvSpPr/>
            <p:nvPr/>
          </p:nvSpPr>
          <p:spPr>
            <a:xfrm>
              <a:off x="4506667" y="2017474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4735441" y="2017474"/>
              <a:ext cx="93886" cy="91113"/>
            </a:xfrm>
            <a:custGeom>
              <a:avLst/>
              <a:gdLst/>
              <a:ahLst/>
              <a:cxnLst/>
              <a:rect l="l" t="t" r="r" b="b"/>
              <a:pathLst>
                <a:path w="4504" h="4371" extrusionOk="0">
                  <a:moveTo>
                    <a:pt x="0" y="1"/>
                  </a:moveTo>
                  <a:lnTo>
                    <a:pt x="0" y="4371"/>
                  </a:lnTo>
                  <a:lnTo>
                    <a:pt x="4503" y="4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4556028" y="2168371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4556028" y="222886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556028" y="229004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4556028" y="2350536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682" name="Google Shape;682;p31"/>
          <p:cNvSpPr txBox="1">
            <a:spLocks noGrp="1"/>
          </p:cNvSpPr>
          <p:nvPr>
            <p:ph type="title"/>
          </p:nvPr>
        </p:nvSpPr>
        <p:spPr>
          <a:xfrm>
            <a:off x="1170450" y="1960188"/>
            <a:ext cx="31185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Jenkins</a:t>
            </a:r>
            <a:endParaRPr dirty="0"/>
          </a:p>
        </p:txBody>
      </p:sp>
      <p:sp>
        <p:nvSpPr>
          <p:cNvPr id="683" name="Google Shape;683;p31"/>
          <p:cNvSpPr txBox="1">
            <a:spLocks noGrp="1"/>
          </p:cNvSpPr>
          <p:nvPr>
            <p:ph type="title" idx="2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84" name="Google Shape;684;p31"/>
          <p:cNvSpPr txBox="1">
            <a:spLocks noGrp="1"/>
          </p:cNvSpPr>
          <p:nvPr>
            <p:ph type="subTitle" idx="1"/>
          </p:nvPr>
        </p:nvSpPr>
        <p:spPr>
          <a:xfrm>
            <a:off x="1201760" y="2983195"/>
            <a:ext cx="29601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Open source server to automate deployment </a:t>
            </a:r>
            <a:endParaRPr dirty="0"/>
          </a:p>
        </p:txBody>
      </p:sp>
      <p:sp>
        <p:nvSpPr>
          <p:cNvPr id="685" name="Google Shape;685;p31"/>
          <p:cNvSpPr/>
          <p:nvPr/>
        </p:nvSpPr>
        <p:spPr>
          <a:xfrm rot="5400000">
            <a:off x="2443025" y="82422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04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</a:t>
            </a:r>
            <a:r>
              <a:rPr lang="en" dirty="0"/>
              <a:t>utput of Jenkins</a:t>
            </a:r>
            <a:endParaRPr dirty="0"/>
          </a:p>
        </p:txBody>
      </p:sp>
      <p:pic>
        <p:nvPicPr>
          <p:cNvPr id="3" name="Picture 2" descr="A computer screen with a black background&#10;&#10;Description automatically generated">
            <a:extLst>
              <a:ext uri="{FF2B5EF4-FFF2-40B4-BE49-F238E27FC236}">
                <a16:creationId xmlns:a16="http://schemas.microsoft.com/office/drawing/2014/main" id="{BEECFC02-84A3-C86A-CF47-7EB882AD67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359" b="30048"/>
          <a:stretch/>
        </p:blipFill>
        <p:spPr>
          <a:xfrm>
            <a:off x="1350474" y="1219199"/>
            <a:ext cx="6443002" cy="363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31"/>
          <p:cNvCxnSpPr/>
          <p:nvPr/>
        </p:nvCxnSpPr>
        <p:spPr>
          <a:xfrm>
            <a:off x="5533206" y="1540889"/>
            <a:ext cx="2442900" cy="2442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2" name="Google Shape;582;p31"/>
          <p:cNvGrpSpPr/>
          <p:nvPr/>
        </p:nvGrpSpPr>
        <p:grpSpPr>
          <a:xfrm>
            <a:off x="4682056" y="841516"/>
            <a:ext cx="3748715" cy="3468037"/>
            <a:chOff x="5009550" y="697395"/>
            <a:chExt cx="4134460" cy="3824900"/>
          </a:xfrm>
        </p:grpSpPr>
        <p:sp>
          <p:nvSpPr>
            <p:cNvPr id="583" name="Google Shape;583;p31"/>
            <p:cNvSpPr/>
            <p:nvPr/>
          </p:nvSpPr>
          <p:spPr>
            <a:xfrm rot="10800000" flipH="1">
              <a:off x="6316581" y="929161"/>
              <a:ext cx="576343" cy="1044085"/>
            </a:xfrm>
            <a:custGeom>
              <a:avLst/>
              <a:gdLst/>
              <a:ahLst/>
              <a:cxnLst/>
              <a:rect l="l" t="t" r="r" b="b"/>
              <a:pathLst>
                <a:path w="29522" h="38520" fill="none" extrusionOk="0">
                  <a:moveTo>
                    <a:pt x="29522" y="1"/>
                  </a:moveTo>
                  <a:lnTo>
                    <a:pt x="29522" y="34373"/>
                  </a:lnTo>
                  <a:cubicBezTo>
                    <a:pt x="29522" y="36695"/>
                    <a:pt x="27698" y="38519"/>
                    <a:pt x="25376" y="38519"/>
                  </a:cubicBezTo>
                  <a:lnTo>
                    <a:pt x="1" y="3851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dash"/>
              <a:miter lim="414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197301" y="697395"/>
              <a:ext cx="1176513" cy="701622"/>
            </a:xfrm>
            <a:custGeom>
              <a:avLst/>
              <a:gdLst/>
              <a:ahLst/>
              <a:cxnLst/>
              <a:rect l="l" t="t" r="r" b="b"/>
              <a:pathLst>
                <a:path w="56441" h="33659" fill="none" extrusionOk="0">
                  <a:moveTo>
                    <a:pt x="49936" y="20315"/>
                  </a:moveTo>
                  <a:cubicBezTo>
                    <a:pt x="51637" y="11275"/>
                    <a:pt x="41596" y="4637"/>
                    <a:pt x="33958" y="9774"/>
                  </a:cubicBezTo>
                  <a:cubicBezTo>
                    <a:pt x="31389" y="3537"/>
                    <a:pt x="24818" y="1"/>
                    <a:pt x="18246" y="1302"/>
                  </a:cubicBezTo>
                  <a:cubicBezTo>
                    <a:pt x="11642" y="2603"/>
                    <a:pt x="6905" y="8373"/>
                    <a:pt x="6938" y="15112"/>
                  </a:cubicBezTo>
                  <a:lnTo>
                    <a:pt x="6938" y="15612"/>
                  </a:lnTo>
                  <a:cubicBezTo>
                    <a:pt x="2769" y="16779"/>
                    <a:pt x="0" y="20716"/>
                    <a:pt x="300" y="25052"/>
                  </a:cubicBezTo>
                  <a:cubicBezTo>
                    <a:pt x="600" y="29355"/>
                    <a:pt x="3903" y="32858"/>
                    <a:pt x="8173" y="33458"/>
                  </a:cubicBezTo>
                  <a:lnTo>
                    <a:pt x="8173" y="33558"/>
                  </a:lnTo>
                  <a:lnTo>
                    <a:pt x="49502" y="33558"/>
                  </a:lnTo>
                  <a:cubicBezTo>
                    <a:pt x="53138" y="33658"/>
                    <a:pt x="56207" y="30823"/>
                    <a:pt x="56340" y="27154"/>
                  </a:cubicBezTo>
                  <a:cubicBezTo>
                    <a:pt x="56440" y="23484"/>
                    <a:pt x="53605" y="20449"/>
                    <a:pt x="49936" y="2031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5621429" y="1437258"/>
              <a:ext cx="21" cy="2545287"/>
            </a:xfrm>
            <a:custGeom>
              <a:avLst/>
              <a:gdLst/>
              <a:ahLst/>
              <a:cxnLst/>
              <a:rect l="l" t="t" r="r" b="b"/>
              <a:pathLst>
                <a:path w="1" h="118786" fill="none" extrusionOk="0">
                  <a:moveTo>
                    <a:pt x="1" y="118786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941172" y="1732338"/>
              <a:ext cx="1433802" cy="815644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811722" y="1796999"/>
              <a:ext cx="248264" cy="750983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432072" y="1581358"/>
              <a:ext cx="607757" cy="339544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7708831" y="1628030"/>
              <a:ext cx="184979" cy="289975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7822166" y="1671846"/>
              <a:ext cx="105017" cy="182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7385484" y="1181571"/>
              <a:ext cx="572279" cy="658056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7179306" y="945919"/>
              <a:ext cx="825045" cy="491337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6579616" y="2437733"/>
              <a:ext cx="297604" cy="109561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6574050" y="2391519"/>
              <a:ext cx="76501" cy="127050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600461" y="2385183"/>
              <a:ext cx="85548" cy="143289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632458" y="2368715"/>
              <a:ext cx="365058" cy="178933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7830504" y="2384286"/>
              <a:ext cx="229483" cy="99722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7877780" y="2315727"/>
              <a:ext cx="344213" cy="232276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7907797" y="2302616"/>
              <a:ext cx="170262" cy="181018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7904211" y="2292089"/>
              <a:ext cx="173847" cy="200258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7945234" y="2320855"/>
              <a:ext cx="173847" cy="158589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7945234" y="2315727"/>
              <a:ext cx="173847" cy="168282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8007123" y="2356479"/>
              <a:ext cx="140474" cy="130323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8007123" y="2348412"/>
              <a:ext cx="140474" cy="138390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292327" y="2523635"/>
              <a:ext cx="773224" cy="24347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6728408" y="2020895"/>
              <a:ext cx="933856" cy="527087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6402288" y="2547273"/>
              <a:ext cx="2741722" cy="21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637604" y="4219042"/>
              <a:ext cx="177620" cy="240489"/>
            </a:xfrm>
            <a:custGeom>
              <a:avLst/>
              <a:gdLst/>
              <a:ahLst/>
              <a:cxnLst/>
              <a:rect l="l" t="t" r="r" b="b"/>
              <a:pathLst>
                <a:path w="8521" h="11537" extrusionOk="0">
                  <a:moveTo>
                    <a:pt x="4173" y="1"/>
                  </a:moveTo>
                  <a:cubicBezTo>
                    <a:pt x="2484" y="1"/>
                    <a:pt x="968" y="1370"/>
                    <a:pt x="782" y="1525"/>
                  </a:cubicBezTo>
                  <a:cubicBezTo>
                    <a:pt x="0" y="2255"/>
                    <a:pt x="704" y="3351"/>
                    <a:pt x="1526" y="3351"/>
                  </a:cubicBezTo>
                  <a:cubicBezTo>
                    <a:pt x="1757" y="3351"/>
                    <a:pt x="1997" y="3264"/>
                    <a:pt x="2216" y="3060"/>
                  </a:cubicBezTo>
                  <a:cubicBezTo>
                    <a:pt x="2560" y="2747"/>
                    <a:pt x="3460" y="2083"/>
                    <a:pt x="4149" y="2083"/>
                  </a:cubicBezTo>
                  <a:cubicBezTo>
                    <a:pt x="4195" y="2083"/>
                    <a:pt x="4240" y="2086"/>
                    <a:pt x="4284" y="2092"/>
                  </a:cubicBezTo>
                  <a:cubicBezTo>
                    <a:pt x="4585" y="2159"/>
                    <a:pt x="4851" y="2359"/>
                    <a:pt x="4985" y="2626"/>
                  </a:cubicBezTo>
                  <a:cubicBezTo>
                    <a:pt x="6186" y="4628"/>
                    <a:pt x="5252" y="8731"/>
                    <a:pt x="4651" y="9431"/>
                  </a:cubicBezTo>
                  <a:cubicBezTo>
                    <a:pt x="4588" y="9456"/>
                    <a:pt x="4492" y="9469"/>
                    <a:pt x="4372" y="9469"/>
                  </a:cubicBezTo>
                  <a:cubicBezTo>
                    <a:pt x="3858" y="9469"/>
                    <a:pt x="2900" y="9249"/>
                    <a:pt x="2116" y="8897"/>
                  </a:cubicBezTo>
                  <a:cubicBezTo>
                    <a:pt x="1953" y="8826"/>
                    <a:pt x="1797" y="8794"/>
                    <a:pt x="1652" y="8794"/>
                  </a:cubicBezTo>
                  <a:cubicBezTo>
                    <a:pt x="639" y="8794"/>
                    <a:pt x="145" y="10336"/>
                    <a:pt x="1282" y="10832"/>
                  </a:cubicBezTo>
                  <a:cubicBezTo>
                    <a:pt x="2216" y="11232"/>
                    <a:pt x="3250" y="11499"/>
                    <a:pt x="4284" y="11533"/>
                  </a:cubicBezTo>
                  <a:cubicBezTo>
                    <a:pt x="4335" y="11535"/>
                    <a:pt x="4385" y="11537"/>
                    <a:pt x="4435" y="11537"/>
                  </a:cubicBezTo>
                  <a:cubicBezTo>
                    <a:pt x="4979" y="11537"/>
                    <a:pt x="5491" y="11371"/>
                    <a:pt x="5919" y="11066"/>
                  </a:cubicBezTo>
                  <a:cubicBezTo>
                    <a:pt x="7286" y="9965"/>
                    <a:pt x="8521" y="4427"/>
                    <a:pt x="6753" y="1559"/>
                  </a:cubicBezTo>
                  <a:cubicBezTo>
                    <a:pt x="6286" y="725"/>
                    <a:pt x="5485" y="158"/>
                    <a:pt x="4551" y="24"/>
                  </a:cubicBezTo>
                  <a:cubicBezTo>
                    <a:pt x="4425" y="8"/>
                    <a:pt x="4298" y="1"/>
                    <a:pt x="417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448769" y="4202158"/>
              <a:ext cx="239905" cy="318470"/>
            </a:xfrm>
            <a:custGeom>
              <a:avLst/>
              <a:gdLst/>
              <a:ahLst/>
              <a:cxnLst/>
              <a:rect l="l" t="t" r="r" b="b"/>
              <a:pathLst>
                <a:path w="11509" h="15278" extrusionOk="0">
                  <a:moveTo>
                    <a:pt x="0" y="0"/>
                  </a:moveTo>
                  <a:lnTo>
                    <a:pt x="0" y="15278"/>
                  </a:lnTo>
                  <a:lnTo>
                    <a:pt x="11509" y="15278"/>
                  </a:lnTo>
                  <a:lnTo>
                    <a:pt x="11509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470323" y="3816942"/>
              <a:ext cx="127967" cy="367852"/>
            </a:xfrm>
            <a:custGeom>
              <a:avLst/>
              <a:gdLst/>
              <a:ahLst/>
              <a:cxnLst/>
              <a:rect l="l" t="t" r="r" b="b"/>
              <a:pathLst>
                <a:path w="6139" h="17647" fill="none" extrusionOk="0">
                  <a:moveTo>
                    <a:pt x="1" y="17646"/>
                  </a:moveTo>
                  <a:cubicBezTo>
                    <a:pt x="1" y="17646"/>
                    <a:pt x="1" y="16346"/>
                    <a:pt x="2336" y="15078"/>
                  </a:cubicBezTo>
                  <a:cubicBezTo>
                    <a:pt x="4671" y="13810"/>
                    <a:pt x="5938" y="11909"/>
                    <a:pt x="4671" y="8306"/>
                  </a:cubicBezTo>
                  <a:cubicBezTo>
                    <a:pt x="3403" y="4670"/>
                    <a:pt x="3603" y="2135"/>
                    <a:pt x="6138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481454" y="3817630"/>
              <a:ext cx="45901" cy="84172"/>
            </a:xfrm>
            <a:custGeom>
              <a:avLst/>
              <a:gdLst/>
              <a:ahLst/>
              <a:cxnLst/>
              <a:rect l="l" t="t" r="r" b="b"/>
              <a:pathLst>
                <a:path w="2202" h="4038" fill="none" extrusionOk="0">
                  <a:moveTo>
                    <a:pt x="0" y="4037"/>
                  </a:moveTo>
                  <a:cubicBezTo>
                    <a:pt x="100" y="2469"/>
                    <a:pt x="801" y="1168"/>
                    <a:pt x="2202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484935" y="3949058"/>
              <a:ext cx="11840" cy="41044"/>
            </a:xfrm>
            <a:custGeom>
              <a:avLst/>
              <a:gdLst/>
              <a:ahLst/>
              <a:cxnLst/>
              <a:rect l="l" t="t" r="r" b="b"/>
              <a:pathLst>
                <a:path w="568" h="1969" fill="none" extrusionOk="0">
                  <a:moveTo>
                    <a:pt x="567" y="1968"/>
                  </a:moveTo>
                  <a:cubicBezTo>
                    <a:pt x="334" y="1301"/>
                    <a:pt x="133" y="668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656677" y="3977574"/>
              <a:ext cx="11131" cy="38251"/>
            </a:xfrm>
            <a:custGeom>
              <a:avLst/>
              <a:gdLst/>
              <a:ahLst/>
              <a:cxnLst/>
              <a:rect l="l" t="t" r="r" b="b"/>
              <a:pathLst>
                <a:path w="534" h="1835" fill="none" extrusionOk="0">
                  <a:moveTo>
                    <a:pt x="534" y="1835"/>
                  </a:moveTo>
                  <a:cubicBezTo>
                    <a:pt x="434" y="1401"/>
                    <a:pt x="334" y="1001"/>
                    <a:pt x="167" y="567"/>
                  </a:cubicBezTo>
                  <a:cubicBezTo>
                    <a:pt x="100" y="367"/>
                    <a:pt x="34" y="200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562812" y="4056139"/>
              <a:ext cx="107789" cy="128655"/>
            </a:xfrm>
            <a:custGeom>
              <a:avLst/>
              <a:gdLst/>
              <a:ahLst/>
              <a:cxnLst/>
              <a:rect l="l" t="t" r="r" b="b"/>
              <a:pathLst>
                <a:path w="5171" h="6172" fill="none" extrusionOk="0">
                  <a:moveTo>
                    <a:pt x="0" y="6171"/>
                  </a:moveTo>
                  <a:cubicBezTo>
                    <a:pt x="0" y="6171"/>
                    <a:pt x="0" y="4871"/>
                    <a:pt x="2335" y="3603"/>
                  </a:cubicBezTo>
                  <a:cubicBezTo>
                    <a:pt x="3869" y="2769"/>
                    <a:pt x="4970" y="1668"/>
                    <a:pt x="517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grpSp>
          <p:nvGrpSpPr>
            <p:cNvPr id="615" name="Google Shape;615;p31"/>
            <p:cNvGrpSpPr/>
            <p:nvPr/>
          </p:nvGrpSpPr>
          <p:grpSpPr>
            <a:xfrm>
              <a:off x="8534885" y="1866208"/>
              <a:ext cx="478414" cy="675170"/>
              <a:chOff x="6994560" y="3931733"/>
              <a:chExt cx="478414" cy="675170"/>
            </a:xfrm>
          </p:grpSpPr>
          <p:sp>
            <p:nvSpPr>
              <p:cNvPr id="616" name="Google Shape;616;p31"/>
              <p:cNvSpPr/>
              <p:nvPr/>
            </p:nvSpPr>
            <p:spPr>
              <a:xfrm>
                <a:off x="6994560" y="3931733"/>
                <a:ext cx="478414" cy="298313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14311" extrusionOk="0">
                    <a:moveTo>
                      <a:pt x="12976" y="0"/>
                    </a:moveTo>
                    <a:cubicBezTo>
                      <a:pt x="12976" y="0"/>
                      <a:pt x="11008" y="2936"/>
                      <a:pt x="10308" y="5304"/>
                    </a:cubicBezTo>
                    <a:cubicBezTo>
                      <a:pt x="9574" y="7639"/>
                      <a:pt x="9807" y="11742"/>
                      <a:pt x="9807" y="11742"/>
                    </a:cubicBezTo>
                    <a:cubicBezTo>
                      <a:pt x="9607" y="10007"/>
                      <a:pt x="9207" y="8339"/>
                      <a:pt x="8640" y="6705"/>
                    </a:cubicBezTo>
                    <a:cubicBezTo>
                      <a:pt x="7973" y="4904"/>
                      <a:pt x="6972" y="3236"/>
                      <a:pt x="5738" y="1768"/>
                    </a:cubicBezTo>
                    <a:lnTo>
                      <a:pt x="5738" y="1768"/>
                    </a:lnTo>
                    <a:cubicBezTo>
                      <a:pt x="5738" y="1768"/>
                      <a:pt x="5738" y="7039"/>
                      <a:pt x="6572" y="9507"/>
                    </a:cubicBezTo>
                    <a:cubicBezTo>
                      <a:pt x="7361" y="11907"/>
                      <a:pt x="7955" y="12752"/>
                      <a:pt x="7972" y="12775"/>
                    </a:cubicBezTo>
                    <a:lnTo>
                      <a:pt x="7972" y="12775"/>
                    </a:lnTo>
                    <a:cubicBezTo>
                      <a:pt x="7946" y="12739"/>
                      <a:pt x="6553" y="10803"/>
                      <a:pt x="4570" y="10341"/>
                    </a:cubicBezTo>
                    <a:cubicBezTo>
                      <a:pt x="3987" y="10205"/>
                      <a:pt x="3355" y="10156"/>
                      <a:pt x="2752" y="10156"/>
                    </a:cubicBezTo>
                    <a:cubicBezTo>
                      <a:pt x="1289" y="10156"/>
                      <a:pt x="0" y="10441"/>
                      <a:pt x="0" y="10441"/>
                    </a:cubicBezTo>
                    <a:cubicBezTo>
                      <a:pt x="0" y="10441"/>
                      <a:pt x="2902" y="11041"/>
                      <a:pt x="4337" y="11742"/>
                    </a:cubicBezTo>
                    <a:cubicBezTo>
                      <a:pt x="5738" y="12442"/>
                      <a:pt x="7005" y="14077"/>
                      <a:pt x="7005" y="14077"/>
                    </a:cubicBezTo>
                    <a:lnTo>
                      <a:pt x="12743" y="14310"/>
                    </a:lnTo>
                    <a:cubicBezTo>
                      <a:pt x="14202" y="13085"/>
                      <a:pt x="20923" y="13008"/>
                      <a:pt x="22580" y="13008"/>
                    </a:cubicBezTo>
                    <a:cubicBezTo>
                      <a:pt x="22817" y="13008"/>
                      <a:pt x="22950" y="13009"/>
                      <a:pt x="22950" y="13009"/>
                    </a:cubicBezTo>
                    <a:cubicBezTo>
                      <a:pt x="22950" y="13009"/>
                      <a:pt x="20015" y="11375"/>
                      <a:pt x="17546" y="11375"/>
                    </a:cubicBezTo>
                    <a:cubicBezTo>
                      <a:pt x="17489" y="11374"/>
                      <a:pt x="17432" y="11373"/>
                      <a:pt x="17375" y="11373"/>
                    </a:cubicBezTo>
                    <a:cubicBezTo>
                      <a:pt x="16068" y="11373"/>
                      <a:pt x="14796" y="11739"/>
                      <a:pt x="13677" y="12442"/>
                    </a:cubicBezTo>
                    <a:cubicBezTo>
                      <a:pt x="13677" y="12442"/>
                      <a:pt x="14978" y="11141"/>
                      <a:pt x="16279" y="9974"/>
                    </a:cubicBezTo>
                    <a:cubicBezTo>
                      <a:pt x="17546" y="8806"/>
                      <a:pt x="19548" y="5171"/>
                      <a:pt x="19548" y="5171"/>
                    </a:cubicBezTo>
                    <a:lnTo>
                      <a:pt x="19548" y="5171"/>
                    </a:lnTo>
                    <a:cubicBezTo>
                      <a:pt x="19547" y="5171"/>
                      <a:pt x="15345" y="6572"/>
                      <a:pt x="13577" y="8206"/>
                    </a:cubicBezTo>
                    <a:cubicBezTo>
                      <a:pt x="12476" y="9307"/>
                      <a:pt x="11609" y="10608"/>
                      <a:pt x="11108" y="12075"/>
                    </a:cubicBezTo>
                    <a:cubicBezTo>
                      <a:pt x="11108" y="12075"/>
                      <a:pt x="11475" y="10808"/>
                      <a:pt x="12276" y="7973"/>
                    </a:cubicBezTo>
                    <a:cubicBezTo>
                      <a:pt x="13110" y="5171"/>
                      <a:pt x="12976" y="1"/>
                      <a:pt x="12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7" name="Google Shape;617;p31"/>
              <p:cNvSpPr/>
              <p:nvPr/>
            </p:nvSpPr>
            <p:spPr>
              <a:xfrm>
                <a:off x="7144060" y="4191087"/>
                <a:ext cx="29913" cy="2088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002" fill="none" extrusionOk="0">
                    <a:moveTo>
                      <a:pt x="1435" y="1001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7164905" y="4116691"/>
                <a:ext cx="41753" cy="111271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5338" fill="none" extrusionOk="0">
                    <a:moveTo>
                      <a:pt x="2002" y="5337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7201759" y="4079837"/>
                <a:ext cx="27849" cy="16202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7773" fill="none" extrusionOk="0">
                    <a:moveTo>
                      <a:pt x="1" y="7772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7206637" y="4131282"/>
                <a:ext cx="78586" cy="96679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4638" fill="none" extrusionOk="0">
                    <a:moveTo>
                      <a:pt x="0" y="4637"/>
                    </a:moveTo>
                    <a:lnTo>
                      <a:pt x="3770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7190648" y="4189002"/>
                <a:ext cx="11544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402" fill="none" extrusionOk="0">
                    <a:moveTo>
                      <a:pt x="0" y="1401"/>
                    </a:moveTo>
                    <a:lnTo>
                      <a:pt x="5537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extrusionOk="0">
                    <a:moveTo>
                      <a:pt x="935" y="1"/>
                    </a:moveTo>
                    <a:lnTo>
                      <a:pt x="334" y="5205"/>
                    </a:lnTo>
                    <a:cubicBezTo>
                      <a:pt x="1" y="8307"/>
                      <a:pt x="1" y="11442"/>
                      <a:pt x="401" y="14545"/>
                    </a:cubicBezTo>
                    <a:lnTo>
                      <a:pt x="935" y="18781"/>
                    </a:lnTo>
                    <a:lnTo>
                      <a:pt x="12610" y="18781"/>
                    </a:lnTo>
                    <a:lnTo>
                      <a:pt x="13177" y="14411"/>
                    </a:lnTo>
                    <a:cubicBezTo>
                      <a:pt x="13544" y="11309"/>
                      <a:pt x="13577" y="8173"/>
                      <a:pt x="13210" y="5071"/>
                    </a:cubicBezTo>
                    <a:lnTo>
                      <a:pt x="1264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extrusionOk="0">
                    <a:moveTo>
                      <a:pt x="4303" y="134"/>
                    </a:moveTo>
                    <a:lnTo>
                      <a:pt x="3877" y="3359"/>
                    </a:lnTo>
                    <a:lnTo>
                      <a:pt x="3877" y="3359"/>
                    </a:lnTo>
                    <a:lnTo>
                      <a:pt x="5286" y="4580"/>
                    </a:lnTo>
                    <a:lnTo>
                      <a:pt x="4303" y="134"/>
                    </a:lnTo>
                    <a:close/>
                    <a:moveTo>
                      <a:pt x="10741" y="134"/>
                    </a:moveTo>
                    <a:lnTo>
                      <a:pt x="9680" y="8386"/>
                    </a:lnTo>
                    <a:lnTo>
                      <a:pt x="9680" y="8386"/>
                    </a:lnTo>
                    <a:lnTo>
                      <a:pt x="12476" y="10809"/>
                    </a:lnTo>
                    <a:lnTo>
                      <a:pt x="10741" y="134"/>
                    </a:lnTo>
                    <a:close/>
                    <a:moveTo>
                      <a:pt x="5286" y="4580"/>
                    </a:moveTo>
                    <a:lnTo>
                      <a:pt x="8373" y="18547"/>
                    </a:lnTo>
                    <a:lnTo>
                      <a:pt x="9680" y="8386"/>
                    </a:lnTo>
                    <a:lnTo>
                      <a:pt x="9680" y="8386"/>
                    </a:lnTo>
                    <a:lnTo>
                      <a:pt x="5286" y="4580"/>
                    </a:lnTo>
                    <a:close/>
                    <a:moveTo>
                      <a:pt x="0" y="1"/>
                    </a:moveTo>
                    <a:lnTo>
                      <a:pt x="1835" y="18781"/>
                    </a:lnTo>
                    <a:lnTo>
                      <a:pt x="3877" y="3359"/>
                    </a:lnTo>
                    <a:lnTo>
                      <a:pt x="3877" y="33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fill="none" extrusionOk="0">
                    <a:moveTo>
                      <a:pt x="12476" y="10809"/>
                    </a:moveTo>
                    <a:lnTo>
                      <a:pt x="10741" y="134"/>
                    </a:lnTo>
                    <a:lnTo>
                      <a:pt x="8373" y="18547"/>
                    </a:lnTo>
                    <a:lnTo>
                      <a:pt x="4303" y="134"/>
                    </a:lnTo>
                    <a:lnTo>
                      <a:pt x="1835" y="18781"/>
                    </a:lnTo>
                    <a:lnTo>
                      <a:pt x="0" y="1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fill="none" extrusionOk="0">
                    <a:moveTo>
                      <a:pt x="12610" y="18781"/>
                    </a:moveTo>
                    <a:lnTo>
                      <a:pt x="935" y="18781"/>
                    </a:lnTo>
                    <a:lnTo>
                      <a:pt x="401" y="14545"/>
                    </a:lnTo>
                    <a:cubicBezTo>
                      <a:pt x="1" y="11442"/>
                      <a:pt x="1" y="8307"/>
                      <a:pt x="334" y="5205"/>
                    </a:cubicBezTo>
                    <a:lnTo>
                      <a:pt x="935" y="1"/>
                    </a:lnTo>
                    <a:lnTo>
                      <a:pt x="12643" y="1"/>
                    </a:lnTo>
                    <a:lnTo>
                      <a:pt x="13210" y="5071"/>
                    </a:lnTo>
                    <a:cubicBezTo>
                      <a:pt x="13577" y="8173"/>
                      <a:pt x="13544" y="11309"/>
                      <a:pt x="13177" y="14411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626" name="Google Shape;626;p31"/>
            <p:cNvSpPr/>
            <p:nvPr/>
          </p:nvSpPr>
          <p:spPr>
            <a:xfrm>
              <a:off x="5009550" y="4520607"/>
              <a:ext cx="3694318" cy="21"/>
            </a:xfrm>
            <a:custGeom>
              <a:avLst/>
              <a:gdLst/>
              <a:ahLst/>
              <a:cxnLst/>
              <a:rect l="l" t="t" r="r" b="b"/>
              <a:pathLst>
                <a:path w="177228" h="1" fill="none" extrusionOk="0">
                  <a:moveTo>
                    <a:pt x="177227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980927" y="3400438"/>
              <a:ext cx="1359386" cy="1120189"/>
            </a:xfrm>
            <a:custGeom>
              <a:avLst/>
              <a:gdLst/>
              <a:ahLst/>
              <a:cxnLst/>
              <a:rect l="l" t="t" r="r" b="b"/>
              <a:pathLst>
                <a:path w="65214" h="53739" extrusionOk="0">
                  <a:moveTo>
                    <a:pt x="34992" y="1"/>
                  </a:moveTo>
                  <a:lnTo>
                    <a:pt x="23050" y="935"/>
                  </a:lnTo>
                  <a:cubicBezTo>
                    <a:pt x="23050" y="935"/>
                    <a:pt x="23050" y="7639"/>
                    <a:pt x="22884" y="9040"/>
                  </a:cubicBezTo>
                  <a:cubicBezTo>
                    <a:pt x="22750" y="10475"/>
                    <a:pt x="21149" y="11108"/>
                    <a:pt x="18614" y="11909"/>
                  </a:cubicBezTo>
                  <a:cubicBezTo>
                    <a:pt x="16045" y="12710"/>
                    <a:pt x="12576" y="12076"/>
                    <a:pt x="8740" y="14444"/>
                  </a:cubicBezTo>
                  <a:cubicBezTo>
                    <a:pt x="4937" y="16846"/>
                    <a:pt x="5404" y="21282"/>
                    <a:pt x="4437" y="27987"/>
                  </a:cubicBezTo>
                  <a:cubicBezTo>
                    <a:pt x="3503" y="34659"/>
                    <a:pt x="1" y="53739"/>
                    <a:pt x="1" y="53739"/>
                  </a:cubicBezTo>
                  <a:lnTo>
                    <a:pt x="45800" y="53739"/>
                  </a:lnTo>
                  <a:cubicBezTo>
                    <a:pt x="45800" y="53739"/>
                    <a:pt x="45633" y="51671"/>
                    <a:pt x="45633" y="51037"/>
                  </a:cubicBezTo>
                  <a:cubicBezTo>
                    <a:pt x="45633" y="50403"/>
                    <a:pt x="47368" y="37527"/>
                    <a:pt x="47368" y="37527"/>
                  </a:cubicBezTo>
                  <a:cubicBezTo>
                    <a:pt x="47368" y="37527"/>
                    <a:pt x="50437" y="41197"/>
                    <a:pt x="51070" y="42297"/>
                  </a:cubicBezTo>
                  <a:cubicBezTo>
                    <a:pt x="51653" y="43366"/>
                    <a:pt x="56923" y="50757"/>
                    <a:pt x="60159" y="50757"/>
                  </a:cubicBezTo>
                  <a:cubicBezTo>
                    <a:pt x="60256" y="50757"/>
                    <a:pt x="60351" y="50750"/>
                    <a:pt x="60444" y="50737"/>
                  </a:cubicBezTo>
                  <a:cubicBezTo>
                    <a:pt x="63613" y="50236"/>
                    <a:pt x="65214" y="48202"/>
                    <a:pt x="64747" y="44532"/>
                  </a:cubicBezTo>
                  <a:cubicBezTo>
                    <a:pt x="64246" y="40863"/>
                    <a:pt x="62011" y="35926"/>
                    <a:pt x="60110" y="32724"/>
                  </a:cubicBezTo>
                  <a:cubicBezTo>
                    <a:pt x="58209" y="29555"/>
                    <a:pt x="55340" y="19381"/>
                    <a:pt x="51838" y="15412"/>
                  </a:cubicBezTo>
                  <a:cubicBezTo>
                    <a:pt x="49972" y="13297"/>
                    <a:pt x="48418" y="12981"/>
                    <a:pt x="46824" y="12981"/>
                  </a:cubicBezTo>
                  <a:cubicBezTo>
                    <a:pt x="46145" y="12981"/>
                    <a:pt x="45458" y="13038"/>
                    <a:pt x="44736" y="13038"/>
                  </a:cubicBezTo>
                  <a:cubicBezTo>
                    <a:pt x="43973" y="13038"/>
                    <a:pt x="43171" y="12974"/>
                    <a:pt x="42297" y="12710"/>
                  </a:cubicBezTo>
                  <a:cubicBezTo>
                    <a:pt x="38628" y="11609"/>
                    <a:pt x="36093" y="10475"/>
                    <a:pt x="34992" y="9040"/>
                  </a:cubicBezTo>
                  <a:cubicBezTo>
                    <a:pt x="33858" y="7606"/>
                    <a:pt x="34992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  <a:lnTo>
                    <a:pt x="2094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fill="none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5287685" y="4410921"/>
              <a:ext cx="297625" cy="109707"/>
            </a:xfrm>
            <a:custGeom>
              <a:avLst/>
              <a:gdLst/>
              <a:ahLst/>
              <a:cxnLst/>
              <a:rect l="l" t="t" r="r" b="b"/>
              <a:pathLst>
                <a:path w="14278" h="5263" extrusionOk="0">
                  <a:moveTo>
                    <a:pt x="7282" y="1"/>
                  </a:moveTo>
                  <a:cubicBezTo>
                    <a:pt x="6549" y="1"/>
                    <a:pt x="5814" y="108"/>
                    <a:pt x="5104" y="326"/>
                  </a:cubicBezTo>
                  <a:cubicBezTo>
                    <a:pt x="1702" y="1293"/>
                    <a:pt x="0" y="4262"/>
                    <a:pt x="0" y="5263"/>
                  </a:cubicBezTo>
                  <a:lnTo>
                    <a:pt x="14277" y="5263"/>
                  </a:lnTo>
                  <a:cubicBezTo>
                    <a:pt x="13910" y="3528"/>
                    <a:pt x="12843" y="2027"/>
                    <a:pt x="11309" y="1160"/>
                  </a:cubicBezTo>
                  <a:cubicBezTo>
                    <a:pt x="10082" y="394"/>
                    <a:pt x="8683" y="1"/>
                    <a:pt x="728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5282119" y="4364165"/>
              <a:ext cx="75813" cy="127134"/>
            </a:xfrm>
            <a:custGeom>
              <a:avLst/>
              <a:gdLst/>
              <a:ahLst/>
              <a:cxnLst/>
              <a:rect l="l" t="t" r="r" b="b"/>
              <a:pathLst>
                <a:path w="3637" h="6099" extrusionOk="0">
                  <a:moveTo>
                    <a:pt x="2803" y="1"/>
                  </a:moveTo>
                  <a:cubicBezTo>
                    <a:pt x="2803" y="1"/>
                    <a:pt x="968" y="2703"/>
                    <a:pt x="968" y="3670"/>
                  </a:cubicBezTo>
                  <a:cubicBezTo>
                    <a:pt x="968" y="4671"/>
                    <a:pt x="1" y="5638"/>
                    <a:pt x="1402" y="6072"/>
                  </a:cubicBezTo>
                  <a:cubicBezTo>
                    <a:pt x="1460" y="6090"/>
                    <a:pt x="1518" y="6099"/>
                    <a:pt x="1575" y="6099"/>
                  </a:cubicBezTo>
                  <a:cubicBezTo>
                    <a:pt x="2871" y="6099"/>
                    <a:pt x="3637" y="1545"/>
                    <a:pt x="3637" y="1001"/>
                  </a:cubicBezTo>
                  <a:cubicBezTo>
                    <a:pt x="3637" y="434"/>
                    <a:pt x="2803" y="1"/>
                    <a:pt x="280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5308550" y="4358078"/>
              <a:ext cx="85548" cy="143038"/>
            </a:xfrm>
            <a:custGeom>
              <a:avLst/>
              <a:gdLst/>
              <a:ahLst/>
              <a:cxnLst/>
              <a:rect l="l" t="t" r="r" b="b"/>
              <a:pathLst>
                <a:path w="4104" h="6862" extrusionOk="0">
                  <a:moveTo>
                    <a:pt x="2667" y="1"/>
                  </a:moveTo>
                  <a:cubicBezTo>
                    <a:pt x="2207" y="1"/>
                    <a:pt x="1759" y="68"/>
                    <a:pt x="1535" y="293"/>
                  </a:cubicBezTo>
                  <a:cubicBezTo>
                    <a:pt x="968" y="860"/>
                    <a:pt x="0" y="5797"/>
                    <a:pt x="134" y="6364"/>
                  </a:cubicBezTo>
                  <a:cubicBezTo>
                    <a:pt x="208" y="6680"/>
                    <a:pt x="688" y="6861"/>
                    <a:pt x="1167" y="6861"/>
                  </a:cubicBezTo>
                  <a:cubicBezTo>
                    <a:pt x="1546" y="6861"/>
                    <a:pt x="1925" y="6748"/>
                    <a:pt x="2102" y="6497"/>
                  </a:cubicBezTo>
                  <a:cubicBezTo>
                    <a:pt x="2535" y="5930"/>
                    <a:pt x="4103" y="159"/>
                    <a:pt x="4103" y="159"/>
                  </a:cubicBezTo>
                  <a:cubicBezTo>
                    <a:pt x="4103" y="159"/>
                    <a:pt x="3371" y="1"/>
                    <a:pt x="266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5340527" y="4341819"/>
              <a:ext cx="381067" cy="180476"/>
            </a:xfrm>
            <a:custGeom>
              <a:avLst/>
              <a:gdLst/>
              <a:ahLst/>
              <a:cxnLst/>
              <a:rect l="l" t="t" r="r" b="b"/>
              <a:pathLst>
                <a:path w="18281" h="8658" extrusionOk="0">
                  <a:moveTo>
                    <a:pt x="3133" y="0"/>
                  </a:moveTo>
                  <a:cubicBezTo>
                    <a:pt x="2277" y="0"/>
                    <a:pt x="1758" y="1265"/>
                    <a:pt x="1435" y="2073"/>
                  </a:cubicBezTo>
                  <a:cubicBezTo>
                    <a:pt x="1001" y="3074"/>
                    <a:pt x="1" y="6577"/>
                    <a:pt x="1" y="7577"/>
                  </a:cubicBezTo>
                  <a:cubicBezTo>
                    <a:pt x="1" y="8139"/>
                    <a:pt x="528" y="8520"/>
                    <a:pt x="1024" y="8520"/>
                  </a:cubicBezTo>
                  <a:cubicBezTo>
                    <a:pt x="1382" y="8520"/>
                    <a:pt x="1723" y="8320"/>
                    <a:pt x="1835" y="7844"/>
                  </a:cubicBezTo>
                  <a:cubicBezTo>
                    <a:pt x="2135" y="6710"/>
                    <a:pt x="4370" y="3041"/>
                    <a:pt x="4370" y="3041"/>
                  </a:cubicBezTo>
                  <a:lnTo>
                    <a:pt x="7339" y="4175"/>
                  </a:lnTo>
                  <a:cubicBezTo>
                    <a:pt x="7339" y="4175"/>
                    <a:pt x="7639" y="4608"/>
                    <a:pt x="6372" y="5442"/>
                  </a:cubicBezTo>
                  <a:cubicBezTo>
                    <a:pt x="5104" y="6310"/>
                    <a:pt x="3270" y="8144"/>
                    <a:pt x="3803" y="8411"/>
                  </a:cubicBezTo>
                  <a:cubicBezTo>
                    <a:pt x="3992" y="8511"/>
                    <a:pt x="4307" y="8559"/>
                    <a:pt x="4664" y="8559"/>
                  </a:cubicBezTo>
                  <a:cubicBezTo>
                    <a:pt x="5378" y="8559"/>
                    <a:pt x="6261" y="8367"/>
                    <a:pt x="6639" y="8011"/>
                  </a:cubicBezTo>
                  <a:cubicBezTo>
                    <a:pt x="7206" y="7444"/>
                    <a:pt x="10175" y="6743"/>
                    <a:pt x="10175" y="6743"/>
                  </a:cubicBezTo>
                  <a:cubicBezTo>
                    <a:pt x="10175" y="6743"/>
                    <a:pt x="12876" y="8445"/>
                    <a:pt x="13410" y="8578"/>
                  </a:cubicBezTo>
                  <a:cubicBezTo>
                    <a:pt x="13679" y="8627"/>
                    <a:pt x="13947" y="8658"/>
                    <a:pt x="14216" y="8658"/>
                  </a:cubicBezTo>
                  <a:cubicBezTo>
                    <a:pt x="14314" y="8658"/>
                    <a:pt x="14413" y="8654"/>
                    <a:pt x="14511" y="8645"/>
                  </a:cubicBezTo>
                  <a:lnTo>
                    <a:pt x="17980" y="8645"/>
                  </a:lnTo>
                  <a:cubicBezTo>
                    <a:pt x="18280" y="7410"/>
                    <a:pt x="17880" y="6076"/>
                    <a:pt x="16979" y="5209"/>
                  </a:cubicBezTo>
                  <a:lnTo>
                    <a:pt x="13644" y="4809"/>
                  </a:lnTo>
                  <a:cubicBezTo>
                    <a:pt x="13444" y="4575"/>
                    <a:pt x="13243" y="4375"/>
                    <a:pt x="13010" y="4175"/>
                  </a:cubicBezTo>
                  <a:cubicBezTo>
                    <a:pt x="12376" y="3808"/>
                    <a:pt x="11709" y="3474"/>
                    <a:pt x="11042" y="3207"/>
                  </a:cubicBezTo>
                  <a:cubicBezTo>
                    <a:pt x="11042" y="3207"/>
                    <a:pt x="5104" y="1073"/>
                    <a:pt x="3803" y="239"/>
                  </a:cubicBezTo>
                  <a:cubicBezTo>
                    <a:pt x="3559" y="72"/>
                    <a:pt x="3337" y="0"/>
                    <a:pt x="313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5480980" y="4417007"/>
              <a:ext cx="46609" cy="33394"/>
            </a:xfrm>
            <a:custGeom>
              <a:avLst/>
              <a:gdLst/>
              <a:ahLst/>
              <a:cxnLst/>
              <a:rect l="l" t="t" r="r" b="b"/>
              <a:pathLst>
                <a:path w="2236" h="1602" fill="none" extrusionOk="0">
                  <a:moveTo>
                    <a:pt x="1" y="1602"/>
                  </a:moveTo>
                  <a:cubicBezTo>
                    <a:pt x="1" y="1602"/>
                    <a:pt x="1235" y="168"/>
                    <a:pt x="2236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103180" y="4209099"/>
              <a:ext cx="239217" cy="261250"/>
            </a:xfrm>
            <a:custGeom>
              <a:avLst/>
              <a:gdLst/>
              <a:ahLst/>
              <a:cxnLst/>
              <a:rect l="l" t="t" r="r" b="b"/>
              <a:pathLst>
                <a:path w="11476" h="12533" extrusionOk="0">
                  <a:moveTo>
                    <a:pt x="4237" y="1"/>
                  </a:moveTo>
                  <a:cubicBezTo>
                    <a:pt x="1" y="668"/>
                    <a:pt x="868" y="5071"/>
                    <a:pt x="968" y="7039"/>
                  </a:cubicBezTo>
                  <a:cubicBezTo>
                    <a:pt x="1068" y="9007"/>
                    <a:pt x="2703" y="11476"/>
                    <a:pt x="5738" y="12343"/>
                  </a:cubicBezTo>
                  <a:cubicBezTo>
                    <a:pt x="6188" y="12472"/>
                    <a:pt x="6617" y="12532"/>
                    <a:pt x="7021" y="12532"/>
                  </a:cubicBezTo>
                  <a:cubicBezTo>
                    <a:pt x="9348" y="12532"/>
                    <a:pt x="10887" y="10536"/>
                    <a:pt x="11142" y="8007"/>
                  </a:cubicBezTo>
                  <a:cubicBezTo>
                    <a:pt x="11476" y="5071"/>
                    <a:pt x="10709" y="2703"/>
                    <a:pt x="8640" y="1736"/>
                  </a:cubicBezTo>
                  <a:cubicBezTo>
                    <a:pt x="7206" y="1068"/>
                    <a:pt x="5738" y="501"/>
                    <a:pt x="42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217330" y="3400438"/>
              <a:ext cx="734307" cy="457902"/>
            </a:xfrm>
            <a:custGeom>
              <a:avLst/>
              <a:gdLst/>
              <a:ahLst/>
              <a:cxnLst/>
              <a:rect l="l" t="t" r="r" b="b"/>
              <a:pathLst>
                <a:path w="35227" h="21967" extrusionOk="0">
                  <a:moveTo>
                    <a:pt x="23651" y="1"/>
                  </a:moveTo>
                  <a:lnTo>
                    <a:pt x="11709" y="968"/>
                  </a:lnTo>
                  <a:cubicBezTo>
                    <a:pt x="11709" y="968"/>
                    <a:pt x="11709" y="7639"/>
                    <a:pt x="11543" y="9074"/>
                  </a:cubicBezTo>
                  <a:cubicBezTo>
                    <a:pt x="11409" y="10508"/>
                    <a:pt x="9808" y="11142"/>
                    <a:pt x="7273" y="11942"/>
                  </a:cubicBezTo>
                  <a:cubicBezTo>
                    <a:pt x="5305" y="12543"/>
                    <a:pt x="2803" y="12309"/>
                    <a:pt x="1" y="13243"/>
                  </a:cubicBezTo>
                  <a:cubicBezTo>
                    <a:pt x="2770" y="17280"/>
                    <a:pt x="7406" y="21683"/>
                    <a:pt x="14578" y="21950"/>
                  </a:cubicBezTo>
                  <a:cubicBezTo>
                    <a:pt x="14886" y="21961"/>
                    <a:pt x="15191" y="21966"/>
                    <a:pt x="15494" y="21966"/>
                  </a:cubicBezTo>
                  <a:cubicBezTo>
                    <a:pt x="26123" y="21966"/>
                    <a:pt x="33150" y="15280"/>
                    <a:pt x="35226" y="13010"/>
                  </a:cubicBezTo>
                  <a:cubicBezTo>
                    <a:pt x="34648" y="13010"/>
                    <a:pt x="34057" y="13049"/>
                    <a:pt x="33437" y="13049"/>
                  </a:cubicBezTo>
                  <a:cubicBezTo>
                    <a:pt x="32663" y="13049"/>
                    <a:pt x="31846" y="12988"/>
                    <a:pt x="30956" y="12710"/>
                  </a:cubicBezTo>
                  <a:cubicBezTo>
                    <a:pt x="27287" y="11609"/>
                    <a:pt x="24752" y="10508"/>
                    <a:pt x="23651" y="9074"/>
                  </a:cubicBezTo>
                  <a:cubicBezTo>
                    <a:pt x="22517" y="7639"/>
                    <a:pt x="23651" y="1"/>
                    <a:pt x="2365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461404" y="3400438"/>
              <a:ext cx="248952" cy="176641"/>
            </a:xfrm>
            <a:custGeom>
              <a:avLst/>
              <a:gdLst/>
              <a:ahLst/>
              <a:cxnLst/>
              <a:rect l="l" t="t" r="r" b="b"/>
              <a:pathLst>
                <a:path w="11943" h="8474" extrusionOk="0">
                  <a:moveTo>
                    <a:pt x="11942" y="1"/>
                  </a:moveTo>
                  <a:lnTo>
                    <a:pt x="34" y="968"/>
                  </a:lnTo>
                  <a:cubicBezTo>
                    <a:pt x="34" y="968"/>
                    <a:pt x="0" y="3470"/>
                    <a:pt x="0" y="5738"/>
                  </a:cubicBezTo>
                  <a:cubicBezTo>
                    <a:pt x="868" y="6605"/>
                    <a:pt x="1868" y="7372"/>
                    <a:pt x="2936" y="8006"/>
                  </a:cubicBezTo>
                  <a:cubicBezTo>
                    <a:pt x="3531" y="8335"/>
                    <a:pt x="4253" y="8474"/>
                    <a:pt x="4994" y="8474"/>
                  </a:cubicBezTo>
                  <a:cubicBezTo>
                    <a:pt x="6661" y="8474"/>
                    <a:pt x="8427" y="7770"/>
                    <a:pt x="9073" y="6939"/>
                  </a:cubicBezTo>
                  <a:cubicBezTo>
                    <a:pt x="9540" y="6338"/>
                    <a:pt x="10508" y="5204"/>
                    <a:pt x="11542" y="3803"/>
                  </a:cubicBezTo>
                  <a:cubicBezTo>
                    <a:pt x="11675" y="1802"/>
                    <a:pt x="11942" y="1"/>
                    <a:pt x="1194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572654" y="3887169"/>
              <a:ext cx="672397" cy="597543"/>
            </a:xfrm>
            <a:custGeom>
              <a:avLst/>
              <a:gdLst/>
              <a:ahLst/>
              <a:cxnLst/>
              <a:rect l="l" t="t" r="r" b="b"/>
              <a:pathLst>
                <a:path w="32257" h="28666" extrusionOk="0">
                  <a:moveTo>
                    <a:pt x="32257" y="1"/>
                  </a:moveTo>
                  <a:lnTo>
                    <a:pt x="23817" y="1935"/>
                  </a:lnTo>
                  <a:cubicBezTo>
                    <a:pt x="21938" y="2369"/>
                    <a:pt x="19592" y="2513"/>
                    <a:pt x="17299" y="2513"/>
                  </a:cubicBezTo>
                  <a:cubicBezTo>
                    <a:pt x="12713" y="2513"/>
                    <a:pt x="8340" y="1935"/>
                    <a:pt x="8340" y="1935"/>
                  </a:cubicBezTo>
                  <a:cubicBezTo>
                    <a:pt x="8340" y="1935"/>
                    <a:pt x="7906" y="5171"/>
                    <a:pt x="6172" y="10908"/>
                  </a:cubicBezTo>
                  <a:cubicBezTo>
                    <a:pt x="4437" y="16679"/>
                    <a:pt x="0" y="28121"/>
                    <a:pt x="0" y="28121"/>
                  </a:cubicBezTo>
                  <a:cubicBezTo>
                    <a:pt x="0" y="28121"/>
                    <a:pt x="5961" y="28665"/>
                    <a:pt x="10020" y="28665"/>
                  </a:cubicBezTo>
                  <a:cubicBezTo>
                    <a:pt x="10340" y="28665"/>
                    <a:pt x="10649" y="28662"/>
                    <a:pt x="10942" y="28654"/>
                  </a:cubicBezTo>
                  <a:cubicBezTo>
                    <a:pt x="14944" y="28554"/>
                    <a:pt x="21216" y="25852"/>
                    <a:pt x="21216" y="25852"/>
                  </a:cubicBezTo>
                  <a:cubicBezTo>
                    <a:pt x="21216" y="25852"/>
                    <a:pt x="23284" y="17180"/>
                    <a:pt x="23918" y="13610"/>
                  </a:cubicBezTo>
                  <a:cubicBezTo>
                    <a:pt x="24585" y="10041"/>
                    <a:pt x="31056" y="1502"/>
                    <a:pt x="31056" y="1502"/>
                  </a:cubicBezTo>
                  <a:lnTo>
                    <a:pt x="3225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939797" y="4058640"/>
              <a:ext cx="273966" cy="329184"/>
            </a:xfrm>
            <a:custGeom>
              <a:avLst/>
              <a:gdLst/>
              <a:ahLst/>
              <a:cxnLst/>
              <a:rect l="l" t="t" r="r" b="b"/>
              <a:pathLst>
                <a:path w="13143" h="15792" extrusionOk="0">
                  <a:moveTo>
                    <a:pt x="4242" y="1"/>
                  </a:moveTo>
                  <a:cubicBezTo>
                    <a:pt x="3786" y="1"/>
                    <a:pt x="3403" y="25"/>
                    <a:pt x="3136" y="81"/>
                  </a:cubicBezTo>
                  <a:cubicBezTo>
                    <a:pt x="1534" y="381"/>
                    <a:pt x="1034" y="1015"/>
                    <a:pt x="2335" y="1348"/>
                  </a:cubicBezTo>
                  <a:cubicBezTo>
                    <a:pt x="3636" y="1648"/>
                    <a:pt x="5838" y="1982"/>
                    <a:pt x="6772" y="2149"/>
                  </a:cubicBezTo>
                  <a:cubicBezTo>
                    <a:pt x="7872" y="2382"/>
                    <a:pt x="8940" y="2716"/>
                    <a:pt x="9974" y="3083"/>
                  </a:cubicBezTo>
                  <a:cubicBezTo>
                    <a:pt x="9974" y="3083"/>
                    <a:pt x="6471" y="3550"/>
                    <a:pt x="5037" y="3550"/>
                  </a:cubicBezTo>
                  <a:cubicBezTo>
                    <a:pt x="3603" y="3550"/>
                    <a:pt x="267" y="4984"/>
                    <a:pt x="100" y="5651"/>
                  </a:cubicBezTo>
                  <a:cubicBezTo>
                    <a:pt x="0" y="6018"/>
                    <a:pt x="67" y="6418"/>
                    <a:pt x="267" y="6752"/>
                  </a:cubicBezTo>
                  <a:cubicBezTo>
                    <a:pt x="167" y="7086"/>
                    <a:pt x="200" y="7419"/>
                    <a:pt x="300" y="7753"/>
                  </a:cubicBezTo>
                  <a:cubicBezTo>
                    <a:pt x="467" y="8386"/>
                    <a:pt x="4236" y="8086"/>
                    <a:pt x="5204" y="8253"/>
                  </a:cubicBezTo>
                  <a:cubicBezTo>
                    <a:pt x="6138" y="8386"/>
                    <a:pt x="8072" y="8853"/>
                    <a:pt x="8072" y="8853"/>
                  </a:cubicBezTo>
                  <a:cubicBezTo>
                    <a:pt x="8072" y="8853"/>
                    <a:pt x="7379" y="8816"/>
                    <a:pt x="6481" y="8816"/>
                  </a:cubicBezTo>
                  <a:cubicBezTo>
                    <a:pt x="4834" y="8816"/>
                    <a:pt x="2502" y="8942"/>
                    <a:pt x="2502" y="9654"/>
                  </a:cubicBezTo>
                  <a:cubicBezTo>
                    <a:pt x="2502" y="10499"/>
                    <a:pt x="3897" y="10597"/>
                    <a:pt x="4983" y="10597"/>
                  </a:cubicBezTo>
                  <a:cubicBezTo>
                    <a:pt x="5312" y="10597"/>
                    <a:pt x="5613" y="10588"/>
                    <a:pt x="5838" y="10588"/>
                  </a:cubicBezTo>
                  <a:cubicBezTo>
                    <a:pt x="6972" y="10721"/>
                    <a:pt x="8072" y="11155"/>
                    <a:pt x="9006" y="11889"/>
                  </a:cubicBezTo>
                  <a:cubicBezTo>
                    <a:pt x="9473" y="12356"/>
                    <a:pt x="9340" y="14858"/>
                    <a:pt x="10774" y="15325"/>
                  </a:cubicBezTo>
                  <a:cubicBezTo>
                    <a:pt x="11375" y="15558"/>
                    <a:pt x="12009" y="15725"/>
                    <a:pt x="12676" y="15792"/>
                  </a:cubicBezTo>
                  <a:lnTo>
                    <a:pt x="13143" y="11188"/>
                  </a:lnTo>
                  <a:cubicBezTo>
                    <a:pt x="13143" y="11188"/>
                    <a:pt x="12342" y="1181"/>
                    <a:pt x="11408" y="848"/>
                  </a:cubicBezTo>
                  <a:cubicBezTo>
                    <a:pt x="10603" y="598"/>
                    <a:pt x="6512" y="1"/>
                    <a:pt x="4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939797" y="4053345"/>
              <a:ext cx="273966" cy="334479"/>
            </a:xfrm>
            <a:custGeom>
              <a:avLst/>
              <a:gdLst/>
              <a:ahLst/>
              <a:cxnLst/>
              <a:rect l="l" t="t" r="r" b="b"/>
              <a:pathLst>
                <a:path w="13143" h="16046" fill="none" extrusionOk="0">
                  <a:moveTo>
                    <a:pt x="13143" y="11442"/>
                  </a:moveTo>
                  <a:cubicBezTo>
                    <a:pt x="13143" y="11442"/>
                    <a:pt x="12342" y="1435"/>
                    <a:pt x="11408" y="1102"/>
                  </a:cubicBezTo>
                  <a:cubicBezTo>
                    <a:pt x="10441" y="802"/>
                    <a:pt x="4737" y="1"/>
                    <a:pt x="3136" y="335"/>
                  </a:cubicBezTo>
                  <a:cubicBezTo>
                    <a:pt x="1534" y="635"/>
                    <a:pt x="1034" y="1269"/>
                    <a:pt x="2335" y="1602"/>
                  </a:cubicBezTo>
                  <a:cubicBezTo>
                    <a:pt x="3636" y="1902"/>
                    <a:pt x="5838" y="2236"/>
                    <a:pt x="6772" y="2403"/>
                  </a:cubicBezTo>
                  <a:cubicBezTo>
                    <a:pt x="7872" y="2636"/>
                    <a:pt x="8940" y="2970"/>
                    <a:pt x="9974" y="3337"/>
                  </a:cubicBezTo>
                  <a:cubicBezTo>
                    <a:pt x="9974" y="3337"/>
                    <a:pt x="6471" y="3804"/>
                    <a:pt x="5037" y="3804"/>
                  </a:cubicBezTo>
                  <a:cubicBezTo>
                    <a:pt x="3603" y="3804"/>
                    <a:pt x="267" y="5238"/>
                    <a:pt x="100" y="5905"/>
                  </a:cubicBezTo>
                  <a:cubicBezTo>
                    <a:pt x="0" y="6272"/>
                    <a:pt x="67" y="6672"/>
                    <a:pt x="267" y="7006"/>
                  </a:cubicBezTo>
                  <a:cubicBezTo>
                    <a:pt x="167" y="7340"/>
                    <a:pt x="200" y="7673"/>
                    <a:pt x="300" y="8007"/>
                  </a:cubicBezTo>
                  <a:cubicBezTo>
                    <a:pt x="467" y="8640"/>
                    <a:pt x="4236" y="8340"/>
                    <a:pt x="5204" y="8507"/>
                  </a:cubicBezTo>
                  <a:cubicBezTo>
                    <a:pt x="6138" y="8640"/>
                    <a:pt x="8072" y="9107"/>
                    <a:pt x="8072" y="9107"/>
                  </a:cubicBezTo>
                  <a:cubicBezTo>
                    <a:pt x="8072" y="9107"/>
                    <a:pt x="2502" y="8807"/>
                    <a:pt x="2502" y="9908"/>
                  </a:cubicBezTo>
                  <a:cubicBezTo>
                    <a:pt x="2502" y="11009"/>
                    <a:pt x="4870" y="10842"/>
                    <a:pt x="5838" y="10842"/>
                  </a:cubicBezTo>
                  <a:cubicBezTo>
                    <a:pt x="6972" y="10975"/>
                    <a:pt x="8072" y="11409"/>
                    <a:pt x="9006" y="12143"/>
                  </a:cubicBezTo>
                  <a:cubicBezTo>
                    <a:pt x="9473" y="12610"/>
                    <a:pt x="9340" y="15112"/>
                    <a:pt x="10774" y="15579"/>
                  </a:cubicBezTo>
                  <a:cubicBezTo>
                    <a:pt x="11375" y="15812"/>
                    <a:pt x="12009" y="15979"/>
                    <a:pt x="12676" y="1604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945341" y="4169473"/>
              <a:ext cx="198903" cy="33394"/>
            </a:xfrm>
            <a:custGeom>
              <a:avLst/>
              <a:gdLst/>
              <a:ahLst/>
              <a:cxnLst/>
              <a:rect l="l" t="t" r="r" b="b"/>
              <a:pathLst>
                <a:path w="9542" h="1602" fill="none" extrusionOk="0">
                  <a:moveTo>
                    <a:pt x="1" y="1435"/>
                  </a:moveTo>
                  <a:cubicBezTo>
                    <a:pt x="1" y="1435"/>
                    <a:pt x="6372" y="1"/>
                    <a:pt x="9541" y="16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173535" y="4019973"/>
              <a:ext cx="56344" cy="493714"/>
            </a:xfrm>
            <a:custGeom>
              <a:avLst/>
              <a:gdLst/>
              <a:ahLst/>
              <a:cxnLst/>
              <a:rect l="l" t="t" r="r" b="b"/>
              <a:pathLst>
                <a:path w="2703" h="23685" fill="none" extrusionOk="0">
                  <a:moveTo>
                    <a:pt x="2536" y="1"/>
                  </a:moveTo>
                  <a:cubicBezTo>
                    <a:pt x="2536" y="1"/>
                    <a:pt x="0" y="8907"/>
                    <a:pt x="467" y="12109"/>
                  </a:cubicBezTo>
                  <a:cubicBezTo>
                    <a:pt x="968" y="15312"/>
                    <a:pt x="2369" y="18948"/>
                    <a:pt x="2536" y="19415"/>
                  </a:cubicBezTo>
                  <a:cubicBezTo>
                    <a:pt x="2702" y="19915"/>
                    <a:pt x="1969" y="23684"/>
                    <a:pt x="1969" y="2368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057407" y="2612247"/>
              <a:ext cx="1053444" cy="865401"/>
            </a:xfrm>
            <a:custGeom>
              <a:avLst/>
              <a:gdLst/>
              <a:ahLst/>
              <a:cxnLst/>
              <a:rect l="l" t="t" r="r" b="b"/>
              <a:pathLst>
                <a:path w="50537" h="41516" extrusionOk="0">
                  <a:moveTo>
                    <a:pt x="22079" y="1"/>
                  </a:moveTo>
                  <a:cubicBezTo>
                    <a:pt x="21093" y="1"/>
                    <a:pt x="20294" y="466"/>
                    <a:pt x="19415" y="1253"/>
                  </a:cubicBezTo>
                  <a:cubicBezTo>
                    <a:pt x="19021" y="1586"/>
                    <a:pt x="18688" y="1702"/>
                    <a:pt x="18390" y="1702"/>
                  </a:cubicBezTo>
                  <a:cubicBezTo>
                    <a:pt x="17702" y="1702"/>
                    <a:pt x="17197" y="1086"/>
                    <a:pt x="16546" y="1086"/>
                  </a:cubicBezTo>
                  <a:cubicBezTo>
                    <a:pt x="15579" y="1086"/>
                    <a:pt x="14778" y="2521"/>
                    <a:pt x="14778" y="2521"/>
                  </a:cubicBezTo>
                  <a:cubicBezTo>
                    <a:pt x="14778" y="2521"/>
                    <a:pt x="14362" y="2481"/>
                    <a:pt x="13790" y="2481"/>
                  </a:cubicBezTo>
                  <a:cubicBezTo>
                    <a:pt x="12704" y="2481"/>
                    <a:pt x="11057" y="2624"/>
                    <a:pt x="10642" y="3455"/>
                  </a:cubicBezTo>
                  <a:cubicBezTo>
                    <a:pt x="10008" y="4756"/>
                    <a:pt x="10809" y="5556"/>
                    <a:pt x="9541" y="6023"/>
                  </a:cubicBezTo>
                  <a:cubicBezTo>
                    <a:pt x="8273" y="6490"/>
                    <a:pt x="6372" y="7124"/>
                    <a:pt x="6205" y="8892"/>
                  </a:cubicBezTo>
                  <a:cubicBezTo>
                    <a:pt x="6038" y="10626"/>
                    <a:pt x="6372" y="11427"/>
                    <a:pt x="5571" y="11727"/>
                  </a:cubicBezTo>
                  <a:cubicBezTo>
                    <a:pt x="4771" y="12061"/>
                    <a:pt x="3170" y="12861"/>
                    <a:pt x="3036" y="14429"/>
                  </a:cubicBezTo>
                  <a:cubicBezTo>
                    <a:pt x="2870" y="16030"/>
                    <a:pt x="4304" y="16831"/>
                    <a:pt x="2870" y="18265"/>
                  </a:cubicBezTo>
                  <a:cubicBezTo>
                    <a:pt x="1435" y="19700"/>
                    <a:pt x="1" y="20800"/>
                    <a:pt x="1268" y="21768"/>
                  </a:cubicBezTo>
                  <a:cubicBezTo>
                    <a:pt x="2536" y="22702"/>
                    <a:pt x="3804" y="23035"/>
                    <a:pt x="3637" y="24470"/>
                  </a:cubicBezTo>
                  <a:cubicBezTo>
                    <a:pt x="3503" y="25871"/>
                    <a:pt x="1869" y="27639"/>
                    <a:pt x="3170" y="28439"/>
                  </a:cubicBezTo>
                  <a:cubicBezTo>
                    <a:pt x="4471" y="29240"/>
                    <a:pt x="5705" y="29240"/>
                    <a:pt x="5705" y="30641"/>
                  </a:cubicBezTo>
                  <a:cubicBezTo>
                    <a:pt x="5705" y="32075"/>
                    <a:pt x="5271" y="34143"/>
                    <a:pt x="6672" y="34477"/>
                  </a:cubicBezTo>
                  <a:cubicBezTo>
                    <a:pt x="8073" y="34777"/>
                    <a:pt x="10175" y="34477"/>
                    <a:pt x="10175" y="35411"/>
                  </a:cubicBezTo>
                  <a:cubicBezTo>
                    <a:pt x="10175" y="36303"/>
                    <a:pt x="10317" y="37847"/>
                    <a:pt x="12064" y="37847"/>
                  </a:cubicBezTo>
                  <a:cubicBezTo>
                    <a:pt x="12212" y="37847"/>
                    <a:pt x="12371" y="37836"/>
                    <a:pt x="12543" y="37813"/>
                  </a:cubicBezTo>
                  <a:cubicBezTo>
                    <a:pt x="13782" y="37646"/>
                    <a:pt x="14580" y="37367"/>
                    <a:pt x="15125" y="37367"/>
                  </a:cubicBezTo>
                  <a:cubicBezTo>
                    <a:pt x="15563" y="37367"/>
                    <a:pt x="15837" y="37548"/>
                    <a:pt x="16046" y="38113"/>
                  </a:cubicBezTo>
                  <a:cubicBezTo>
                    <a:pt x="16508" y="39316"/>
                    <a:pt x="17485" y="40062"/>
                    <a:pt x="18631" y="40062"/>
                  </a:cubicBezTo>
                  <a:cubicBezTo>
                    <a:pt x="18725" y="40062"/>
                    <a:pt x="18819" y="40057"/>
                    <a:pt x="18914" y="40047"/>
                  </a:cubicBezTo>
                  <a:cubicBezTo>
                    <a:pt x="19400" y="39983"/>
                    <a:pt x="19960" y="39920"/>
                    <a:pt x="20527" y="39920"/>
                  </a:cubicBezTo>
                  <a:cubicBezTo>
                    <a:pt x="21440" y="39920"/>
                    <a:pt x="22372" y="40085"/>
                    <a:pt x="23051" y="40681"/>
                  </a:cubicBezTo>
                  <a:cubicBezTo>
                    <a:pt x="23584" y="41115"/>
                    <a:pt x="24251" y="41382"/>
                    <a:pt x="24952" y="41448"/>
                  </a:cubicBezTo>
                  <a:lnTo>
                    <a:pt x="24952" y="41515"/>
                  </a:lnTo>
                  <a:lnTo>
                    <a:pt x="25586" y="41515"/>
                  </a:lnTo>
                  <a:lnTo>
                    <a:pt x="25586" y="41448"/>
                  </a:lnTo>
                  <a:cubicBezTo>
                    <a:pt x="26286" y="41382"/>
                    <a:pt x="26953" y="41115"/>
                    <a:pt x="27487" y="40681"/>
                  </a:cubicBezTo>
                  <a:cubicBezTo>
                    <a:pt x="28169" y="40082"/>
                    <a:pt x="29108" y="39905"/>
                    <a:pt x="30025" y="39905"/>
                  </a:cubicBezTo>
                  <a:cubicBezTo>
                    <a:pt x="30587" y="39905"/>
                    <a:pt x="31142" y="39971"/>
                    <a:pt x="31623" y="40047"/>
                  </a:cubicBezTo>
                  <a:cubicBezTo>
                    <a:pt x="31735" y="40062"/>
                    <a:pt x="31845" y="40069"/>
                    <a:pt x="31954" y="40069"/>
                  </a:cubicBezTo>
                  <a:cubicBezTo>
                    <a:pt x="33080" y="40069"/>
                    <a:pt x="34036" y="39299"/>
                    <a:pt x="34492" y="38113"/>
                  </a:cubicBezTo>
                  <a:cubicBezTo>
                    <a:pt x="34700" y="37548"/>
                    <a:pt x="34975" y="37367"/>
                    <a:pt x="35413" y="37367"/>
                  </a:cubicBezTo>
                  <a:cubicBezTo>
                    <a:pt x="35958" y="37367"/>
                    <a:pt x="36756" y="37646"/>
                    <a:pt x="37995" y="37813"/>
                  </a:cubicBezTo>
                  <a:cubicBezTo>
                    <a:pt x="38166" y="37836"/>
                    <a:pt x="38325" y="37847"/>
                    <a:pt x="38473" y="37847"/>
                  </a:cubicBezTo>
                  <a:cubicBezTo>
                    <a:pt x="40221" y="37847"/>
                    <a:pt x="40363" y="36303"/>
                    <a:pt x="40363" y="35411"/>
                  </a:cubicBezTo>
                  <a:cubicBezTo>
                    <a:pt x="40363" y="34477"/>
                    <a:pt x="42431" y="34777"/>
                    <a:pt x="43865" y="34477"/>
                  </a:cubicBezTo>
                  <a:cubicBezTo>
                    <a:pt x="45300" y="34143"/>
                    <a:pt x="44833" y="32075"/>
                    <a:pt x="44833" y="30641"/>
                  </a:cubicBezTo>
                  <a:cubicBezTo>
                    <a:pt x="44833" y="29240"/>
                    <a:pt x="46100" y="29206"/>
                    <a:pt x="47368" y="28439"/>
                  </a:cubicBezTo>
                  <a:cubicBezTo>
                    <a:pt x="48636" y="27639"/>
                    <a:pt x="47034" y="25904"/>
                    <a:pt x="46868" y="24470"/>
                  </a:cubicBezTo>
                  <a:cubicBezTo>
                    <a:pt x="46734" y="23035"/>
                    <a:pt x="48002" y="22702"/>
                    <a:pt x="49269" y="21768"/>
                  </a:cubicBezTo>
                  <a:cubicBezTo>
                    <a:pt x="50537" y="20800"/>
                    <a:pt x="49103" y="19700"/>
                    <a:pt x="47668" y="18265"/>
                  </a:cubicBezTo>
                  <a:cubicBezTo>
                    <a:pt x="46267" y="16831"/>
                    <a:pt x="47668" y="16030"/>
                    <a:pt x="47535" y="14429"/>
                  </a:cubicBezTo>
                  <a:cubicBezTo>
                    <a:pt x="47368" y="12861"/>
                    <a:pt x="45767" y="12061"/>
                    <a:pt x="44966" y="11727"/>
                  </a:cubicBezTo>
                  <a:cubicBezTo>
                    <a:pt x="44166" y="11427"/>
                    <a:pt x="44499" y="10626"/>
                    <a:pt x="44332" y="8892"/>
                  </a:cubicBezTo>
                  <a:cubicBezTo>
                    <a:pt x="44199" y="7124"/>
                    <a:pt x="42264" y="6490"/>
                    <a:pt x="40997" y="6023"/>
                  </a:cubicBezTo>
                  <a:cubicBezTo>
                    <a:pt x="39729" y="5523"/>
                    <a:pt x="40530" y="4756"/>
                    <a:pt x="39896" y="3455"/>
                  </a:cubicBezTo>
                  <a:cubicBezTo>
                    <a:pt x="39481" y="2624"/>
                    <a:pt x="37834" y="2481"/>
                    <a:pt x="36748" y="2481"/>
                  </a:cubicBezTo>
                  <a:cubicBezTo>
                    <a:pt x="36176" y="2481"/>
                    <a:pt x="35760" y="2521"/>
                    <a:pt x="35760" y="2521"/>
                  </a:cubicBezTo>
                  <a:cubicBezTo>
                    <a:pt x="35760" y="2521"/>
                    <a:pt x="34959" y="1086"/>
                    <a:pt x="34025" y="1086"/>
                  </a:cubicBezTo>
                  <a:cubicBezTo>
                    <a:pt x="33351" y="1086"/>
                    <a:pt x="32838" y="1702"/>
                    <a:pt x="32160" y="1702"/>
                  </a:cubicBezTo>
                  <a:cubicBezTo>
                    <a:pt x="31866" y="1702"/>
                    <a:pt x="31540" y="1586"/>
                    <a:pt x="31156" y="1253"/>
                  </a:cubicBezTo>
                  <a:cubicBezTo>
                    <a:pt x="30277" y="466"/>
                    <a:pt x="29462" y="1"/>
                    <a:pt x="28466" y="1"/>
                  </a:cubicBezTo>
                  <a:cubicBezTo>
                    <a:pt x="28027" y="1"/>
                    <a:pt x="27552" y="91"/>
                    <a:pt x="27020" y="286"/>
                  </a:cubicBezTo>
                  <a:cubicBezTo>
                    <a:pt x="26453" y="519"/>
                    <a:pt x="25853" y="686"/>
                    <a:pt x="25286" y="853"/>
                  </a:cubicBezTo>
                  <a:cubicBezTo>
                    <a:pt x="24685" y="686"/>
                    <a:pt x="24085" y="519"/>
                    <a:pt x="23518" y="286"/>
                  </a:cubicBezTo>
                  <a:cubicBezTo>
                    <a:pt x="22986" y="91"/>
                    <a:pt x="22514" y="1"/>
                    <a:pt x="2207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6300085" y="3138896"/>
              <a:ext cx="101536" cy="159694"/>
            </a:xfrm>
            <a:custGeom>
              <a:avLst/>
              <a:gdLst/>
              <a:ahLst/>
              <a:cxnLst/>
              <a:rect l="l" t="t" r="r" b="b"/>
              <a:pathLst>
                <a:path w="4871" h="7661" extrusionOk="0">
                  <a:moveTo>
                    <a:pt x="1754" y="0"/>
                  </a:moveTo>
                  <a:cubicBezTo>
                    <a:pt x="1511" y="0"/>
                    <a:pt x="1277" y="98"/>
                    <a:pt x="1068" y="339"/>
                  </a:cubicBezTo>
                  <a:cubicBezTo>
                    <a:pt x="0" y="1606"/>
                    <a:pt x="367" y="4842"/>
                    <a:pt x="1802" y="6477"/>
                  </a:cubicBezTo>
                  <a:cubicBezTo>
                    <a:pt x="2669" y="7465"/>
                    <a:pt x="3610" y="7661"/>
                    <a:pt x="4218" y="7661"/>
                  </a:cubicBezTo>
                  <a:cubicBezTo>
                    <a:pt x="4615" y="7661"/>
                    <a:pt x="4871" y="7577"/>
                    <a:pt x="4871" y="7577"/>
                  </a:cubicBezTo>
                  <a:lnTo>
                    <a:pt x="3970" y="1773"/>
                  </a:lnTo>
                  <a:cubicBezTo>
                    <a:pt x="3970" y="1773"/>
                    <a:pt x="2788" y="0"/>
                    <a:pt x="1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6300085" y="3119531"/>
              <a:ext cx="101536" cy="188439"/>
            </a:xfrm>
            <a:custGeom>
              <a:avLst/>
              <a:gdLst/>
              <a:ahLst/>
              <a:cxnLst/>
              <a:rect l="l" t="t" r="r" b="b"/>
              <a:pathLst>
                <a:path w="4871" h="9040" fill="none" extrusionOk="0">
                  <a:moveTo>
                    <a:pt x="3970" y="2702"/>
                  </a:moveTo>
                  <a:cubicBezTo>
                    <a:pt x="3970" y="2702"/>
                    <a:pt x="2169" y="0"/>
                    <a:pt x="1068" y="1268"/>
                  </a:cubicBezTo>
                  <a:cubicBezTo>
                    <a:pt x="0" y="2535"/>
                    <a:pt x="367" y="5771"/>
                    <a:pt x="1802" y="7406"/>
                  </a:cubicBezTo>
                  <a:cubicBezTo>
                    <a:pt x="3236" y="9040"/>
                    <a:pt x="4871" y="8506"/>
                    <a:pt x="4871" y="850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753442" y="3141231"/>
              <a:ext cx="115440" cy="153273"/>
            </a:xfrm>
            <a:custGeom>
              <a:avLst/>
              <a:gdLst/>
              <a:ahLst/>
              <a:cxnLst/>
              <a:rect l="l" t="t" r="r" b="b"/>
              <a:pathLst>
                <a:path w="5538" h="7353" extrusionOk="0">
                  <a:moveTo>
                    <a:pt x="3871" y="1"/>
                  </a:moveTo>
                  <a:cubicBezTo>
                    <a:pt x="2871" y="1"/>
                    <a:pt x="1568" y="1528"/>
                    <a:pt x="1568" y="1528"/>
                  </a:cubicBezTo>
                  <a:lnTo>
                    <a:pt x="0" y="7165"/>
                  </a:lnTo>
                  <a:cubicBezTo>
                    <a:pt x="0" y="7165"/>
                    <a:pt x="401" y="7353"/>
                    <a:pt x="1005" y="7353"/>
                  </a:cubicBezTo>
                  <a:cubicBezTo>
                    <a:pt x="1595" y="7353"/>
                    <a:pt x="2378" y="7174"/>
                    <a:pt x="3169" y="6465"/>
                  </a:cubicBezTo>
                  <a:cubicBezTo>
                    <a:pt x="4804" y="5030"/>
                    <a:pt x="5538" y="1828"/>
                    <a:pt x="4604" y="427"/>
                  </a:cubicBezTo>
                  <a:cubicBezTo>
                    <a:pt x="4407" y="120"/>
                    <a:pt x="4151" y="1"/>
                    <a:pt x="3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6753442" y="3120907"/>
              <a:ext cx="115440" cy="184979"/>
            </a:xfrm>
            <a:custGeom>
              <a:avLst/>
              <a:gdLst/>
              <a:ahLst/>
              <a:cxnLst/>
              <a:rect l="l" t="t" r="r" b="b"/>
              <a:pathLst>
                <a:path w="5538" h="8874" fill="none" extrusionOk="0">
                  <a:moveTo>
                    <a:pt x="1568" y="2503"/>
                  </a:moveTo>
                  <a:cubicBezTo>
                    <a:pt x="1568" y="2503"/>
                    <a:pt x="3703" y="1"/>
                    <a:pt x="4604" y="1402"/>
                  </a:cubicBezTo>
                  <a:cubicBezTo>
                    <a:pt x="5538" y="2803"/>
                    <a:pt x="4804" y="6005"/>
                    <a:pt x="3169" y="7440"/>
                  </a:cubicBezTo>
                  <a:cubicBezTo>
                    <a:pt x="1568" y="8874"/>
                    <a:pt x="0" y="8140"/>
                    <a:pt x="0" y="814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355720" y="3034004"/>
              <a:ext cx="467282" cy="494402"/>
            </a:xfrm>
            <a:custGeom>
              <a:avLst/>
              <a:gdLst/>
              <a:ahLst/>
              <a:cxnLst/>
              <a:rect l="l" t="t" r="r" b="b"/>
              <a:pathLst>
                <a:path w="22417" h="23718" extrusionOk="0">
                  <a:moveTo>
                    <a:pt x="5704" y="0"/>
                  </a:moveTo>
                  <a:cubicBezTo>
                    <a:pt x="5704" y="0"/>
                    <a:pt x="4770" y="834"/>
                    <a:pt x="3803" y="834"/>
                  </a:cubicBezTo>
                  <a:cubicBezTo>
                    <a:pt x="3202" y="834"/>
                    <a:pt x="2602" y="801"/>
                    <a:pt x="2001" y="734"/>
                  </a:cubicBezTo>
                  <a:cubicBezTo>
                    <a:pt x="1768" y="868"/>
                    <a:pt x="1468" y="934"/>
                    <a:pt x="1168" y="968"/>
                  </a:cubicBezTo>
                  <a:lnTo>
                    <a:pt x="334" y="968"/>
                  </a:lnTo>
                  <a:cubicBezTo>
                    <a:pt x="334" y="968"/>
                    <a:pt x="0" y="8106"/>
                    <a:pt x="1168" y="13243"/>
                  </a:cubicBezTo>
                  <a:cubicBezTo>
                    <a:pt x="2368" y="18380"/>
                    <a:pt x="7005" y="22183"/>
                    <a:pt x="8940" y="23250"/>
                  </a:cubicBezTo>
                  <a:cubicBezTo>
                    <a:pt x="9525" y="23579"/>
                    <a:pt x="10239" y="23718"/>
                    <a:pt x="10976" y="23718"/>
                  </a:cubicBezTo>
                  <a:cubicBezTo>
                    <a:pt x="12635" y="23718"/>
                    <a:pt x="14408" y="23014"/>
                    <a:pt x="15077" y="22183"/>
                  </a:cubicBezTo>
                  <a:cubicBezTo>
                    <a:pt x="16011" y="20982"/>
                    <a:pt x="19080" y="17413"/>
                    <a:pt x="20481" y="14311"/>
                  </a:cubicBezTo>
                  <a:cubicBezTo>
                    <a:pt x="21916" y="11208"/>
                    <a:pt x="22416" y="2135"/>
                    <a:pt x="22416" y="1535"/>
                  </a:cubicBezTo>
                  <a:cubicBezTo>
                    <a:pt x="22416" y="968"/>
                    <a:pt x="20481" y="1668"/>
                    <a:pt x="19914" y="267"/>
                  </a:cubicBezTo>
                  <a:cubicBezTo>
                    <a:pt x="19361" y="738"/>
                    <a:pt x="18669" y="1001"/>
                    <a:pt x="17955" y="1001"/>
                  </a:cubicBezTo>
                  <a:cubicBezTo>
                    <a:pt x="17808" y="1001"/>
                    <a:pt x="17660" y="990"/>
                    <a:pt x="17513" y="968"/>
                  </a:cubicBezTo>
                  <a:cubicBezTo>
                    <a:pt x="16712" y="834"/>
                    <a:pt x="15945" y="601"/>
                    <a:pt x="15244" y="267"/>
                  </a:cubicBezTo>
                  <a:cubicBezTo>
                    <a:pt x="15244" y="267"/>
                    <a:pt x="14242" y="920"/>
                    <a:pt x="13290" y="920"/>
                  </a:cubicBezTo>
                  <a:cubicBezTo>
                    <a:pt x="13103" y="920"/>
                    <a:pt x="12918" y="894"/>
                    <a:pt x="12742" y="834"/>
                  </a:cubicBezTo>
                  <a:cubicBezTo>
                    <a:pt x="11675" y="501"/>
                    <a:pt x="10474" y="134"/>
                    <a:pt x="10474" y="134"/>
                  </a:cubicBezTo>
                  <a:cubicBezTo>
                    <a:pt x="9901" y="482"/>
                    <a:pt x="9235" y="664"/>
                    <a:pt x="8560" y="664"/>
                  </a:cubicBezTo>
                  <a:cubicBezTo>
                    <a:pt x="8331" y="664"/>
                    <a:pt x="8100" y="643"/>
                    <a:pt x="7872" y="601"/>
                  </a:cubicBezTo>
                  <a:cubicBezTo>
                    <a:pt x="6204" y="367"/>
                    <a:pt x="5704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6430116" y="3611119"/>
              <a:ext cx="308047" cy="477017"/>
            </a:xfrm>
            <a:custGeom>
              <a:avLst/>
              <a:gdLst/>
              <a:ahLst/>
              <a:cxnLst/>
              <a:rect l="l" t="t" r="r" b="b"/>
              <a:pathLst>
                <a:path w="14778" h="22884" fill="none" extrusionOk="0">
                  <a:moveTo>
                    <a:pt x="14777" y="1"/>
                  </a:moveTo>
                  <a:lnTo>
                    <a:pt x="5471" y="22884"/>
                  </a:lnTo>
                  <a:lnTo>
                    <a:pt x="0" y="9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6519812" y="4083258"/>
              <a:ext cx="63994" cy="54697"/>
            </a:xfrm>
            <a:custGeom>
              <a:avLst/>
              <a:gdLst/>
              <a:ahLst/>
              <a:cxnLst/>
              <a:rect l="l" t="t" r="r" b="b"/>
              <a:pathLst>
                <a:path w="3070" h="2624" extrusionOk="0">
                  <a:moveTo>
                    <a:pt x="1301" y="0"/>
                  </a:moveTo>
                  <a:cubicBezTo>
                    <a:pt x="567" y="0"/>
                    <a:pt x="0" y="601"/>
                    <a:pt x="0" y="1301"/>
                  </a:cubicBezTo>
                  <a:cubicBezTo>
                    <a:pt x="0" y="2093"/>
                    <a:pt x="644" y="2624"/>
                    <a:pt x="1319" y="2624"/>
                  </a:cubicBezTo>
                  <a:cubicBezTo>
                    <a:pt x="1639" y="2624"/>
                    <a:pt x="1967" y="2504"/>
                    <a:pt x="2235" y="2235"/>
                  </a:cubicBezTo>
                  <a:cubicBezTo>
                    <a:pt x="3069" y="1401"/>
                    <a:pt x="2469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5928773" y="4497677"/>
              <a:ext cx="749586" cy="22950"/>
            </a:xfrm>
            <a:custGeom>
              <a:avLst/>
              <a:gdLst/>
              <a:ahLst/>
              <a:cxnLst/>
              <a:rect l="l" t="t" r="r" b="b"/>
              <a:pathLst>
                <a:path w="35960" h="1101" extrusionOk="0">
                  <a:moveTo>
                    <a:pt x="1" y="0"/>
                  </a:moveTo>
                  <a:lnTo>
                    <a:pt x="1" y="1101"/>
                  </a:lnTo>
                  <a:lnTo>
                    <a:pt x="35960" y="1101"/>
                  </a:lnTo>
                  <a:lnTo>
                    <a:pt x="35960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5382258" y="4010238"/>
              <a:ext cx="904631" cy="510390"/>
            </a:xfrm>
            <a:custGeom>
              <a:avLst/>
              <a:gdLst/>
              <a:ahLst/>
              <a:cxnLst/>
              <a:rect l="l" t="t" r="r" b="b"/>
              <a:pathLst>
                <a:path w="43398" h="24485" extrusionOk="0">
                  <a:moveTo>
                    <a:pt x="0" y="1"/>
                  </a:moveTo>
                  <a:lnTo>
                    <a:pt x="7305" y="24485"/>
                  </a:lnTo>
                  <a:lnTo>
                    <a:pt x="43398" y="24485"/>
                  </a:lnTo>
                  <a:lnTo>
                    <a:pt x="36092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53" name="Google Shape;653;p31"/>
          <p:cNvGrpSpPr/>
          <p:nvPr/>
        </p:nvGrpSpPr>
        <p:grpSpPr>
          <a:xfrm>
            <a:off x="6239315" y="1378124"/>
            <a:ext cx="292556" cy="406656"/>
            <a:chOff x="5768686" y="1207417"/>
            <a:chExt cx="322660" cy="448501"/>
          </a:xfrm>
        </p:grpSpPr>
        <p:sp>
          <p:nvSpPr>
            <p:cNvPr id="654" name="Google Shape;654;p31"/>
            <p:cNvSpPr/>
            <p:nvPr/>
          </p:nvSpPr>
          <p:spPr>
            <a:xfrm>
              <a:off x="5768686" y="1207417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5997460" y="1207417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4503" y="44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5818756" y="135831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5818756" y="141949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5818756" y="1479986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5818756" y="1541187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0" name="Google Shape;660;p31"/>
          <p:cNvGrpSpPr/>
          <p:nvPr/>
        </p:nvGrpSpPr>
        <p:grpSpPr>
          <a:xfrm>
            <a:off x="5673803" y="832317"/>
            <a:ext cx="292556" cy="406675"/>
            <a:chOff x="5144983" y="773528"/>
            <a:chExt cx="322660" cy="448522"/>
          </a:xfrm>
        </p:grpSpPr>
        <p:sp>
          <p:nvSpPr>
            <p:cNvPr id="661" name="Google Shape;661;p31"/>
            <p:cNvSpPr/>
            <p:nvPr/>
          </p:nvSpPr>
          <p:spPr>
            <a:xfrm>
              <a:off x="5357060" y="1018290"/>
              <a:ext cx="13237" cy="21"/>
            </a:xfrm>
            <a:custGeom>
              <a:avLst/>
              <a:gdLst/>
              <a:ahLst/>
              <a:cxnLst/>
              <a:rect l="l" t="t" r="r" b="b"/>
              <a:pathLst>
                <a:path w="635" h="1" fill="none" extrusionOk="0">
                  <a:moveTo>
                    <a:pt x="634" y="0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5144983" y="773528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0" y="1"/>
                  </a:moveTo>
                  <a:lnTo>
                    <a:pt x="0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5373736" y="773528"/>
              <a:ext cx="93907" cy="91113"/>
            </a:xfrm>
            <a:custGeom>
              <a:avLst/>
              <a:gdLst/>
              <a:ahLst/>
              <a:cxnLst/>
              <a:rect l="l" t="t" r="r" b="b"/>
              <a:pathLst>
                <a:path w="4505" h="4371" extrusionOk="0">
                  <a:moveTo>
                    <a:pt x="1" y="1"/>
                  </a:moveTo>
                  <a:lnTo>
                    <a:pt x="1" y="4370"/>
                  </a:lnTo>
                  <a:lnTo>
                    <a:pt x="4504" y="4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5194344" y="924425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5194344" y="98491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5194344" y="104609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5194344" y="110659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8" name="Google Shape;668;p31"/>
          <p:cNvGrpSpPr/>
          <p:nvPr/>
        </p:nvGrpSpPr>
        <p:grpSpPr>
          <a:xfrm>
            <a:off x="5095043" y="3039554"/>
            <a:ext cx="292556" cy="406656"/>
            <a:chOff x="4506667" y="3207891"/>
            <a:chExt cx="322660" cy="448501"/>
          </a:xfrm>
        </p:grpSpPr>
        <p:sp>
          <p:nvSpPr>
            <p:cNvPr id="669" name="Google Shape;669;p31"/>
            <p:cNvSpPr/>
            <p:nvPr/>
          </p:nvSpPr>
          <p:spPr>
            <a:xfrm>
              <a:off x="4506667" y="3207891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0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4735441" y="3207891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0"/>
                  </a:moveTo>
                  <a:lnTo>
                    <a:pt x="0" y="4403"/>
                  </a:lnTo>
                  <a:lnTo>
                    <a:pt x="4503" y="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4556028" y="335876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4556028" y="3419968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4556028" y="348046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4556028" y="354164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75" name="Google Shape;675;p31"/>
          <p:cNvGrpSpPr/>
          <p:nvPr/>
        </p:nvGrpSpPr>
        <p:grpSpPr>
          <a:xfrm>
            <a:off x="5095043" y="1960203"/>
            <a:ext cx="292556" cy="406675"/>
            <a:chOff x="4506667" y="2017474"/>
            <a:chExt cx="322660" cy="448522"/>
          </a:xfrm>
        </p:grpSpPr>
        <p:sp>
          <p:nvSpPr>
            <p:cNvPr id="676" name="Google Shape;676;p31"/>
            <p:cNvSpPr/>
            <p:nvPr/>
          </p:nvSpPr>
          <p:spPr>
            <a:xfrm>
              <a:off x="4506667" y="2017474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4735441" y="2017474"/>
              <a:ext cx="93886" cy="91113"/>
            </a:xfrm>
            <a:custGeom>
              <a:avLst/>
              <a:gdLst/>
              <a:ahLst/>
              <a:cxnLst/>
              <a:rect l="l" t="t" r="r" b="b"/>
              <a:pathLst>
                <a:path w="4504" h="4371" extrusionOk="0">
                  <a:moveTo>
                    <a:pt x="0" y="1"/>
                  </a:moveTo>
                  <a:lnTo>
                    <a:pt x="0" y="4371"/>
                  </a:lnTo>
                  <a:lnTo>
                    <a:pt x="4503" y="4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4556028" y="2168371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4556028" y="222886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556028" y="229004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4556028" y="2350536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682" name="Google Shape;682;p31"/>
          <p:cNvSpPr txBox="1">
            <a:spLocks noGrp="1"/>
          </p:cNvSpPr>
          <p:nvPr>
            <p:ph type="title"/>
          </p:nvPr>
        </p:nvSpPr>
        <p:spPr>
          <a:xfrm>
            <a:off x="1170450" y="1960188"/>
            <a:ext cx="3870368" cy="10527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 hub</a:t>
            </a:r>
            <a:endParaRPr dirty="0"/>
          </a:p>
        </p:txBody>
      </p:sp>
      <p:sp>
        <p:nvSpPr>
          <p:cNvPr id="683" name="Google Shape;683;p31"/>
          <p:cNvSpPr txBox="1">
            <a:spLocks noGrp="1"/>
          </p:cNvSpPr>
          <p:nvPr>
            <p:ph type="title" idx="2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85" name="Google Shape;685;p31"/>
          <p:cNvSpPr/>
          <p:nvPr/>
        </p:nvSpPr>
        <p:spPr>
          <a:xfrm rot="5400000">
            <a:off x="2443025" y="82422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72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Dockerizing the project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C22D9-97B8-48CD-64C3-2B663865174A}"/>
              </a:ext>
            </a:extLst>
          </p:cNvPr>
          <p:cNvSpPr txBox="1"/>
          <p:nvPr/>
        </p:nvSpPr>
        <p:spPr>
          <a:xfrm>
            <a:off x="3459420" y="1510747"/>
            <a:ext cx="3909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Contents in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Dockerfile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B1F09-0275-46B1-8E04-098ACBEF0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624" y="1842981"/>
            <a:ext cx="5958768" cy="301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9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Dockerizing the project</a:t>
            </a:r>
            <a:endParaRPr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466BE46-580A-CEFB-4F69-5D2468600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980" y="1616764"/>
            <a:ext cx="5080000" cy="285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CC22D9-97B8-48CD-64C3-2B663865174A}"/>
              </a:ext>
            </a:extLst>
          </p:cNvPr>
          <p:cNvSpPr txBox="1"/>
          <p:nvPr/>
        </p:nvSpPr>
        <p:spPr>
          <a:xfrm>
            <a:off x="159026" y="1716156"/>
            <a:ext cx="39093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Commands used to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dockerize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project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–version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build –t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project_name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run –p 9090:8083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project_name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tag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project_name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pull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img_name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50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31"/>
          <p:cNvCxnSpPr/>
          <p:nvPr/>
        </p:nvCxnSpPr>
        <p:spPr>
          <a:xfrm>
            <a:off x="5533206" y="1540889"/>
            <a:ext cx="2442900" cy="2442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2" name="Google Shape;582;p31"/>
          <p:cNvGrpSpPr/>
          <p:nvPr/>
        </p:nvGrpSpPr>
        <p:grpSpPr>
          <a:xfrm>
            <a:off x="4682056" y="841516"/>
            <a:ext cx="3748715" cy="3468037"/>
            <a:chOff x="5009550" y="697395"/>
            <a:chExt cx="4134460" cy="3824900"/>
          </a:xfrm>
        </p:grpSpPr>
        <p:sp>
          <p:nvSpPr>
            <p:cNvPr id="583" name="Google Shape;583;p31"/>
            <p:cNvSpPr/>
            <p:nvPr/>
          </p:nvSpPr>
          <p:spPr>
            <a:xfrm rot="10800000" flipH="1">
              <a:off x="6316581" y="929161"/>
              <a:ext cx="576343" cy="1044085"/>
            </a:xfrm>
            <a:custGeom>
              <a:avLst/>
              <a:gdLst/>
              <a:ahLst/>
              <a:cxnLst/>
              <a:rect l="l" t="t" r="r" b="b"/>
              <a:pathLst>
                <a:path w="29522" h="38520" fill="none" extrusionOk="0">
                  <a:moveTo>
                    <a:pt x="29522" y="1"/>
                  </a:moveTo>
                  <a:lnTo>
                    <a:pt x="29522" y="34373"/>
                  </a:lnTo>
                  <a:cubicBezTo>
                    <a:pt x="29522" y="36695"/>
                    <a:pt x="27698" y="38519"/>
                    <a:pt x="25376" y="38519"/>
                  </a:cubicBezTo>
                  <a:lnTo>
                    <a:pt x="1" y="3851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dash"/>
              <a:miter lim="414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197301" y="697395"/>
              <a:ext cx="1176513" cy="701622"/>
            </a:xfrm>
            <a:custGeom>
              <a:avLst/>
              <a:gdLst/>
              <a:ahLst/>
              <a:cxnLst/>
              <a:rect l="l" t="t" r="r" b="b"/>
              <a:pathLst>
                <a:path w="56441" h="33659" fill="none" extrusionOk="0">
                  <a:moveTo>
                    <a:pt x="49936" y="20315"/>
                  </a:moveTo>
                  <a:cubicBezTo>
                    <a:pt x="51637" y="11275"/>
                    <a:pt x="41596" y="4637"/>
                    <a:pt x="33958" y="9774"/>
                  </a:cubicBezTo>
                  <a:cubicBezTo>
                    <a:pt x="31389" y="3537"/>
                    <a:pt x="24818" y="1"/>
                    <a:pt x="18246" y="1302"/>
                  </a:cubicBezTo>
                  <a:cubicBezTo>
                    <a:pt x="11642" y="2603"/>
                    <a:pt x="6905" y="8373"/>
                    <a:pt x="6938" y="15112"/>
                  </a:cubicBezTo>
                  <a:lnTo>
                    <a:pt x="6938" y="15612"/>
                  </a:lnTo>
                  <a:cubicBezTo>
                    <a:pt x="2769" y="16779"/>
                    <a:pt x="0" y="20716"/>
                    <a:pt x="300" y="25052"/>
                  </a:cubicBezTo>
                  <a:cubicBezTo>
                    <a:pt x="600" y="29355"/>
                    <a:pt x="3903" y="32858"/>
                    <a:pt x="8173" y="33458"/>
                  </a:cubicBezTo>
                  <a:lnTo>
                    <a:pt x="8173" y="33558"/>
                  </a:lnTo>
                  <a:lnTo>
                    <a:pt x="49502" y="33558"/>
                  </a:lnTo>
                  <a:cubicBezTo>
                    <a:pt x="53138" y="33658"/>
                    <a:pt x="56207" y="30823"/>
                    <a:pt x="56340" y="27154"/>
                  </a:cubicBezTo>
                  <a:cubicBezTo>
                    <a:pt x="56440" y="23484"/>
                    <a:pt x="53605" y="20449"/>
                    <a:pt x="49936" y="2031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5621429" y="1437258"/>
              <a:ext cx="21" cy="2545287"/>
            </a:xfrm>
            <a:custGeom>
              <a:avLst/>
              <a:gdLst/>
              <a:ahLst/>
              <a:cxnLst/>
              <a:rect l="l" t="t" r="r" b="b"/>
              <a:pathLst>
                <a:path w="1" h="118786" fill="none" extrusionOk="0">
                  <a:moveTo>
                    <a:pt x="1" y="118786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941172" y="1732338"/>
              <a:ext cx="1433802" cy="815644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811722" y="1796999"/>
              <a:ext cx="248264" cy="750983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432072" y="1581358"/>
              <a:ext cx="607757" cy="339544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7708831" y="1628030"/>
              <a:ext cx="184979" cy="289975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7822166" y="1671846"/>
              <a:ext cx="105017" cy="182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7385484" y="1181571"/>
              <a:ext cx="572279" cy="658056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7179306" y="945919"/>
              <a:ext cx="825045" cy="491337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6579616" y="2437733"/>
              <a:ext cx="297604" cy="109561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6574050" y="2391519"/>
              <a:ext cx="76501" cy="127050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600461" y="2385183"/>
              <a:ext cx="85548" cy="143289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632458" y="2368715"/>
              <a:ext cx="365058" cy="178933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7830504" y="2384286"/>
              <a:ext cx="229483" cy="99722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7877780" y="2315727"/>
              <a:ext cx="344213" cy="232276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7907797" y="2302616"/>
              <a:ext cx="170262" cy="181018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7904211" y="2292089"/>
              <a:ext cx="173847" cy="200258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7945234" y="2320855"/>
              <a:ext cx="173847" cy="158589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7945234" y="2315727"/>
              <a:ext cx="173847" cy="168282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8007123" y="2356479"/>
              <a:ext cx="140474" cy="130323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8007123" y="2348412"/>
              <a:ext cx="140474" cy="138390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292327" y="2523635"/>
              <a:ext cx="773224" cy="24347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6728408" y="2020895"/>
              <a:ext cx="933856" cy="527087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6402288" y="2547273"/>
              <a:ext cx="2741722" cy="21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637604" y="4219042"/>
              <a:ext cx="177620" cy="240489"/>
            </a:xfrm>
            <a:custGeom>
              <a:avLst/>
              <a:gdLst/>
              <a:ahLst/>
              <a:cxnLst/>
              <a:rect l="l" t="t" r="r" b="b"/>
              <a:pathLst>
                <a:path w="8521" h="11537" extrusionOk="0">
                  <a:moveTo>
                    <a:pt x="4173" y="1"/>
                  </a:moveTo>
                  <a:cubicBezTo>
                    <a:pt x="2484" y="1"/>
                    <a:pt x="968" y="1370"/>
                    <a:pt x="782" y="1525"/>
                  </a:cubicBezTo>
                  <a:cubicBezTo>
                    <a:pt x="0" y="2255"/>
                    <a:pt x="704" y="3351"/>
                    <a:pt x="1526" y="3351"/>
                  </a:cubicBezTo>
                  <a:cubicBezTo>
                    <a:pt x="1757" y="3351"/>
                    <a:pt x="1997" y="3264"/>
                    <a:pt x="2216" y="3060"/>
                  </a:cubicBezTo>
                  <a:cubicBezTo>
                    <a:pt x="2560" y="2747"/>
                    <a:pt x="3460" y="2083"/>
                    <a:pt x="4149" y="2083"/>
                  </a:cubicBezTo>
                  <a:cubicBezTo>
                    <a:pt x="4195" y="2083"/>
                    <a:pt x="4240" y="2086"/>
                    <a:pt x="4284" y="2092"/>
                  </a:cubicBezTo>
                  <a:cubicBezTo>
                    <a:pt x="4585" y="2159"/>
                    <a:pt x="4851" y="2359"/>
                    <a:pt x="4985" y="2626"/>
                  </a:cubicBezTo>
                  <a:cubicBezTo>
                    <a:pt x="6186" y="4628"/>
                    <a:pt x="5252" y="8731"/>
                    <a:pt x="4651" y="9431"/>
                  </a:cubicBezTo>
                  <a:cubicBezTo>
                    <a:pt x="4588" y="9456"/>
                    <a:pt x="4492" y="9469"/>
                    <a:pt x="4372" y="9469"/>
                  </a:cubicBezTo>
                  <a:cubicBezTo>
                    <a:pt x="3858" y="9469"/>
                    <a:pt x="2900" y="9249"/>
                    <a:pt x="2116" y="8897"/>
                  </a:cubicBezTo>
                  <a:cubicBezTo>
                    <a:pt x="1953" y="8826"/>
                    <a:pt x="1797" y="8794"/>
                    <a:pt x="1652" y="8794"/>
                  </a:cubicBezTo>
                  <a:cubicBezTo>
                    <a:pt x="639" y="8794"/>
                    <a:pt x="145" y="10336"/>
                    <a:pt x="1282" y="10832"/>
                  </a:cubicBezTo>
                  <a:cubicBezTo>
                    <a:pt x="2216" y="11232"/>
                    <a:pt x="3250" y="11499"/>
                    <a:pt x="4284" y="11533"/>
                  </a:cubicBezTo>
                  <a:cubicBezTo>
                    <a:pt x="4335" y="11535"/>
                    <a:pt x="4385" y="11537"/>
                    <a:pt x="4435" y="11537"/>
                  </a:cubicBezTo>
                  <a:cubicBezTo>
                    <a:pt x="4979" y="11537"/>
                    <a:pt x="5491" y="11371"/>
                    <a:pt x="5919" y="11066"/>
                  </a:cubicBezTo>
                  <a:cubicBezTo>
                    <a:pt x="7286" y="9965"/>
                    <a:pt x="8521" y="4427"/>
                    <a:pt x="6753" y="1559"/>
                  </a:cubicBezTo>
                  <a:cubicBezTo>
                    <a:pt x="6286" y="725"/>
                    <a:pt x="5485" y="158"/>
                    <a:pt x="4551" y="24"/>
                  </a:cubicBezTo>
                  <a:cubicBezTo>
                    <a:pt x="4425" y="8"/>
                    <a:pt x="4298" y="1"/>
                    <a:pt x="417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448769" y="4202158"/>
              <a:ext cx="239905" cy="318470"/>
            </a:xfrm>
            <a:custGeom>
              <a:avLst/>
              <a:gdLst/>
              <a:ahLst/>
              <a:cxnLst/>
              <a:rect l="l" t="t" r="r" b="b"/>
              <a:pathLst>
                <a:path w="11509" h="15278" extrusionOk="0">
                  <a:moveTo>
                    <a:pt x="0" y="0"/>
                  </a:moveTo>
                  <a:lnTo>
                    <a:pt x="0" y="15278"/>
                  </a:lnTo>
                  <a:lnTo>
                    <a:pt x="11509" y="15278"/>
                  </a:lnTo>
                  <a:lnTo>
                    <a:pt x="11509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470323" y="3816942"/>
              <a:ext cx="127967" cy="367852"/>
            </a:xfrm>
            <a:custGeom>
              <a:avLst/>
              <a:gdLst/>
              <a:ahLst/>
              <a:cxnLst/>
              <a:rect l="l" t="t" r="r" b="b"/>
              <a:pathLst>
                <a:path w="6139" h="17647" fill="none" extrusionOk="0">
                  <a:moveTo>
                    <a:pt x="1" y="17646"/>
                  </a:moveTo>
                  <a:cubicBezTo>
                    <a:pt x="1" y="17646"/>
                    <a:pt x="1" y="16346"/>
                    <a:pt x="2336" y="15078"/>
                  </a:cubicBezTo>
                  <a:cubicBezTo>
                    <a:pt x="4671" y="13810"/>
                    <a:pt x="5938" y="11909"/>
                    <a:pt x="4671" y="8306"/>
                  </a:cubicBezTo>
                  <a:cubicBezTo>
                    <a:pt x="3403" y="4670"/>
                    <a:pt x="3603" y="2135"/>
                    <a:pt x="6138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481454" y="3817630"/>
              <a:ext cx="45901" cy="84172"/>
            </a:xfrm>
            <a:custGeom>
              <a:avLst/>
              <a:gdLst/>
              <a:ahLst/>
              <a:cxnLst/>
              <a:rect l="l" t="t" r="r" b="b"/>
              <a:pathLst>
                <a:path w="2202" h="4038" fill="none" extrusionOk="0">
                  <a:moveTo>
                    <a:pt x="0" y="4037"/>
                  </a:moveTo>
                  <a:cubicBezTo>
                    <a:pt x="100" y="2469"/>
                    <a:pt x="801" y="1168"/>
                    <a:pt x="2202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484935" y="3949058"/>
              <a:ext cx="11840" cy="41044"/>
            </a:xfrm>
            <a:custGeom>
              <a:avLst/>
              <a:gdLst/>
              <a:ahLst/>
              <a:cxnLst/>
              <a:rect l="l" t="t" r="r" b="b"/>
              <a:pathLst>
                <a:path w="568" h="1969" fill="none" extrusionOk="0">
                  <a:moveTo>
                    <a:pt x="567" y="1968"/>
                  </a:moveTo>
                  <a:cubicBezTo>
                    <a:pt x="334" y="1301"/>
                    <a:pt x="133" y="668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656677" y="3977574"/>
              <a:ext cx="11131" cy="38251"/>
            </a:xfrm>
            <a:custGeom>
              <a:avLst/>
              <a:gdLst/>
              <a:ahLst/>
              <a:cxnLst/>
              <a:rect l="l" t="t" r="r" b="b"/>
              <a:pathLst>
                <a:path w="534" h="1835" fill="none" extrusionOk="0">
                  <a:moveTo>
                    <a:pt x="534" y="1835"/>
                  </a:moveTo>
                  <a:cubicBezTo>
                    <a:pt x="434" y="1401"/>
                    <a:pt x="334" y="1001"/>
                    <a:pt x="167" y="567"/>
                  </a:cubicBezTo>
                  <a:cubicBezTo>
                    <a:pt x="100" y="367"/>
                    <a:pt x="34" y="200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562812" y="4056139"/>
              <a:ext cx="107789" cy="128655"/>
            </a:xfrm>
            <a:custGeom>
              <a:avLst/>
              <a:gdLst/>
              <a:ahLst/>
              <a:cxnLst/>
              <a:rect l="l" t="t" r="r" b="b"/>
              <a:pathLst>
                <a:path w="5171" h="6172" fill="none" extrusionOk="0">
                  <a:moveTo>
                    <a:pt x="0" y="6171"/>
                  </a:moveTo>
                  <a:cubicBezTo>
                    <a:pt x="0" y="6171"/>
                    <a:pt x="0" y="4871"/>
                    <a:pt x="2335" y="3603"/>
                  </a:cubicBezTo>
                  <a:cubicBezTo>
                    <a:pt x="3869" y="2769"/>
                    <a:pt x="4970" y="1668"/>
                    <a:pt x="517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grpSp>
          <p:nvGrpSpPr>
            <p:cNvPr id="615" name="Google Shape;615;p31"/>
            <p:cNvGrpSpPr/>
            <p:nvPr/>
          </p:nvGrpSpPr>
          <p:grpSpPr>
            <a:xfrm>
              <a:off x="8534885" y="1866208"/>
              <a:ext cx="478414" cy="675170"/>
              <a:chOff x="6994560" y="3931733"/>
              <a:chExt cx="478414" cy="675170"/>
            </a:xfrm>
          </p:grpSpPr>
          <p:sp>
            <p:nvSpPr>
              <p:cNvPr id="616" name="Google Shape;616;p31"/>
              <p:cNvSpPr/>
              <p:nvPr/>
            </p:nvSpPr>
            <p:spPr>
              <a:xfrm>
                <a:off x="6994560" y="3931733"/>
                <a:ext cx="478414" cy="298313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14311" extrusionOk="0">
                    <a:moveTo>
                      <a:pt x="12976" y="0"/>
                    </a:moveTo>
                    <a:cubicBezTo>
                      <a:pt x="12976" y="0"/>
                      <a:pt x="11008" y="2936"/>
                      <a:pt x="10308" y="5304"/>
                    </a:cubicBezTo>
                    <a:cubicBezTo>
                      <a:pt x="9574" y="7639"/>
                      <a:pt x="9807" y="11742"/>
                      <a:pt x="9807" y="11742"/>
                    </a:cubicBezTo>
                    <a:cubicBezTo>
                      <a:pt x="9607" y="10007"/>
                      <a:pt x="9207" y="8339"/>
                      <a:pt x="8640" y="6705"/>
                    </a:cubicBezTo>
                    <a:cubicBezTo>
                      <a:pt x="7973" y="4904"/>
                      <a:pt x="6972" y="3236"/>
                      <a:pt x="5738" y="1768"/>
                    </a:cubicBezTo>
                    <a:lnTo>
                      <a:pt x="5738" y="1768"/>
                    </a:lnTo>
                    <a:cubicBezTo>
                      <a:pt x="5738" y="1768"/>
                      <a:pt x="5738" y="7039"/>
                      <a:pt x="6572" y="9507"/>
                    </a:cubicBezTo>
                    <a:cubicBezTo>
                      <a:pt x="7361" y="11907"/>
                      <a:pt x="7955" y="12752"/>
                      <a:pt x="7972" y="12775"/>
                    </a:cubicBezTo>
                    <a:lnTo>
                      <a:pt x="7972" y="12775"/>
                    </a:lnTo>
                    <a:cubicBezTo>
                      <a:pt x="7946" y="12739"/>
                      <a:pt x="6553" y="10803"/>
                      <a:pt x="4570" y="10341"/>
                    </a:cubicBezTo>
                    <a:cubicBezTo>
                      <a:pt x="3987" y="10205"/>
                      <a:pt x="3355" y="10156"/>
                      <a:pt x="2752" y="10156"/>
                    </a:cubicBezTo>
                    <a:cubicBezTo>
                      <a:pt x="1289" y="10156"/>
                      <a:pt x="0" y="10441"/>
                      <a:pt x="0" y="10441"/>
                    </a:cubicBezTo>
                    <a:cubicBezTo>
                      <a:pt x="0" y="10441"/>
                      <a:pt x="2902" y="11041"/>
                      <a:pt x="4337" y="11742"/>
                    </a:cubicBezTo>
                    <a:cubicBezTo>
                      <a:pt x="5738" y="12442"/>
                      <a:pt x="7005" y="14077"/>
                      <a:pt x="7005" y="14077"/>
                    </a:cubicBezTo>
                    <a:lnTo>
                      <a:pt x="12743" y="14310"/>
                    </a:lnTo>
                    <a:cubicBezTo>
                      <a:pt x="14202" y="13085"/>
                      <a:pt x="20923" y="13008"/>
                      <a:pt x="22580" y="13008"/>
                    </a:cubicBezTo>
                    <a:cubicBezTo>
                      <a:pt x="22817" y="13008"/>
                      <a:pt x="22950" y="13009"/>
                      <a:pt x="22950" y="13009"/>
                    </a:cubicBezTo>
                    <a:cubicBezTo>
                      <a:pt x="22950" y="13009"/>
                      <a:pt x="20015" y="11375"/>
                      <a:pt x="17546" y="11375"/>
                    </a:cubicBezTo>
                    <a:cubicBezTo>
                      <a:pt x="17489" y="11374"/>
                      <a:pt x="17432" y="11373"/>
                      <a:pt x="17375" y="11373"/>
                    </a:cubicBezTo>
                    <a:cubicBezTo>
                      <a:pt x="16068" y="11373"/>
                      <a:pt x="14796" y="11739"/>
                      <a:pt x="13677" y="12442"/>
                    </a:cubicBezTo>
                    <a:cubicBezTo>
                      <a:pt x="13677" y="12442"/>
                      <a:pt x="14978" y="11141"/>
                      <a:pt x="16279" y="9974"/>
                    </a:cubicBezTo>
                    <a:cubicBezTo>
                      <a:pt x="17546" y="8806"/>
                      <a:pt x="19548" y="5171"/>
                      <a:pt x="19548" y="5171"/>
                    </a:cubicBezTo>
                    <a:lnTo>
                      <a:pt x="19548" y="5171"/>
                    </a:lnTo>
                    <a:cubicBezTo>
                      <a:pt x="19547" y="5171"/>
                      <a:pt x="15345" y="6572"/>
                      <a:pt x="13577" y="8206"/>
                    </a:cubicBezTo>
                    <a:cubicBezTo>
                      <a:pt x="12476" y="9307"/>
                      <a:pt x="11609" y="10608"/>
                      <a:pt x="11108" y="12075"/>
                    </a:cubicBezTo>
                    <a:cubicBezTo>
                      <a:pt x="11108" y="12075"/>
                      <a:pt x="11475" y="10808"/>
                      <a:pt x="12276" y="7973"/>
                    </a:cubicBezTo>
                    <a:cubicBezTo>
                      <a:pt x="13110" y="5171"/>
                      <a:pt x="12976" y="1"/>
                      <a:pt x="12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7" name="Google Shape;617;p31"/>
              <p:cNvSpPr/>
              <p:nvPr/>
            </p:nvSpPr>
            <p:spPr>
              <a:xfrm>
                <a:off x="7144060" y="4191087"/>
                <a:ext cx="29913" cy="2088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002" fill="none" extrusionOk="0">
                    <a:moveTo>
                      <a:pt x="1435" y="1001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7164905" y="4116691"/>
                <a:ext cx="41753" cy="111271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5338" fill="none" extrusionOk="0">
                    <a:moveTo>
                      <a:pt x="2002" y="5337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7201759" y="4079837"/>
                <a:ext cx="27849" cy="16202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7773" fill="none" extrusionOk="0">
                    <a:moveTo>
                      <a:pt x="1" y="7772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7206637" y="4131282"/>
                <a:ext cx="78586" cy="96679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4638" fill="none" extrusionOk="0">
                    <a:moveTo>
                      <a:pt x="0" y="4637"/>
                    </a:moveTo>
                    <a:lnTo>
                      <a:pt x="3770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7190648" y="4189002"/>
                <a:ext cx="11544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402" fill="none" extrusionOk="0">
                    <a:moveTo>
                      <a:pt x="0" y="1401"/>
                    </a:moveTo>
                    <a:lnTo>
                      <a:pt x="5537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extrusionOk="0">
                    <a:moveTo>
                      <a:pt x="935" y="1"/>
                    </a:moveTo>
                    <a:lnTo>
                      <a:pt x="334" y="5205"/>
                    </a:lnTo>
                    <a:cubicBezTo>
                      <a:pt x="1" y="8307"/>
                      <a:pt x="1" y="11442"/>
                      <a:pt x="401" y="14545"/>
                    </a:cubicBezTo>
                    <a:lnTo>
                      <a:pt x="935" y="18781"/>
                    </a:lnTo>
                    <a:lnTo>
                      <a:pt x="12610" y="18781"/>
                    </a:lnTo>
                    <a:lnTo>
                      <a:pt x="13177" y="14411"/>
                    </a:lnTo>
                    <a:cubicBezTo>
                      <a:pt x="13544" y="11309"/>
                      <a:pt x="13577" y="8173"/>
                      <a:pt x="13210" y="5071"/>
                    </a:cubicBezTo>
                    <a:lnTo>
                      <a:pt x="1264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extrusionOk="0">
                    <a:moveTo>
                      <a:pt x="4303" y="134"/>
                    </a:moveTo>
                    <a:lnTo>
                      <a:pt x="3877" y="3359"/>
                    </a:lnTo>
                    <a:lnTo>
                      <a:pt x="3877" y="3359"/>
                    </a:lnTo>
                    <a:lnTo>
                      <a:pt x="5286" y="4580"/>
                    </a:lnTo>
                    <a:lnTo>
                      <a:pt x="4303" y="134"/>
                    </a:lnTo>
                    <a:close/>
                    <a:moveTo>
                      <a:pt x="10741" y="134"/>
                    </a:moveTo>
                    <a:lnTo>
                      <a:pt x="9680" y="8386"/>
                    </a:lnTo>
                    <a:lnTo>
                      <a:pt x="9680" y="8386"/>
                    </a:lnTo>
                    <a:lnTo>
                      <a:pt x="12476" y="10809"/>
                    </a:lnTo>
                    <a:lnTo>
                      <a:pt x="10741" y="134"/>
                    </a:lnTo>
                    <a:close/>
                    <a:moveTo>
                      <a:pt x="5286" y="4580"/>
                    </a:moveTo>
                    <a:lnTo>
                      <a:pt x="8373" y="18547"/>
                    </a:lnTo>
                    <a:lnTo>
                      <a:pt x="9680" y="8386"/>
                    </a:lnTo>
                    <a:lnTo>
                      <a:pt x="9680" y="8386"/>
                    </a:lnTo>
                    <a:lnTo>
                      <a:pt x="5286" y="4580"/>
                    </a:lnTo>
                    <a:close/>
                    <a:moveTo>
                      <a:pt x="0" y="1"/>
                    </a:moveTo>
                    <a:lnTo>
                      <a:pt x="1835" y="18781"/>
                    </a:lnTo>
                    <a:lnTo>
                      <a:pt x="3877" y="3359"/>
                    </a:lnTo>
                    <a:lnTo>
                      <a:pt x="3877" y="33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fill="none" extrusionOk="0">
                    <a:moveTo>
                      <a:pt x="12476" y="10809"/>
                    </a:moveTo>
                    <a:lnTo>
                      <a:pt x="10741" y="134"/>
                    </a:lnTo>
                    <a:lnTo>
                      <a:pt x="8373" y="18547"/>
                    </a:lnTo>
                    <a:lnTo>
                      <a:pt x="4303" y="134"/>
                    </a:lnTo>
                    <a:lnTo>
                      <a:pt x="1835" y="18781"/>
                    </a:lnTo>
                    <a:lnTo>
                      <a:pt x="0" y="1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fill="none" extrusionOk="0">
                    <a:moveTo>
                      <a:pt x="12610" y="18781"/>
                    </a:moveTo>
                    <a:lnTo>
                      <a:pt x="935" y="18781"/>
                    </a:lnTo>
                    <a:lnTo>
                      <a:pt x="401" y="14545"/>
                    </a:lnTo>
                    <a:cubicBezTo>
                      <a:pt x="1" y="11442"/>
                      <a:pt x="1" y="8307"/>
                      <a:pt x="334" y="5205"/>
                    </a:cubicBezTo>
                    <a:lnTo>
                      <a:pt x="935" y="1"/>
                    </a:lnTo>
                    <a:lnTo>
                      <a:pt x="12643" y="1"/>
                    </a:lnTo>
                    <a:lnTo>
                      <a:pt x="13210" y="5071"/>
                    </a:lnTo>
                    <a:cubicBezTo>
                      <a:pt x="13577" y="8173"/>
                      <a:pt x="13544" y="11309"/>
                      <a:pt x="13177" y="14411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626" name="Google Shape;626;p31"/>
            <p:cNvSpPr/>
            <p:nvPr/>
          </p:nvSpPr>
          <p:spPr>
            <a:xfrm>
              <a:off x="5009550" y="4520607"/>
              <a:ext cx="3694318" cy="21"/>
            </a:xfrm>
            <a:custGeom>
              <a:avLst/>
              <a:gdLst/>
              <a:ahLst/>
              <a:cxnLst/>
              <a:rect l="l" t="t" r="r" b="b"/>
              <a:pathLst>
                <a:path w="177228" h="1" fill="none" extrusionOk="0">
                  <a:moveTo>
                    <a:pt x="177227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980927" y="3400438"/>
              <a:ext cx="1359386" cy="1120189"/>
            </a:xfrm>
            <a:custGeom>
              <a:avLst/>
              <a:gdLst/>
              <a:ahLst/>
              <a:cxnLst/>
              <a:rect l="l" t="t" r="r" b="b"/>
              <a:pathLst>
                <a:path w="65214" h="53739" extrusionOk="0">
                  <a:moveTo>
                    <a:pt x="34992" y="1"/>
                  </a:moveTo>
                  <a:lnTo>
                    <a:pt x="23050" y="935"/>
                  </a:lnTo>
                  <a:cubicBezTo>
                    <a:pt x="23050" y="935"/>
                    <a:pt x="23050" y="7639"/>
                    <a:pt x="22884" y="9040"/>
                  </a:cubicBezTo>
                  <a:cubicBezTo>
                    <a:pt x="22750" y="10475"/>
                    <a:pt x="21149" y="11108"/>
                    <a:pt x="18614" y="11909"/>
                  </a:cubicBezTo>
                  <a:cubicBezTo>
                    <a:pt x="16045" y="12710"/>
                    <a:pt x="12576" y="12076"/>
                    <a:pt x="8740" y="14444"/>
                  </a:cubicBezTo>
                  <a:cubicBezTo>
                    <a:pt x="4937" y="16846"/>
                    <a:pt x="5404" y="21282"/>
                    <a:pt x="4437" y="27987"/>
                  </a:cubicBezTo>
                  <a:cubicBezTo>
                    <a:pt x="3503" y="34659"/>
                    <a:pt x="1" y="53739"/>
                    <a:pt x="1" y="53739"/>
                  </a:cubicBezTo>
                  <a:lnTo>
                    <a:pt x="45800" y="53739"/>
                  </a:lnTo>
                  <a:cubicBezTo>
                    <a:pt x="45800" y="53739"/>
                    <a:pt x="45633" y="51671"/>
                    <a:pt x="45633" y="51037"/>
                  </a:cubicBezTo>
                  <a:cubicBezTo>
                    <a:pt x="45633" y="50403"/>
                    <a:pt x="47368" y="37527"/>
                    <a:pt x="47368" y="37527"/>
                  </a:cubicBezTo>
                  <a:cubicBezTo>
                    <a:pt x="47368" y="37527"/>
                    <a:pt x="50437" y="41197"/>
                    <a:pt x="51070" y="42297"/>
                  </a:cubicBezTo>
                  <a:cubicBezTo>
                    <a:pt x="51653" y="43366"/>
                    <a:pt x="56923" y="50757"/>
                    <a:pt x="60159" y="50757"/>
                  </a:cubicBezTo>
                  <a:cubicBezTo>
                    <a:pt x="60256" y="50757"/>
                    <a:pt x="60351" y="50750"/>
                    <a:pt x="60444" y="50737"/>
                  </a:cubicBezTo>
                  <a:cubicBezTo>
                    <a:pt x="63613" y="50236"/>
                    <a:pt x="65214" y="48202"/>
                    <a:pt x="64747" y="44532"/>
                  </a:cubicBezTo>
                  <a:cubicBezTo>
                    <a:pt x="64246" y="40863"/>
                    <a:pt x="62011" y="35926"/>
                    <a:pt x="60110" y="32724"/>
                  </a:cubicBezTo>
                  <a:cubicBezTo>
                    <a:pt x="58209" y="29555"/>
                    <a:pt x="55340" y="19381"/>
                    <a:pt x="51838" y="15412"/>
                  </a:cubicBezTo>
                  <a:cubicBezTo>
                    <a:pt x="49972" y="13297"/>
                    <a:pt x="48418" y="12981"/>
                    <a:pt x="46824" y="12981"/>
                  </a:cubicBezTo>
                  <a:cubicBezTo>
                    <a:pt x="46145" y="12981"/>
                    <a:pt x="45458" y="13038"/>
                    <a:pt x="44736" y="13038"/>
                  </a:cubicBezTo>
                  <a:cubicBezTo>
                    <a:pt x="43973" y="13038"/>
                    <a:pt x="43171" y="12974"/>
                    <a:pt x="42297" y="12710"/>
                  </a:cubicBezTo>
                  <a:cubicBezTo>
                    <a:pt x="38628" y="11609"/>
                    <a:pt x="36093" y="10475"/>
                    <a:pt x="34992" y="9040"/>
                  </a:cubicBezTo>
                  <a:cubicBezTo>
                    <a:pt x="33858" y="7606"/>
                    <a:pt x="34992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  <a:lnTo>
                    <a:pt x="2094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fill="none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5287685" y="4410921"/>
              <a:ext cx="297625" cy="109707"/>
            </a:xfrm>
            <a:custGeom>
              <a:avLst/>
              <a:gdLst/>
              <a:ahLst/>
              <a:cxnLst/>
              <a:rect l="l" t="t" r="r" b="b"/>
              <a:pathLst>
                <a:path w="14278" h="5263" extrusionOk="0">
                  <a:moveTo>
                    <a:pt x="7282" y="1"/>
                  </a:moveTo>
                  <a:cubicBezTo>
                    <a:pt x="6549" y="1"/>
                    <a:pt x="5814" y="108"/>
                    <a:pt x="5104" y="326"/>
                  </a:cubicBezTo>
                  <a:cubicBezTo>
                    <a:pt x="1702" y="1293"/>
                    <a:pt x="0" y="4262"/>
                    <a:pt x="0" y="5263"/>
                  </a:cubicBezTo>
                  <a:lnTo>
                    <a:pt x="14277" y="5263"/>
                  </a:lnTo>
                  <a:cubicBezTo>
                    <a:pt x="13910" y="3528"/>
                    <a:pt x="12843" y="2027"/>
                    <a:pt x="11309" y="1160"/>
                  </a:cubicBezTo>
                  <a:cubicBezTo>
                    <a:pt x="10082" y="394"/>
                    <a:pt x="8683" y="1"/>
                    <a:pt x="728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5282119" y="4364165"/>
              <a:ext cx="75813" cy="127134"/>
            </a:xfrm>
            <a:custGeom>
              <a:avLst/>
              <a:gdLst/>
              <a:ahLst/>
              <a:cxnLst/>
              <a:rect l="l" t="t" r="r" b="b"/>
              <a:pathLst>
                <a:path w="3637" h="6099" extrusionOk="0">
                  <a:moveTo>
                    <a:pt x="2803" y="1"/>
                  </a:moveTo>
                  <a:cubicBezTo>
                    <a:pt x="2803" y="1"/>
                    <a:pt x="968" y="2703"/>
                    <a:pt x="968" y="3670"/>
                  </a:cubicBezTo>
                  <a:cubicBezTo>
                    <a:pt x="968" y="4671"/>
                    <a:pt x="1" y="5638"/>
                    <a:pt x="1402" y="6072"/>
                  </a:cubicBezTo>
                  <a:cubicBezTo>
                    <a:pt x="1460" y="6090"/>
                    <a:pt x="1518" y="6099"/>
                    <a:pt x="1575" y="6099"/>
                  </a:cubicBezTo>
                  <a:cubicBezTo>
                    <a:pt x="2871" y="6099"/>
                    <a:pt x="3637" y="1545"/>
                    <a:pt x="3637" y="1001"/>
                  </a:cubicBezTo>
                  <a:cubicBezTo>
                    <a:pt x="3637" y="434"/>
                    <a:pt x="2803" y="1"/>
                    <a:pt x="280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5308550" y="4358078"/>
              <a:ext cx="85548" cy="143038"/>
            </a:xfrm>
            <a:custGeom>
              <a:avLst/>
              <a:gdLst/>
              <a:ahLst/>
              <a:cxnLst/>
              <a:rect l="l" t="t" r="r" b="b"/>
              <a:pathLst>
                <a:path w="4104" h="6862" extrusionOk="0">
                  <a:moveTo>
                    <a:pt x="2667" y="1"/>
                  </a:moveTo>
                  <a:cubicBezTo>
                    <a:pt x="2207" y="1"/>
                    <a:pt x="1759" y="68"/>
                    <a:pt x="1535" y="293"/>
                  </a:cubicBezTo>
                  <a:cubicBezTo>
                    <a:pt x="968" y="860"/>
                    <a:pt x="0" y="5797"/>
                    <a:pt x="134" y="6364"/>
                  </a:cubicBezTo>
                  <a:cubicBezTo>
                    <a:pt x="208" y="6680"/>
                    <a:pt x="688" y="6861"/>
                    <a:pt x="1167" y="6861"/>
                  </a:cubicBezTo>
                  <a:cubicBezTo>
                    <a:pt x="1546" y="6861"/>
                    <a:pt x="1925" y="6748"/>
                    <a:pt x="2102" y="6497"/>
                  </a:cubicBezTo>
                  <a:cubicBezTo>
                    <a:pt x="2535" y="5930"/>
                    <a:pt x="4103" y="159"/>
                    <a:pt x="4103" y="159"/>
                  </a:cubicBezTo>
                  <a:cubicBezTo>
                    <a:pt x="4103" y="159"/>
                    <a:pt x="3371" y="1"/>
                    <a:pt x="266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5340527" y="4341819"/>
              <a:ext cx="381067" cy="180476"/>
            </a:xfrm>
            <a:custGeom>
              <a:avLst/>
              <a:gdLst/>
              <a:ahLst/>
              <a:cxnLst/>
              <a:rect l="l" t="t" r="r" b="b"/>
              <a:pathLst>
                <a:path w="18281" h="8658" extrusionOk="0">
                  <a:moveTo>
                    <a:pt x="3133" y="0"/>
                  </a:moveTo>
                  <a:cubicBezTo>
                    <a:pt x="2277" y="0"/>
                    <a:pt x="1758" y="1265"/>
                    <a:pt x="1435" y="2073"/>
                  </a:cubicBezTo>
                  <a:cubicBezTo>
                    <a:pt x="1001" y="3074"/>
                    <a:pt x="1" y="6577"/>
                    <a:pt x="1" y="7577"/>
                  </a:cubicBezTo>
                  <a:cubicBezTo>
                    <a:pt x="1" y="8139"/>
                    <a:pt x="528" y="8520"/>
                    <a:pt x="1024" y="8520"/>
                  </a:cubicBezTo>
                  <a:cubicBezTo>
                    <a:pt x="1382" y="8520"/>
                    <a:pt x="1723" y="8320"/>
                    <a:pt x="1835" y="7844"/>
                  </a:cubicBezTo>
                  <a:cubicBezTo>
                    <a:pt x="2135" y="6710"/>
                    <a:pt x="4370" y="3041"/>
                    <a:pt x="4370" y="3041"/>
                  </a:cubicBezTo>
                  <a:lnTo>
                    <a:pt x="7339" y="4175"/>
                  </a:lnTo>
                  <a:cubicBezTo>
                    <a:pt x="7339" y="4175"/>
                    <a:pt x="7639" y="4608"/>
                    <a:pt x="6372" y="5442"/>
                  </a:cubicBezTo>
                  <a:cubicBezTo>
                    <a:pt x="5104" y="6310"/>
                    <a:pt x="3270" y="8144"/>
                    <a:pt x="3803" y="8411"/>
                  </a:cubicBezTo>
                  <a:cubicBezTo>
                    <a:pt x="3992" y="8511"/>
                    <a:pt x="4307" y="8559"/>
                    <a:pt x="4664" y="8559"/>
                  </a:cubicBezTo>
                  <a:cubicBezTo>
                    <a:pt x="5378" y="8559"/>
                    <a:pt x="6261" y="8367"/>
                    <a:pt x="6639" y="8011"/>
                  </a:cubicBezTo>
                  <a:cubicBezTo>
                    <a:pt x="7206" y="7444"/>
                    <a:pt x="10175" y="6743"/>
                    <a:pt x="10175" y="6743"/>
                  </a:cubicBezTo>
                  <a:cubicBezTo>
                    <a:pt x="10175" y="6743"/>
                    <a:pt x="12876" y="8445"/>
                    <a:pt x="13410" y="8578"/>
                  </a:cubicBezTo>
                  <a:cubicBezTo>
                    <a:pt x="13679" y="8627"/>
                    <a:pt x="13947" y="8658"/>
                    <a:pt x="14216" y="8658"/>
                  </a:cubicBezTo>
                  <a:cubicBezTo>
                    <a:pt x="14314" y="8658"/>
                    <a:pt x="14413" y="8654"/>
                    <a:pt x="14511" y="8645"/>
                  </a:cubicBezTo>
                  <a:lnTo>
                    <a:pt x="17980" y="8645"/>
                  </a:lnTo>
                  <a:cubicBezTo>
                    <a:pt x="18280" y="7410"/>
                    <a:pt x="17880" y="6076"/>
                    <a:pt x="16979" y="5209"/>
                  </a:cubicBezTo>
                  <a:lnTo>
                    <a:pt x="13644" y="4809"/>
                  </a:lnTo>
                  <a:cubicBezTo>
                    <a:pt x="13444" y="4575"/>
                    <a:pt x="13243" y="4375"/>
                    <a:pt x="13010" y="4175"/>
                  </a:cubicBezTo>
                  <a:cubicBezTo>
                    <a:pt x="12376" y="3808"/>
                    <a:pt x="11709" y="3474"/>
                    <a:pt x="11042" y="3207"/>
                  </a:cubicBezTo>
                  <a:cubicBezTo>
                    <a:pt x="11042" y="3207"/>
                    <a:pt x="5104" y="1073"/>
                    <a:pt x="3803" y="239"/>
                  </a:cubicBezTo>
                  <a:cubicBezTo>
                    <a:pt x="3559" y="72"/>
                    <a:pt x="3337" y="0"/>
                    <a:pt x="313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5480980" y="4417007"/>
              <a:ext cx="46609" cy="33394"/>
            </a:xfrm>
            <a:custGeom>
              <a:avLst/>
              <a:gdLst/>
              <a:ahLst/>
              <a:cxnLst/>
              <a:rect l="l" t="t" r="r" b="b"/>
              <a:pathLst>
                <a:path w="2236" h="1602" fill="none" extrusionOk="0">
                  <a:moveTo>
                    <a:pt x="1" y="1602"/>
                  </a:moveTo>
                  <a:cubicBezTo>
                    <a:pt x="1" y="1602"/>
                    <a:pt x="1235" y="168"/>
                    <a:pt x="2236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103180" y="4209099"/>
              <a:ext cx="239217" cy="261250"/>
            </a:xfrm>
            <a:custGeom>
              <a:avLst/>
              <a:gdLst/>
              <a:ahLst/>
              <a:cxnLst/>
              <a:rect l="l" t="t" r="r" b="b"/>
              <a:pathLst>
                <a:path w="11476" h="12533" extrusionOk="0">
                  <a:moveTo>
                    <a:pt x="4237" y="1"/>
                  </a:moveTo>
                  <a:cubicBezTo>
                    <a:pt x="1" y="668"/>
                    <a:pt x="868" y="5071"/>
                    <a:pt x="968" y="7039"/>
                  </a:cubicBezTo>
                  <a:cubicBezTo>
                    <a:pt x="1068" y="9007"/>
                    <a:pt x="2703" y="11476"/>
                    <a:pt x="5738" y="12343"/>
                  </a:cubicBezTo>
                  <a:cubicBezTo>
                    <a:pt x="6188" y="12472"/>
                    <a:pt x="6617" y="12532"/>
                    <a:pt x="7021" y="12532"/>
                  </a:cubicBezTo>
                  <a:cubicBezTo>
                    <a:pt x="9348" y="12532"/>
                    <a:pt x="10887" y="10536"/>
                    <a:pt x="11142" y="8007"/>
                  </a:cubicBezTo>
                  <a:cubicBezTo>
                    <a:pt x="11476" y="5071"/>
                    <a:pt x="10709" y="2703"/>
                    <a:pt x="8640" y="1736"/>
                  </a:cubicBezTo>
                  <a:cubicBezTo>
                    <a:pt x="7206" y="1068"/>
                    <a:pt x="5738" y="501"/>
                    <a:pt x="42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217330" y="3400438"/>
              <a:ext cx="734307" cy="457902"/>
            </a:xfrm>
            <a:custGeom>
              <a:avLst/>
              <a:gdLst/>
              <a:ahLst/>
              <a:cxnLst/>
              <a:rect l="l" t="t" r="r" b="b"/>
              <a:pathLst>
                <a:path w="35227" h="21967" extrusionOk="0">
                  <a:moveTo>
                    <a:pt x="23651" y="1"/>
                  </a:moveTo>
                  <a:lnTo>
                    <a:pt x="11709" y="968"/>
                  </a:lnTo>
                  <a:cubicBezTo>
                    <a:pt x="11709" y="968"/>
                    <a:pt x="11709" y="7639"/>
                    <a:pt x="11543" y="9074"/>
                  </a:cubicBezTo>
                  <a:cubicBezTo>
                    <a:pt x="11409" y="10508"/>
                    <a:pt x="9808" y="11142"/>
                    <a:pt x="7273" y="11942"/>
                  </a:cubicBezTo>
                  <a:cubicBezTo>
                    <a:pt x="5305" y="12543"/>
                    <a:pt x="2803" y="12309"/>
                    <a:pt x="1" y="13243"/>
                  </a:cubicBezTo>
                  <a:cubicBezTo>
                    <a:pt x="2770" y="17280"/>
                    <a:pt x="7406" y="21683"/>
                    <a:pt x="14578" y="21950"/>
                  </a:cubicBezTo>
                  <a:cubicBezTo>
                    <a:pt x="14886" y="21961"/>
                    <a:pt x="15191" y="21966"/>
                    <a:pt x="15494" y="21966"/>
                  </a:cubicBezTo>
                  <a:cubicBezTo>
                    <a:pt x="26123" y="21966"/>
                    <a:pt x="33150" y="15280"/>
                    <a:pt x="35226" y="13010"/>
                  </a:cubicBezTo>
                  <a:cubicBezTo>
                    <a:pt x="34648" y="13010"/>
                    <a:pt x="34057" y="13049"/>
                    <a:pt x="33437" y="13049"/>
                  </a:cubicBezTo>
                  <a:cubicBezTo>
                    <a:pt x="32663" y="13049"/>
                    <a:pt x="31846" y="12988"/>
                    <a:pt x="30956" y="12710"/>
                  </a:cubicBezTo>
                  <a:cubicBezTo>
                    <a:pt x="27287" y="11609"/>
                    <a:pt x="24752" y="10508"/>
                    <a:pt x="23651" y="9074"/>
                  </a:cubicBezTo>
                  <a:cubicBezTo>
                    <a:pt x="22517" y="7639"/>
                    <a:pt x="23651" y="1"/>
                    <a:pt x="2365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461404" y="3400438"/>
              <a:ext cx="248952" cy="176641"/>
            </a:xfrm>
            <a:custGeom>
              <a:avLst/>
              <a:gdLst/>
              <a:ahLst/>
              <a:cxnLst/>
              <a:rect l="l" t="t" r="r" b="b"/>
              <a:pathLst>
                <a:path w="11943" h="8474" extrusionOk="0">
                  <a:moveTo>
                    <a:pt x="11942" y="1"/>
                  </a:moveTo>
                  <a:lnTo>
                    <a:pt x="34" y="968"/>
                  </a:lnTo>
                  <a:cubicBezTo>
                    <a:pt x="34" y="968"/>
                    <a:pt x="0" y="3470"/>
                    <a:pt x="0" y="5738"/>
                  </a:cubicBezTo>
                  <a:cubicBezTo>
                    <a:pt x="868" y="6605"/>
                    <a:pt x="1868" y="7372"/>
                    <a:pt x="2936" y="8006"/>
                  </a:cubicBezTo>
                  <a:cubicBezTo>
                    <a:pt x="3531" y="8335"/>
                    <a:pt x="4253" y="8474"/>
                    <a:pt x="4994" y="8474"/>
                  </a:cubicBezTo>
                  <a:cubicBezTo>
                    <a:pt x="6661" y="8474"/>
                    <a:pt x="8427" y="7770"/>
                    <a:pt x="9073" y="6939"/>
                  </a:cubicBezTo>
                  <a:cubicBezTo>
                    <a:pt x="9540" y="6338"/>
                    <a:pt x="10508" y="5204"/>
                    <a:pt x="11542" y="3803"/>
                  </a:cubicBezTo>
                  <a:cubicBezTo>
                    <a:pt x="11675" y="1802"/>
                    <a:pt x="11942" y="1"/>
                    <a:pt x="1194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572654" y="3887169"/>
              <a:ext cx="672397" cy="597543"/>
            </a:xfrm>
            <a:custGeom>
              <a:avLst/>
              <a:gdLst/>
              <a:ahLst/>
              <a:cxnLst/>
              <a:rect l="l" t="t" r="r" b="b"/>
              <a:pathLst>
                <a:path w="32257" h="28666" extrusionOk="0">
                  <a:moveTo>
                    <a:pt x="32257" y="1"/>
                  </a:moveTo>
                  <a:lnTo>
                    <a:pt x="23817" y="1935"/>
                  </a:lnTo>
                  <a:cubicBezTo>
                    <a:pt x="21938" y="2369"/>
                    <a:pt x="19592" y="2513"/>
                    <a:pt x="17299" y="2513"/>
                  </a:cubicBezTo>
                  <a:cubicBezTo>
                    <a:pt x="12713" y="2513"/>
                    <a:pt x="8340" y="1935"/>
                    <a:pt x="8340" y="1935"/>
                  </a:cubicBezTo>
                  <a:cubicBezTo>
                    <a:pt x="8340" y="1935"/>
                    <a:pt x="7906" y="5171"/>
                    <a:pt x="6172" y="10908"/>
                  </a:cubicBezTo>
                  <a:cubicBezTo>
                    <a:pt x="4437" y="16679"/>
                    <a:pt x="0" y="28121"/>
                    <a:pt x="0" y="28121"/>
                  </a:cubicBezTo>
                  <a:cubicBezTo>
                    <a:pt x="0" y="28121"/>
                    <a:pt x="5961" y="28665"/>
                    <a:pt x="10020" y="28665"/>
                  </a:cubicBezTo>
                  <a:cubicBezTo>
                    <a:pt x="10340" y="28665"/>
                    <a:pt x="10649" y="28662"/>
                    <a:pt x="10942" y="28654"/>
                  </a:cubicBezTo>
                  <a:cubicBezTo>
                    <a:pt x="14944" y="28554"/>
                    <a:pt x="21216" y="25852"/>
                    <a:pt x="21216" y="25852"/>
                  </a:cubicBezTo>
                  <a:cubicBezTo>
                    <a:pt x="21216" y="25852"/>
                    <a:pt x="23284" y="17180"/>
                    <a:pt x="23918" y="13610"/>
                  </a:cubicBezTo>
                  <a:cubicBezTo>
                    <a:pt x="24585" y="10041"/>
                    <a:pt x="31056" y="1502"/>
                    <a:pt x="31056" y="1502"/>
                  </a:cubicBezTo>
                  <a:lnTo>
                    <a:pt x="3225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939797" y="4058640"/>
              <a:ext cx="273966" cy="329184"/>
            </a:xfrm>
            <a:custGeom>
              <a:avLst/>
              <a:gdLst/>
              <a:ahLst/>
              <a:cxnLst/>
              <a:rect l="l" t="t" r="r" b="b"/>
              <a:pathLst>
                <a:path w="13143" h="15792" extrusionOk="0">
                  <a:moveTo>
                    <a:pt x="4242" y="1"/>
                  </a:moveTo>
                  <a:cubicBezTo>
                    <a:pt x="3786" y="1"/>
                    <a:pt x="3403" y="25"/>
                    <a:pt x="3136" y="81"/>
                  </a:cubicBezTo>
                  <a:cubicBezTo>
                    <a:pt x="1534" y="381"/>
                    <a:pt x="1034" y="1015"/>
                    <a:pt x="2335" y="1348"/>
                  </a:cubicBezTo>
                  <a:cubicBezTo>
                    <a:pt x="3636" y="1648"/>
                    <a:pt x="5838" y="1982"/>
                    <a:pt x="6772" y="2149"/>
                  </a:cubicBezTo>
                  <a:cubicBezTo>
                    <a:pt x="7872" y="2382"/>
                    <a:pt x="8940" y="2716"/>
                    <a:pt x="9974" y="3083"/>
                  </a:cubicBezTo>
                  <a:cubicBezTo>
                    <a:pt x="9974" y="3083"/>
                    <a:pt x="6471" y="3550"/>
                    <a:pt x="5037" y="3550"/>
                  </a:cubicBezTo>
                  <a:cubicBezTo>
                    <a:pt x="3603" y="3550"/>
                    <a:pt x="267" y="4984"/>
                    <a:pt x="100" y="5651"/>
                  </a:cubicBezTo>
                  <a:cubicBezTo>
                    <a:pt x="0" y="6018"/>
                    <a:pt x="67" y="6418"/>
                    <a:pt x="267" y="6752"/>
                  </a:cubicBezTo>
                  <a:cubicBezTo>
                    <a:pt x="167" y="7086"/>
                    <a:pt x="200" y="7419"/>
                    <a:pt x="300" y="7753"/>
                  </a:cubicBezTo>
                  <a:cubicBezTo>
                    <a:pt x="467" y="8386"/>
                    <a:pt x="4236" y="8086"/>
                    <a:pt x="5204" y="8253"/>
                  </a:cubicBezTo>
                  <a:cubicBezTo>
                    <a:pt x="6138" y="8386"/>
                    <a:pt x="8072" y="8853"/>
                    <a:pt x="8072" y="8853"/>
                  </a:cubicBezTo>
                  <a:cubicBezTo>
                    <a:pt x="8072" y="8853"/>
                    <a:pt x="7379" y="8816"/>
                    <a:pt x="6481" y="8816"/>
                  </a:cubicBezTo>
                  <a:cubicBezTo>
                    <a:pt x="4834" y="8816"/>
                    <a:pt x="2502" y="8942"/>
                    <a:pt x="2502" y="9654"/>
                  </a:cubicBezTo>
                  <a:cubicBezTo>
                    <a:pt x="2502" y="10499"/>
                    <a:pt x="3897" y="10597"/>
                    <a:pt x="4983" y="10597"/>
                  </a:cubicBezTo>
                  <a:cubicBezTo>
                    <a:pt x="5312" y="10597"/>
                    <a:pt x="5613" y="10588"/>
                    <a:pt x="5838" y="10588"/>
                  </a:cubicBezTo>
                  <a:cubicBezTo>
                    <a:pt x="6972" y="10721"/>
                    <a:pt x="8072" y="11155"/>
                    <a:pt x="9006" y="11889"/>
                  </a:cubicBezTo>
                  <a:cubicBezTo>
                    <a:pt x="9473" y="12356"/>
                    <a:pt x="9340" y="14858"/>
                    <a:pt x="10774" y="15325"/>
                  </a:cubicBezTo>
                  <a:cubicBezTo>
                    <a:pt x="11375" y="15558"/>
                    <a:pt x="12009" y="15725"/>
                    <a:pt x="12676" y="15792"/>
                  </a:cubicBezTo>
                  <a:lnTo>
                    <a:pt x="13143" y="11188"/>
                  </a:lnTo>
                  <a:cubicBezTo>
                    <a:pt x="13143" y="11188"/>
                    <a:pt x="12342" y="1181"/>
                    <a:pt x="11408" y="848"/>
                  </a:cubicBezTo>
                  <a:cubicBezTo>
                    <a:pt x="10603" y="598"/>
                    <a:pt x="6512" y="1"/>
                    <a:pt x="4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939797" y="4053345"/>
              <a:ext cx="273966" cy="334479"/>
            </a:xfrm>
            <a:custGeom>
              <a:avLst/>
              <a:gdLst/>
              <a:ahLst/>
              <a:cxnLst/>
              <a:rect l="l" t="t" r="r" b="b"/>
              <a:pathLst>
                <a:path w="13143" h="16046" fill="none" extrusionOk="0">
                  <a:moveTo>
                    <a:pt x="13143" y="11442"/>
                  </a:moveTo>
                  <a:cubicBezTo>
                    <a:pt x="13143" y="11442"/>
                    <a:pt x="12342" y="1435"/>
                    <a:pt x="11408" y="1102"/>
                  </a:cubicBezTo>
                  <a:cubicBezTo>
                    <a:pt x="10441" y="802"/>
                    <a:pt x="4737" y="1"/>
                    <a:pt x="3136" y="335"/>
                  </a:cubicBezTo>
                  <a:cubicBezTo>
                    <a:pt x="1534" y="635"/>
                    <a:pt x="1034" y="1269"/>
                    <a:pt x="2335" y="1602"/>
                  </a:cubicBezTo>
                  <a:cubicBezTo>
                    <a:pt x="3636" y="1902"/>
                    <a:pt x="5838" y="2236"/>
                    <a:pt x="6772" y="2403"/>
                  </a:cubicBezTo>
                  <a:cubicBezTo>
                    <a:pt x="7872" y="2636"/>
                    <a:pt x="8940" y="2970"/>
                    <a:pt x="9974" y="3337"/>
                  </a:cubicBezTo>
                  <a:cubicBezTo>
                    <a:pt x="9974" y="3337"/>
                    <a:pt x="6471" y="3804"/>
                    <a:pt x="5037" y="3804"/>
                  </a:cubicBezTo>
                  <a:cubicBezTo>
                    <a:pt x="3603" y="3804"/>
                    <a:pt x="267" y="5238"/>
                    <a:pt x="100" y="5905"/>
                  </a:cubicBezTo>
                  <a:cubicBezTo>
                    <a:pt x="0" y="6272"/>
                    <a:pt x="67" y="6672"/>
                    <a:pt x="267" y="7006"/>
                  </a:cubicBezTo>
                  <a:cubicBezTo>
                    <a:pt x="167" y="7340"/>
                    <a:pt x="200" y="7673"/>
                    <a:pt x="300" y="8007"/>
                  </a:cubicBezTo>
                  <a:cubicBezTo>
                    <a:pt x="467" y="8640"/>
                    <a:pt x="4236" y="8340"/>
                    <a:pt x="5204" y="8507"/>
                  </a:cubicBezTo>
                  <a:cubicBezTo>
                    <a:pt x="6138" y="8640"/>
                    <a:pt x="8072" y="9107"/>
                    <a:pt x="8072" y="9107"/>
                  </a:cubicBezTo>
                  <a:cubicBezTo>
                    <a:pt x="8072" y="9107"/>
                    <a:pt x="2502" y="8807"/>
                    <a:pt x="2502" y="9908"/>
                  </a:cubicBezTo>
                  <a:cubicBezTo>
                    <a:pt x="2502" y="11009"/>
                    <a:pt x="4870" y="10842"/>
                    <a:pt x="5838" y="10842"/>
                  </a:cubicBezTo>
                  <a:cubicBezTo>
                    <a:pt x="6972" y="10975"/>
                    <a:pt x="8072" y="11409"/>
                    <a:pt x="9006" y="12143"/>
                  </a:cubicBezTo>
                  <a:cubicBezTo>
                    <a:pt x="9473" y="12610"/>
                    <a:pt x="9340" y="15112"/>
                    <a:pt x="10774" y="15579"/>
                  </a:cubicBezTo>
                  <a:cubicBezTo>
                    <a:pt x="11375" y="15812"/>
                    <a:pt x="12009" y="15979"/>
                    <a:pt x="12676" y="1604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945341" y="4169473"/>
              <a:ext cx="198903" cy="33394"/>
            </a:xfrm>
            <a:custGeom>
              <a:avLst/>
              <a:gdLst/>
              <a:ahLst/>
              <a:cxnLst/>
              <a:rect l="l" t="t" r="r" b="b"/>
              <a:pathLst>
                <a:path w="9542" h="1602" fill="none" extrusionOk="0">
                  <a:moveTo>
                    <a:pt x="1" y="1435"/>
                  </a:moveTo>
                  <a:cubicBezTo>
                    <a:pt x="1" y="1435"/>
                    <a:pt x="6372" y="1"/>
                    <a:pt x="9541" y="16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173535" y="4019973"/>
              <a:ext cx="56344" cy="493714"/>
            </a:xfrm>
            <a:custGeom>
              <a:avLst/>
              <a:gdLst/>
              <a:ahLst/>
              <a:cxnLst/>
              <a:rect l="l" t="t" r="r" b="b"/>
              <a:pathLst>
                <a:path w="2703" h="23685" fill="none" extrusionOk="0">
                  <a:moveTo>
                    <a:pt x="2536" y="1"/>
                  </a:moveTo>
                  <a:cubicBezTo>
                    <a:pt x="2536" y="1"/>
                    <a:pt x="0" y="8907"/>
                    <a:pt x="467" y="12109"/>
                  </a:cubicBezTo>
                  <a:cubicBezTo>
                    <a:pt x="968" y="15312"/>
                    <a:pt x="2369" y="18948"/>
                    <a:pt x="2536" y="19415"/>
                  </a:cubicBezTo>
                  <a:cubicBezTo>
                    <a:pt x="2702" y="19915"/>
                    <a:pt x="1969" y="23684"/>
                    <a:pt x="1969" y="2368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057407" y="2612247"/>
              <a:ext cx="1053444" cy="865401"/>
            </a:xfrm>
            <a:custGeom>
              <a:avLst/>
              <a:gdLst/>
              <a:ahLst/>
              <a:cxnLst/>
              <a:rect l="l" t="t" r="r" b="b"/>
              <a:pathLst>
                <a:path w="50537" h="41516" extrusionOk="0">
                  <a:moveTo>
                    <a:pt x="22079" y="1"/>
                  </a:moveTo>
                  <a:cubicBezTo>
                    <a:pt x="21093" y="1"/>
                    <a:pt x="20294" y="466"/>
                    <a:pt x="19415" y="1253"/>
                  </a:cubicBezTo>
                  <a:cubicBezTo>
                    <a:pt x="19021" y="1586"/>
                    <a:pt x="18688" y="1702"/>
                    <a:pt x="18390" y="1702"/>
                  </a:cubicBezTo>
                  <a:cubicBezTo>
                    <a:pt x="17702" y="1702"/>
                    <a:pt x="17197" y="1086"/>
                    <a:pt x="16546" y="1086"/>
                  </a:cubicBezTo>
                  <a:cubicBezTo>
                    <a:pt x="15579" y="1086"/>
                    <a:pt x="14778" y="2521"/>
                    <a:pt x="14778" y="2521"/>
                  </a:cubicBezTo>
                  <a:cubicBezTo>
                    <a:pt x="14778" y="2521"/>
                    <a:pt x="14362" y="2481"/>
                    <a:pt x="13790" y="2481"/>
                  </a:cubicBezTo>
                  <a:cubicBezTo>
                    <a:pt x="12704" y="2481"/>
                    <a:pt x="11057" y="2624"/>
                    <a:pt x="10642" y="3455"/>
                  </a:cubicBezTo>
                  <a:cubicBezTo>
                    <a:pt x="10008" y="4756"/>
                    <a:pt x="10809" y="5556"/>
                    <a:pt x="9541" y="6023"/>
                  </a:cubicBezTo>
                  <a:cubicBezTo>
                    <a:pt x="8273" y="6490"/>
                    <a:pt x="6372" y="7124"/>
                    <a:pt x="6205" y="8892"/>
                  </a:cubicBezTo>
                  <a:cubicBezTo>
                    <a:pt x="6038" y="10626"/>
                    <a:pt x="6372" y="11427"/>
                    <a:pt x="5571" y="11727"/>
                  </a:cubicBezTo>
                  <a:cubicBezTo>
                    <a:pt x="4771" y="12061"/>
                    <a:pt x="3170" y="12861"/>
                    <a:pt x="3036" y="14429"/>
                  </a:cubicBezTo>
                  <a:cubicBezTo>
                    <a:pt x="2870" y="16030"/>
                    <a:pt x="4304" y="16831"/>
                    <a:pt x="2870" y="18265"/>
                  </a:cubicBezTo>
                  <a:cubicBezTo>
                    <a:pt x="1435" y="19700"/>
                    <a:pt x="1" y="20800"/>
                    <a:pt x="1268" y="21768"/>
                  </a:cubicBezTo>
                  <a:cubicBezTo>
                    <a:pt x="2536" y="22702"/>
                    <a:pt x="3804" y="23035"/>
                    <a:pt x="3637" y="24470"/>
                  </a:cubicBezTo>
                  <a:cubicBezTo>
                    <a:pt x="3503" y="25871"/>
                    <a:pt x="1869" y="27639"/>
                    <a:pt x="3170" y="28439"/>
                  </a:cubicBezTo>
                  <a:cubicBezTo>
                    <a:pt x="4471" y="29240"/>
                    <a:pt x="5705" y="29240"/>
                    <a:pt x="5705" y="30641"/>
                  </a:cubicBezTo>
                  <a:cubicBezTo>
                    <a:pt x="5705" y="32075"/>
                    <a:pt x="5271" y="34143"/>
                    <a:pt x="6672" y="34477"/>
                  </a:cubicBezTo>
                  <a:cubicBezTo>
                    <a:pt x="8073" y="34777"/>
                    <a:pt x="10175" y="34477"/>
                    <a:pt x="10175" y="35411"/>
                  </a:cubicBezTo>
                  <a:cubicBezTo>
                    <a:pt x="10175" y="36303"/>
                    <a:pt x="10317" y="37847"/>
                    <a:pt x="12064" y="37847"/>
                  </a:cubicBezTo>
                  <a:cubicBezTo>
                    <a:pt x="12212" y="37847"/>
                    <a:pt x="12371" y="37836"/>
                    <a:pt x="12543" y="37813"/>
                  </a:cubicBezTo>
                  <a:cubicBezTo>
                    <a:pt x="13782" y="37646"/>
                    <a:pt x="14580" y="37367"/>
                    <a:pt x="15125" y="37367"/>
                  </a:cubicBezTo>
                  <a:cubicBezTo>
                    <a:pt x="15563" y="37367"/>
                    <a:pt x="15837" y="37548"/>
                    <a:pt x="16046" y="38113"/>
                  </a:cubicBezTo>
                  <a:cubicBezTo>
                    <a:pt x="16508" y="39316"/>
                    <a:pt x="17485" y="40062"/>
                    <a:pt x="18631" y="40062"/>
                  </a:cubicBezTo>
                  <a:cubicBezTo>
                    <a:pt x="18725" y="40062"/>
                    <a:pt x="18819" y="40057"/>
                    <a:pt x="18914" y="40047"/>
                  </a:cubicBezTo>
                  <a:cubicBezTo>
                    <a:pt x="19400" y="39983"/>
                    <a:pt x="19960" y="39920"/>
                    <a:pt x="20527" y="39920"/>
                  </a:cubicBezTo>
                  <a:cubicBezTo>
                    <a:pt x="21440" y="39920"/>
                    <a:pt x="22372" y="40085"/>
                    <a:pt x="23051" y="40681"/>
                  </a:cubicBezTo>
                  <a:cubicBezTo>
                    <a:pt x="23584" y="41115"/>
                    <a:pt x="24251" y="41382"/>
                    <a:pt x="24952" y="41448"/>
                  </a:cubicBezTo>
                  <a:lnTo>
                    <a:pt x="24952" y="41515"/>
                  </a:lnTo>
                  <a:lnTo>
                    <a:pt x="25586" y="41515"/>
                  </a:lnTo>
                  <a:lnTo>
                    <a:pt x="25586" y="41448"/>
                  </a:lnTo>
                  <a:cubicBezTo>
                    <a:pt x="26286" y="41382"/>
                    <a:pt x="26953" y="41115"/>
                    <a:pt x="27487" y="40681"/>
                  </a:cubicBezTo>
                  <a:cubicBezTo>
                    <a:pt x="28169" y="40082"/>
                    <a:pt x="29108" y="39905"/>
                    <a:pt x="30025" y="39905"/>
                  </a:cubicBezTo>
                  <a:cubicBezTo>
                    <a:pt x="30587" y="39905"/>
                    <a:pt x="31142" y="39971"/>
                    <a:pt x="31623" y="40047"/>
                  </a:cubicBezTo>
                  <a:cubicBezTo>
                    <a:pt x="31735" y="40062"/>
                    <a:pt x="31845" y="40069"/>
                    <a:pt x="31954" y="40069"/>
                  </a:cubicBezTo>
                  <a:cubicBezTo>
                    <a:pt x="33080" y="40069"/>
                    <a:pt x="34036" y="39299"/>
                    <a:pt x="34492" y="38113"/>
                  </a:cubicBezTo>
                  <a:cubicBezTo>
                    <a:pt x="34700" y="37548"/>
                    <a:pt x="34975" y="37367"/>
                    <a:pt x="35413" y="37367"/>
                  </a:cubicBezTo>
                  <a:cubicBezTo>
                    <a:pt x="35958" y="37367"/>
                    <a:pt x="36756" y="37646"/>
                    <a:pt x="37995" y="37813"/>
                  </a:cubicBezTo>
                  <a:cubicBezTo>
                    <a:pt x="38166" y="37836"/>
                    <a:pt x="38325" y="37847"/>
                    <a:pt x="38473" y="37847"/>
                  </a:cubicBezTo>
                  <a:cubicBezTo>
                    <a:pt x="40221" y="37847"/>
                    <a:pt x="40363" y="36303"/>
                    <a:pt x="40363" y="35411"/>
                  </a:cubicBezTo>
                  <a:cubicBezTo>
                    <a:pt x="40363" y="34477"/>
                    <a:pt x="42431" y="34777"/>
                    <a:pt x="43865" y="34477"/>
                  </a:cubicBezTo>
                  <a:cubicBezTo>
                    <a:pt x="45300" y="34143"/>
                    <a:pt x="44833" y="32075"/>
                    <a:pt x="44833" y="30641"/>
                  </a:cubicBezTo>
                  <a:cubicBezTo>
                    <a:pt x="44833" y="29240"/>
                    <a:pt x="46100" y="29206"/>
                    <a:pt x="47368" y="28439"/>
                  </a:cubicBezTo>
                  <a:cubicBezTo>
                    <a:pt x="48636" y="27639"/>
                    <a:pt x="47034" y="25904"/>
                    <a:pt x="46868" y="24470"/>
                  </a:cubicBezTo>
                  <a:cubicBezTo>
                    <a:pt x="46734" y="23035"/>
                    <a:pt x="48002" y="22702"/>
                    <a:pt x="49269" y="21768"/>
                  </a:cubicBezTo>
                  <a:cubicBezTo>
                    <a:pt x="50537" y="20800"/>
                    <a:pt x="49103" y="19700"/>
                    <a:pt x="47668" y="18265"/>
                  </a:cubicBezTo>
                  <a:cubicBezTo>
                    <a:pt x="46267" y="16831"/>
                    <a:pt x="47668" y="16030"/>
                    <a:pt x="47535" y="14429"/>
                  </a:cubicBezTo>
                  <a:cubicBezTo>
                    <a:pt x="47368" y="12861"/>
                    <a:pt x="45767" y="12061"/>
                    <a:pt x="44966" y="11727"/>
                  </a:cubicBezTo>
                  <a:cubicBezTo>
                    <a:pt x="44166" y="11427"/>
                    <a:pt x="44499" y="10626"/>
                    <a:pt x="44332" y="8892"/>
                  </a:cubicBezTo>
                  <a:cubicBezTo>
                    <a:pt x="44199" y="7124"/>
                    <a:pt x="42264" y="6490"/>
                    <a:pt x="40997" y="6023"/>
                  </a:cubicBezTo>
                  <a:cubicBezTo>
                    <a:pt x="39729" y="5523"/>
                    <a:pt x="40530" y="4756"/>
                    <a:pt x="39896" y="3455"/>
                  </a:cubicBezTo>
                  <a:cubicBezTo>
                    <a:pt x="39481" y="2624"/>
                    <a:pt x="37834" y="2481"/>
                    <a:pt x="36748" y="2481"/>
                  </a:cubicBezTo>
                  <a:cubicBezTo>
                    <a:pt x="36176" y="2481"/>
                    <a:pt x="35760" y="2521"/>
                    <a:pt x="35760" y="2521"/>
                  </a:cubicBezTo>
                  <a:cubicBezTo>
                    <a:pt x="35760" y="2521"/>
                    <a:pt x="34959" y="1086"/>
                    <a:pt x="34025" y="1086"/>
                  </a:cubicBezTo>
                  <a:cubicBezTo>
                    <a:pt x="33351" y="1086"/>
                    <a:pt x="32838" y="1702"/>
                    <a:pt x="32160" y="1702"/>
                  </a:cubicBezTo>
                  <a:cubicBezTo>
                    <a:pt x="31866" y="1702"/>
                    <a:pt x="31540" y="1586"/>
                    <a:pt x="31156" y="1253"/>
                  </a:cubicBezTo>
                  <a:cubicBezTo>
                    <a:pt x="30277" y="466"/>
                    <a:pt x="29462" y="1"/>
                    <a:pt x="28466" y="1"/>
                  </a:cubicBezTo>
                  <a:cubicBezTo>
                    <a:pt x="28027" y="1"/>
                    <a:pt x="27552" y="91"/>
                    <a:pt x="27020" y="286"/>
                  </a:cubicBezTo>
                  <a:cubicBezTo>
                    <a:pt x="26453" y="519"/>
                    <a:pt x="25853" y="686"/>
                    <a:pt x="25286" y="853"/>
                  </a:cubicBezTo>
                  <a:cubicBezTo>
                    <a:pt x="24685" y="686"/>
                    <a:pt x="24085" y="519"/>
                    <a:pt x="23518" y="286"/>
                  </a:cubicBezTo>
                  <a:cubicBezTo>
                    <a:pt x="22986" y="91"/>
                    <a:pt x="22514" y="1"/>
                    <a:pt x="2207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6300085" y="3138896"/>
              <a:ext cx="101536" cy="159694"/>
            </a:xfrm>
            <a:custGeom>
              <a:avLst/>
              <a:gdLst/>
              <a:ahLst/>
              <a:cxnLst/>
              <a:rect l="l" t="t" r="r" b="b"/>
              <a:pathLst>
                <a:path w="4871" h="7661" extrusionOk="0">
                  <a:moveTo>
                    <a:pt x="1754" y="0"/>
                  </a:moveTo>
                  <a:cubicBezTo>
                    <a:pt x="1511" y="0"/>
                    <a:pt x="1277" y="98"/>
                    <a:pt x="1068" y="339"/>
                  </a:cubicBezTo>
                  <a:cubicBezTo>
                    <a:pt x="0" y="1606"/>
                    <a:pt x="367" y="4842"/>
                    <a:pt x="1802" y="6477"/>
                  </a:cubicBezTo>
                  <a:cubicBezTo>
                    <a:pt x="2669" y="7465"/>
                    <a:pt x="3610" y="7661"/>
                    <a:pt x="4218" y="7661"/>
                  </a:cubicBezTo>
                  <a:cubicBezTo>
                    <a:pt x="4615" y="7661"/>
                    <a:pt x="4871" y="7577"/>
                    <a:pt x="4871" y="7577"/>
                  </a:cubicBezTo>
                  <a:lnTo>
                    <a:pt x="3970" y="1773"/>
                  </a:lnTo>
                  <a:cubicBezTo>
                    <a:pt x="3970" y="1773"/>
                    <a:pt x="2788" y="0"/>
                    <a:pt x="1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6300085" y="3119531"/>
              <a:ext cx="101536" cy="188439"/>
            </a:xfrm>
            <a:custGeom>
              <a:avLst/>
              <a:gdLst/>
              <a:ahLst/>
              <a:cxnLst/>
              <a:rect l="l" t="t" r="r" b="b"/>
              <a:pathLst>
                <a:path w="4871" h="9040" fill="none" extrusionOk="0">
                  <a:moveTo>
                    <a:pt x="3970" y="2702"/>
                  </a:moveTo>
                  <a:cubicBezTo>
                    <a:pt x="3970" y="2702"/>
                    <a:pt x="2169" y="0"/>
                    <a:pt x="1068" y="1268"/>
                  </a:cubicBezTo>
                  <a:cubicBezTo>
                    <a:pt x="0" y="2535"/>
                    <a:pt x="367" y="5771"/>
                    <a:pt x="1802" y="7406"/>
                  </a:cubicBezTo>
                  <a:cubicBezTo>
                    <a:pt x="3236" y="9040"/>
                    <a:pt x="4871" y="8506"/>
                    <a:pt x="4871" y="850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753442" y="3141231"/>
              <a:ext cx="115440" cy="153273"/>
            </a:xfrm>
            <a:custGeom>
              <a:avLst/>
              <a:gdLst/>
              <a:ahLst/>
              <a:cxnLst/>
              <a:rect l="l" t="t" r="r" b="b"/>
              <a:pathLst>
                <a:path w="5538" h="7353" extrusionOk="0">
                  <a:moveTo>
                    <a:pt x="3871" y="1"/>
                  </a:moveTo>
                  <a:cubicBezTo>
                    <a:pt x="2871" y="1"/>
                    <a:pt x="1568" y="1528"/>
                    <a:pt x="1568" y="1528"/>
                  </a:cubicBezTo>
                  <a:lnTo>
                    <a:pt x="0" y="7165"/>
                  </a:lnTo>
                  <a:cubicBezTo>
                    <a:pt x="0" y="7165"/>
                    <a:pt x="401" y="7353"/>
                    <a:pt x="1005" y="7353"/>
                  </a:cubicBezTo>
                  <a:cubicBezTo>
                    <a:pt x="1595" y="7353"/>
                    <a:pt x="2378" y="7174"/>
                    <a:pt x="3169" y="6465"/>
                  </a:cubicBezTo>
                  <a:cubicBezTo>
                    <a:pt x="4804" y="5030"/>
                    <a:pt x="5538" y="1828"/>
                    <a:pt x="4604" y="427"/>
                  </a:cubicBezTo>
                  <a:cubicBezTo>
                    <a:pt x="4407" y="120"/>
                    <a:pt x="4151" y="1"/>
                    <a:pt x="3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6753442" y="3120907"/>
              <a:ext cx="115440" cy="184979"/>
            </a:xfrm>
            <a:custGeom>
              <a:avLst/>
              <a:gdLst/>
              <a:ahLst/>
              <a:cxnLst/>
              <a:rect l="l" t="t" r="r" b="b"/>
              <a:pathLst>
                <a:path w="5538" h="8874" fill="none" extrusionOk="0">
                  <a:moveTo>
                    <a:pt x="1568" y="2503"/>
                  </a:moveTo>
                  <a:cubicBezTo>
                    <a:pt x="1568" y="2503"/>
                    <a:pt x="3703" y="1"/>
                    <a:pt x="4604" y="1402"/>
                  </a:cubicBezTo>
                  <a:cubicBezTo>
                    <a:pt x="5538" y="2803"/>
                    <a:pt x="4804" y="6005"/>
                    <a:pt x="3169" y="7440"/>
                  </a:cubicBezTo>
                  <a:cubicBezTo>
                    <a:pt x="1568" y="8874"/>
                    <a:pt x="0" y="8140"/>
                    <a:pt x="0" y="814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355720" y="3034004"/>
              <a:ext cx="467282" cy="494402"/>
            </a:xfrm>
            <a:custGeom>
              <a:avLst/>
              <a:gdLst/>
              <a:ahLst/>
              <a:cxnLst/>
              <a:rect l="l" t="t" r="r" b="b"/>
              <a:pathLst>
                <a:path w="22417" h="23718" extrusionOk="0">
                  <a:moveTo>
                    <a:pt x="5704" y="0"/>
                  </a:moveTo>
                  <a:cubicBezTo>
                    <a:pt x="5704" y="0"/>
                    <a:pt x="4770" y="834"/>
                    <a:pt x="3803" y="834"/>
                  </a:cubicBezTo>
                  <a:cubicBezTo>
                    <a:pt x="3202" y="834"/>
                    <a:pt x="2602" y="801"/>
                    <a:pt x="2001" y="734"/>
                  </a:cubicBezTo>
                  <a:cubicBezTo>
                    <a:pt x="1768" y="868"/>
                    <a:pt x="1468" y="934"/>
                    <a:pt x="1168" y="968"/>
                  </a:cubicBezTo>
                  <a:lnTo>
                    <a:pt x="334" y="968"/>
                  </a:lnTo>
                  <a:cubicBezTo>
                    <a:pt x="334" y="968"/>
                    <a:pt x="0" y="8106"/>
                    <a:pt x="1168" y="13243"/>
                  </a:cubicBezTo>
                  <a:cubicBezTo>
                    <a:pt x="2368" y="18380"/>
                    <a:pt x="7005" y="22183"/>
                    <a:pt x="8940" y="23250"/>
                  </a:cubicBezTo>
                  <a:cubicBezTo>
                    <a:pt x="9525" y="23579"/>
                    <a:pt x="10239" y="23718"/>
                    <a:pt x="10976" y="23718"/>
                  </a:cubicBezTo>
                  <a:cubicBezTo>
                    <a:pt x="12635" y="23718"/>
                    <a:pt x="14408" y="23014"/>
                    <a:pt x="15077" y="22183"/>
                  </a:cubicBezTo>
                  <a:cubicBezTo>
                    <a:pt x="16011" y="20982"/>
                    <a:pt x="19080" y="17413"/>
                    <a:pt x="20481" y="14311"/>
                  </a:cubicBezTo>
                  <a:cubicBezTo>
                    <a:pt x="21916" y="11208"/>
                    <a:pt x="22416" y="2135"/>
                    <a:pt x="22416" y="1535"/>
                  </a:cubicBezTo>
                  <a:cubicBezTo>
                    <a:pt x="22416" y="968"/>
                    <a:pt x="20481" y="1668"/>
                    <a:pt x="19914" y="267"/>
                  </a:cubicBezTo>
                  <a:cubicBezTo>
                    <a:pt x="19361" y="738"/>
                    <a:pt x="18669" y="1001"/>
                    <a:pt x="17955" y="1001"/>
                  </a:cubicBezTo>
                  <a:cubicBezTo>
                    <a:pt x="17808" y="1001"/>
                    <a:pt x="17660" y="990"/>
                    <a:pt x="17513" y="968"/>
                  </a:cubicBezTo>
                  <a:cubicBezTo>
                    <a:pt x="16712" y="834"/>
                    <a:pt x="15945" y="601"/>
                    <a:pt x="15244" y="267"/>
                  </a:cubicBezTo>
                  <a:cubicBezTo>
                    <a:pt x="15244" y="267"/>
                    <a:pt x="14242" y="920"/>
                    <a:pt x="13290" y="920"/>
                  </a:cubicBezTo>
                  <a:cubicBezTo>
                    <a:pt x="13103" y="920"/>
                    <a:pt x="12918" y="894"/>
                    <a:pt x="12742" y="834"/>
                  </a:cubicBezTo>
                  <a:cubicBezTo>
                    <a:pt x="11675" y="501"/>
                    <a:pt x="10474" y="134"/>
                    <a:pt x="10474" y="134"/>
                  </a:cubicBezTo>
                  <a:cubicBezTo>
                    <a:pt x="9901" y="482"/>
                    <a:pt x="9235" y="664"/>
                    <a:pt x="8560" y="664"/>
                  </a:cubicBezTo>
                  <a:cubicBezTo>
                    <a:pt x="8331" y="664"/>
                    <a:pt x="8100" y="643"/>
                    <a:pt x="7872" y="601"/>
                  </a:cubicBezTo>
                  <a:cubicBezTo>
                    <a:pt x="6204" y="367"/>
                    <a:pt x="5704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6430116" y="3611119"/>
              <a:ext cx="308047" cy="477017"/>
            </a:xfrm>
            <a:custGeom>
              <a:avLst/>
              <a:gdLst/>
              <a:ahLst/>
              <a:cxnLst/>
              <a:rect l="l" t="t" r="r" b="b"/>
              <a:pathLst>
                <a:path w="14778" h="22884" fill="none" extrusionOk="0">
                  <a:moveTo>
                    <a:pt x="14777" y="1"/>
                  </a:moveTo>
                  <a:lnTo>
                    <a:pt x="5471" y="22884"/>
                  </a:lnTo>
                  <a:lnTo>
                    <a:pt x="0" y="9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6519812" y="4083258"/>
              <a:ext cx="63994" cy="54697"/>
            </a:xfrm>
            <a:custGeom>
              <a:avLst/>
              <a:gdLst/>
              <a:ahLst/>
              <a:cxnLst/>
              <a:rect l="l" t="t" r="r" b="b"/>
              <a:pathLst>
                <a:path w="3070" h="2624" extrusionOk="0">
                  <a:moveTo>
                    <a:pt x="1301" y="0"/>
                  </a:moveTo>
                  <a:cubicBezTo>
                    <a:pt x="567" y="0"/>
                    <a:pt x="0" y="601"/>
                    <a:pt x="0" y="1301"/>
                  </a:cubicBezTo>
                  <a:cubicBezTo>
                    <a:pt x="0" y="2093"/>
                    <a:pt x="644" y="2624"/>
                    <a:pt x="1319" y="2624"/>
                  </a:cubicBezTo>
                  <a:cubicBezTo>
                    <a:pt x="1639" y="2624"/>
                    <a:pt x="1967" y="2504"/>
                    <a:pt x="2235" y="2235"/>
                  </a:cubicBezTo>
                  <a:cubicBezTo>
                    <a:pt x="3069" y="1401"/>
                    <a:pt x="2469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5928773" y="4497677"/>
              <a:ext cx="749586" cy="22950"/>
            </a:xfrm>
            <a:custGeom>
              <a:avLst/>
              <a:gdLst/>
              <a:ahLst/>
              <a:cxnLst/>
              <a:rect l="l" t="t" r="r" b="b"/>
              <a:pathLst>
                <a:path w="35960" h="1101" extrusionOk="0">
                  <a:moveTo>
                    <a:pt x="1" y="0"/>
                  </a:moveTo>
                  <a:lnTo>
                    <a:pt x="1" y="1101"/>
                  </a:lnTo>
                  <a:lnTo>
                    <a:pt x="35960" y="1101"/>
                  </a:lnTo>
                  <a:lnTo>
                    <a:pt x="35960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5382258" y="4010238"/>
              <a:ext cx="904631" cy="510390"/>
            </a:xfrm>
            <a:custGeom>
              <a:avLst/>
              <a:gdLst/>
              <a:ahLst/>
              <a:cxnLst/>
              <a:rect l="l" t="t" r="r" b="b"/>
              <a:pathLst>
                <a:path w="43398" h="24485" extrusionOk="0">
                  <a:moveTo>
                    <a:pt x="0" y="1"/>
                  </a:moveTo>
                  <a:lnTo>
                    <a:pt x="7305" y="24485"/>
                  </a:lnTo>
                  <a:lnTo>
                    <a:pt x="43398" y="24485"/>
                  </a:lnTo>
                  <a:lnTo>
                    <a:pt x="36092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53" name="Google Shape;653;p31"/>
          <p:cNvGrpSpPr/>
          <p:nvPr/>
        </p:nvGrpSpPr>
        <p:grpSpPr>
          <a:xfrm>
            <a:off x="6239315" y="1378124"/>
            <a:ext cx="292556" cy="406656"/>
            <a:chOff x="5768686" y="1207417"/>
            <a:chExt cx="322660" cy="448501"/>
          </a:xfrm>
        </p:grpSpPr>
        <p:sp>
          <p:nvSpPr>
            <p:cNvPr id="654" name="Google Shape;654;p31"/>
            <p:cNvSpPr/>
            <p:nvPr/>
          </p:nvSpPr>
          <p:spPr>
            <a:xfrm>
              <a:off x="5768686" y="1207417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5997460" y="1207417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4503" y="44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5818756" y="135831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5818756" y="141949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5818756" y="1479986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5818756" y="1541187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0" name="Google Shape;660;p31"/>
          <p:cNvGrpSpPr/>
          <p:nvPr/>
        </p:nvGrpSpPr>
        <p:grpSpPr>
          <a:xfrm>
            <a:off x="5673803" y="832317"/>
            <a:ext cx="292556" cy="406675"/>
            <a:chOff x="5144983" y="773528"/>
            <a:chExt cx="322660" cy="448522"/>
          </a:xfrm>
        </p:grpSpPr>
        <p:sp>
          <p:nvSpPr>
            <p:cNvPr id="661" name="Google Shape;661;p31"/>
            <p:cNvSpPr/>
            <p:nvPr/>
          </p:nvSpPr>
          <p:spPr>
            <a:xfrm>
              <a:off x="5357060" y="1018290"/>
              <a:ext cx="13237" cy="21"/>
            </a:xfrm>
            <a:custGeom>
              <a:avLst/>
              <a:gdLst/>
              <a:ahLst/>
              <a:cxnLst/>
              <a:rect l="l" t="t" r="r" b="b"/>
              <a:pathLst>
                <a:path w="635" h="1" fill="none" extrusionOk="0">
                  <a:moveTo>
                    <a:pt x="634" y="0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5144983" y="773528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0" y="1"/>
                  </a:moveTo>
                  <a:lnTo>
                    <a:pt x="0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5373736" y="773528"/>
              <a:ext cx="93907" cy="91113"/>
            </a:xfrm>
            <a:custGeom>
              <a:avLst/>
              <a:gdLst/>
              <a:ahLst/>
              <a:cxnLst/>
              <a:rect l="l" t="t" r="r" b="b"/>
              <a:pathLst>
                <a:path w="4505" h="4371" extrusionOk="0">
                  <a:moveTo>
                    <a:pt x="1" y="1"/>
                  </a:moveTo>
                  <a:lnTo>
                    <a:pt x="1" y="4370"/>
                  </a:lnTo>
                  <a:lnTo>
                    <a:pt x="4504" y="4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5194344" y="924425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5194344" y="98491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5194344" y="104609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5194344" y="110659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8" name="Google Shape;668;p31"/>
          <p:cNvGrpSpPr/>
          <p:nvPr/>
        </p:nvGrpSpPr>
        <p:grpSpPr>
          <a:xfrm>
            <a:off x="5095043" y="3039554"/>
            <a:ext cx="292556" cy="406656"/>
            <a:chOff x="4506667" y="3207891"/>
            <a:chExt cx="322660" cy="448501"/>
          </a:xfrm>
        </p:grpSpPr>
        <p:sp>
          <p:nvSpPr>
            <p:cNvPr id="669" name="Google Shape;669;p31"/>
            <p:cNvSpPr/>
            <p:nvPr/>
          </p:nvSpPr>
          <p:spPr>
            <a:xfrm>
              <a:off x="4506667" y="3207891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0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4735441" y="3207891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0"/>
                  </a:moveTo>
                  <a:lnTo>
                    <a:pt x="0" y="4403"/>
                  </a:lnTo>
                  <a:lnTo>
                    <a:pt x="4503" y="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4556028" y="335876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4556028" y="3419968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4556028" y="348046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4556028" y="354164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75" name="Google Shape;675;p31"/>
          <p:cNvGrpSpPr/>
          <p:nvPr/>
        </p:nvGrpSpPr>
        <p:grpSpPr>
          <a:xfrm>
            <a:off x="5095043" y="1960203"/>
            <a:ext cx="292556" cy="406675"/>
            <a:chOff x="4506667" y="2017474"/>
            <a:chExt cx="322660" cy="448522"/>
          </a:xfrm>
        </p:grpSpPr>
        <p:sp>
          <p:nvSpPr>
            <p:cNvPr id="676" name="Google Shape;676;p31"/>
            <p:cNvSpPr/>
            <p:nvPr/>
          </p:nvSpPr>
          <p:spPr>
            <a:xfrm>
              <a:off x="4506667" y="2017474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4735441" y="2017474"/>
              <a:ext cx="93886" cy="91113"/>
            </a:xfrm>
            <a:custGeom>
              <a:avLst/>
              <a:gdLst/>
              <a:ahLst/>
              <a:cxnLst/>
              <a:rect l="l" t="t" r="r" b="b"/>
              <a:pathLst>
                <a:path w="4504" h="4371" extrusionOk="0">
                  <a:moveTo>
                    <a:pt x="0" y="1"/>
                  </a:moveTo>
                  <a:lnTo>
                    <a:pt x="0" y="4371"/>
                  </a:lnTo>
                  <a:lnTo>
                    <a:pt x="4503" y="4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4556028" y="2168371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4556028" y="222886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556028" y="229004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4556028" y="2350536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682" name="Google Shape;682;p31"/>
          <p:cNvSpPr txBox="1">
            <a:spLocks noGrp="1"/>
          </p:cNvSpPr>
          <p:nvPr>
            <p:ph type="title"/>
          </p:nvPr>
        </p:nvSpPr>
        <p:spPr>
          <a:xfrm>
            <a:off x="662969" y="1612170"/>
            <a:ext cx="5155863" cy="1448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Testing a demo Website</a:t>
            </a:r>
            <a:endParaRPr dirty="0"/>
          </a:p>
        </p:txBody>
      </p:sp>
      <p:sp>
        <p:nvSpPr>
          <p:cNvPr id="683" name="Google Shape;683;p31"/>
          <p:cNvSpPr txBox="1">
            <a:spLocks noGrp="1"/>
          </p:cNvSpPr>
          <p:nvPr>
            <p:ph type="title" idx="2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85" name="Google Shape;685;p31"/>
          <p:cNvSpPr/>
          <p:nvPr/>
        </p:nvSpPr>
        <p:spPr>
          <a:xfrm rot="5400000">
            <a:off x="2443025" y="82422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90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713250" y="453361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for testing </a:t>
            </a:r>
            <a:endParaRPr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C4E8C8D-3F96-5FD1-2F11-AE55C3F90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94" y="1172279"/>
            <a:ext cx="6829611" cy="37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10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title"/>
          </p:nvPr>
        </p:nvSpPr>
        <p:spPr>
          <a:xfrm>
            <a:off x="897807" y="237021"/>
            <a:ext cx="3075900" cy="13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30" name="Google Shape;230;p25"/>
          <p:cNvSpPr txBox="1">
            <a:spLocks noGrp="1"/>
          </p:cNvSpPr>
          <p:nvPr>
            <p:ph type="subTitle" idx="1"/>
          </p:nvPr>
        </p:nvSpPr>
        <p:spPr>
          <a:xfrm>
            <a:off x="865699" y="1563534"/>
            <a:ext cx="5720530" cy="23652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Thus we have successfully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" sz="2400" dirty="0"/>
              <a:t>reated a project using sprinboot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Pushed the project on github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</a:t>
            </a:r>
            <a:r>
              <a:rPr lang="en" sz="2400" dirty="0"/>
              <a:t>sed Jenkins for CI/CD pipeline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Docarize the project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Tested a demo website</a:t>
            </a:r>
            <a:endParaRPr sz="2400" dirty="0"/>
          </a:p>
        </p:txBody>
      </p:sp>
      <p:grpSp>
        <p:nvGrpSpPr>
          <p:cNvPr id="231" name="Google Shape;231;p25"/>
          <p:cNvGrpSpPr/>
          <p:nvPr/>
        </p:nvGrpSpPr>
        <p:grpSpPr>
          <a:xfrm>
            <a:off x="4744985" y="4008678"/>
            <a:ext cx="307471" cy="920304"/>
            <a:chOff x="2844599" y="4119821"/>
            <a:chExt cx="341711" cy="1022787"/>
          </a:xfrm>
        </p:grpSpPr>
        <p:sp>
          <p:nvSpPr>
            <p:cNvPr id="232" name="Google Shape;232;p25"/>
            <p:cNvSpPr/>
            <p:nvPr/>
          </p:nvSpPr>
          <p:spPr>
            <a:xfrm>
              <a:off x="2844599" y="4119821"/>
              <a:ext cx="341711" cy="1022787"/>
            </a:xfrm>
            <a:custGeom>
              <a:avLst/>
              <a:gdLst/>
              <a:ahLst/>
              <a:cxnLst/>
              <a:rect l="l" t="t" r="r" b="b"/>
              <a:pathLst>
                <a:path w="15012" h="44933" extrusionOk="0">
                  <a:moveTo>
                    <a:pt x="1" y="0"/>
                  </a:moveTo>
                  <a:lnTo>
                    <a:pt x="1" y="44933"/>
                  </a:lnTo>
                  <a:lnTo>
                    <a:pt x="15011" y="44933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2844599" y="4119821"/>
              <a:ext cx="341711" cy="858784"/>
            </a:xfrm>
            <a:custGeom>
              <a:avLst/>
              <a:gdLst/>
              <a:ahLst/>
              <a:cxnLst/>
              <a:rect l="l" t="t" r="r" b="b"/>
              <a:pathLst>
                <a:path w="15012" h="37728" extrusionOk="0">
                  <a:moveTo>
                    <a:pt x="1" y="0"/>
                  </a:moveTo>
                  <a:lnTo>
                    <a:pt x="1" y="37727"/>
                  </a:lnTo>
                  <a:cubicBezTo>
                    <a:pt x="4771" y="35192"/>
                    <a:pt x="9808" y="33191"/>
                    <a:pt x="15011" y="31757"/>
                  </a:cubicBezTo>
                  <a:lnTo>
                    <a:pt x="150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2844599" y="4843418"/>
              <a:ext cx="341711" cy="299190"/>
            </a:xfrm>
            <a:custGeom>
              <a:avLst/>
              <a:gdLst/>
              <a:ahLst/>
              <a:cxnLst/>
              <a:rect l="l" t="t" r="r" b="b"/>
              <a:pathLst>
                <a:path w="15012" h="13144" extrusionOk="0">
                  <a:moveTo>
                    <a:pt x="15011" y="1"/>
                  </a:moveTo>
                  <a:cubicBezTo>
                    <a:pt x="9808" y="1435"/>
                    <a:pt x="4771" y="3403"/>
                    <a:pt x="1" y="5972"/>
                  </a:cubicBezTo>
                  <a:lnTo>
                    <a:pt x="1" y="13144"/>
                  </a:lnTo>
                  <a:lnTo>
                    <a:pt x="15011" y="13144"/>
                  </a:lnTo>
                  <a:lnTo>
                    <a:pt x="15011" y="1"/>
                  </a:lnTo>
                  <a:close/>
                </a:path>
              </a:pathLst>
            </a:custGeom>
            <a:solidFill>
              <a:srgbClr val="3C4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25"/>
          <p:cNvGrpSpPr/>
          <p:nvPr/>
        </p:nvGrpSpPr>
        <p:grpSpPr>
          <a:xfrm>
            <a:off x="5206151" y="3928738"/>
            <a:ext cx="307471" cy="1000244"/>
            <a:chOff x="3357120" y="4030979"/>
            <a:chExt cx="341711" cy="1111629"/>
          </a:xfrm>
        </p:grpSpPr>
        <p:sp>
          <p:nvSpPr>
            <p:cNvPr id="236" name="Google Shape;236;p25"/>
            <p:cNvSpPr/>
            <p:nvPr/>
          </p:nvSpPr>
          <p:spPr>
            <a:xfrm>
              <a:off x="3357120" y="4030979"/>
              <a:ext cx="341711" cy="1111629"/>
            </a:xfrm>
            <a:custGeom>
              <a:avLst/>
              <a:gdLst/>
              <a:ahLst/>
              <a:cxnLst/>
              <a:rect l="l" t="t" r="r" b="b"/>
              <a:pathLst>
                <a:path w="15012" h="48836" extrusionOk="0">
                  <a:moveTo>
                    <a:pt x="1" y="1"/>
                  </a:moveTo>
                  <a:lnTo>
                    <a:pt x="1" y="48836"/>
                  </a:lnTo>
                  <a:lnTo>
                    <a:pt x="15011" y="48836"/>
                  </a:lnTo>
                  <a:lnTo>
                    <a:pt x="15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3357120" y="4778886"/>
              <a:ext cx="341711" cy="363722"/>
            </a:xfrm>
            <a:custGeom>
              <a:avLst/>
              <a:gdLst/>
              <a:ahLst/>
              <a:cxnLst/>
              <a:rect l="l" t="t" r="r" b="b"/>
              <a:pathLst>
                <a:path w="15012" h="15979" extrusionOk="0">
                  <a:moveTo>
                    <a:pt x="14144" y="0"/>
                  </a:moveTo>
                  <a:cubicBezTo>
                    <a:pt x="9374" y="0"/>
                    <a:pt x="4671" y="401"/>
                    <a:pt x="1" y="1168"/>
                  </a:cubicBezTo>
                  <a:lnTo>
                    <a:pt x="1" y="15979"/>
                  </a:lnTo>
                  <a:lnTo>
                    <a:pt x="15011" y="1597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25"/>
          <p:cNvGrpSpPr/>
          <p:nvPr/>
        </p:nvGrpSpPr>
        <p:grpSpPr>
          <a:xfrm>
            <a:off x="5667317" y="3696455"/>
            <a:ext cx="307471" cy="1232527"/>
            <a:chOff x="3869640" y="3772829"/>
            <a:chExt cx="341711" cy="1369779"/>
          </a:xfrm>
        </p:grpSpPr>
        <p:sp>
          <p:nvSpPr>
            <p:cNvPr id="239" name="Google Shape;239;p25"/>
            <p:cNvSpPr/>
            <p:nvPr/>
          </p:nvSpPr>
          <p:spPr>
            <a:xfrm>
              <a:off x="3869640" y="3772829"/>
              <a:ext cx="341711" cy="1369779"/>
            </a:xfrm>
            <a:custGeom>
              <a:avLst/>
              <a:gdLst/>
              <a:ahLst/>
              <a:cxnLst/>
              <a:rect l="l" t="t" r="r" b="b"/>
              <a:pathLst>
                <a:path w="15012" h="60177" extrusionOk="0">
                  <a:moveTo>
                    <a:pt x="1" y="0"/>
                  </a:moveTo>
                  <a:lnTo>
                    <a:pt x="1" y="60177"/>
                  </a:lnTo>
                  <a:lnTo>
                    <a:pt x="15011" y="60177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3869640" y="3772829"/>
              <a:ext cx="341711" cy="1037970"/>
            </a:xfrm>
            <a:custGeom>
              <a:avLst/>
              <a:gdLst/>
              <a:ahLst/>
              <a:cxnLst/>
              <a:rect l="l" t="t" r="r" b="b"/>
              <a:pathLst>
                <a:path w="15012" h="45600" extrusionOk="0">
                  <a:moveTo>
                    <a:pt x="1" y="0"/>
                  </a:moveTo>
                  <a:lnTo>
                    <a:pt x="1" y="44432"/>
                  </a:lnTo>
                  <a:cubicBezTo>
                    <a:pt x="5538" y="44665"/>
                    <a:pt x="10441" y="45132"/>
                    <a:pt x="15011" y="45599"/>
                  </a:cubicBezTo>
                  <a:lnTo>
                    <a:pt x="150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3869640" y="4784190"/>
              <a:ext cx="341711" cy="358418"/>
            </a:xfrm>
            <a:custGeom>
              <a:avLst/>
              <a:gdLst/>
              <a:ahLst/>
              <a:cxnLst/>
              <a:rect l="l" t="t" r="r" b="b"/>
              <a:pathLst>
                <a:path w="15012" h="15746" extrusionOk="0">
                  <a:moveTo>
                    <a:pt x="1" y="1"/>
                  </a:moveTo>
                  <a:lnTo>
                    <a:pt x="1" y="15746"/>
                  </a:lnTo>
                  <a:lnTo>
                    <a:pt x="15011" y="15746"/>
                  </a:lnTo>
                  <a:lnTo>
                    <a:pt x="15011" y="1168"/>
                  </a:lnTo>
                  <a:cubicBezTo>
                    <a:pt x="10441" y="701"/>
                    <a:pt x="5538" y="234"/>
                    <a:pt x="1" y="1"/>
                  </a:cubicBezTo>
                  <a:close/>
                </a:path>
              </a:pathLst>
            </a:custGeom>
            <a:solidFill>
              <a:srgbClr val="3C4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25"/>
          <p:cNvGrpSpPr/>
          <p:nvPr/>
        </p:nvGrpSpPr>
        <p:grpSpPr>
          <a:xfrm>
            <a:off x="6128483" y="3818751"/>
            <a:ext cx="307471" cy="1110231"/>
            <a:chOff x="4382161" y="3908744"/>
            <a:chExt cx="341711" cy="1233864"/>
          </a:xfrm>
        </p:grpSpPr>
        <p:sp>
          <p:nvSpPr>
            <p:cNvPr id="243" name="Google Shape;243;p25"/>
            <p:cNvSpPr/>
            <p:nvPr/>
          </p:nvSpPr>
          <p:spPr>
            <a:xfrm>
              <a:off x="4382161" y="3908744"/>
              <a:ext cx="341711" cy="1233864"/>
            </a:xfrm>
            <a:custGeom>
              <a:avLst/>
              <a:gdLst/>
              <a:ahLst/>
              <a:cxnLst/>
              <a:rect l="l" t="t" r="r" b="b"/>
              <a:pathLst>
                <a:path w="15012" h="54206" extrusionOk="0">
                  <a:moveTo>
                    <a:pt x="1" y="0"/>
                  </a:moveTo>
                  <a:lnTo>
                    <a:pt x="1" y="54206"/>
                  </a:lnTo>
                  <a:lnTo>
                    <a:pt x="15011" y="54206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4382161" y="4827484"/>
              <a:ext cx="341711" cy="315124"/>
            </a:xfrm>
            <a:custGeom>
              <a:avLst/>
              <a:gdLst/>
              <a:ahLst/>
              <a:cxnLst/>
              <a:rect l="l" t="t" r="r" b="b"/>
              <a:pathLst>
                <a:path w="15012" h="13844" extrusionOk="0">
                  <a:moveTo>
                    <a:pt x="1" y="0"/>
                  </a:moveTo>
                  <a:lnTo>
                    <a:pt x="1" y="13844"/>
                  </a:lnTo>
                  <a:lnTo>
                    <a:pt x="15011" y="13844"/>
                  </a:lnTo>
                  <a:lnTo>
                    <a:pt x="15011" y="634"/>
                  </a:lnTo>
                  <a:cubicBezTo>
                    <a:pt x="14044" y="668"/>
                    <a:pt x="13143" y="668"/>
                    <a:pt x="12176" y="668"/>
                  </a:cubicBezTo>
                  <a:cubicBezTo>
                    <a:pt x="8107" y="668"/>
                    <a:pt x="4037" y="467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25"/>
          <p:cNvGrpSpPr/>
          <p:nvPr/>
        </p:nvGrpSpPr>
        <p:grpSpPr>
          <a:xfrm>
            <a:off x="6589649" y="3169686"/>
            <a:ext cx="307471" cy="1759296"/>
            <a:chOff x="4894681" y="3187400"/>
            <a:chExt cx="341711" cy="1955208"/>
          </a:xfrm>
        </p:grpSpPr>
        <p:sp>
          <p:nvSpPr>
            <p:cNvPr id="246" name="Google Shape;246;p25"/>
            <p:cNvSpPr/>
            <p:nvPr/>
          </p:nvSpPr>
          <p:spPr>
            <a:xfrm>
              <a:off x="4894681" y="3187400"/>
              <a:ext cx="341711" cy="1955208"/>
            </a:xfrm>
            <a:custGeom>
              <a:avLst/>
              <a:gdLst/>
              <a:ahLst/>
              <a:cxnLst/>
              <a:rect l="l" t="t" r="r" b="b"/>
              <a:pathLst>
                <a:path w="15012" h="85896" extrusionOk="0">
                  <a:moveTo>
                    <a:pt x="1" y="1"/>
                  </a:moveTo>
                  <a:lnTo>
                    <a:pt x="1" y="85896"/>
                  </a:lnTo>
                  <a:lnTo>
                    <a:pt x="15012" y="85896"/>
                  </a:lnTo>
                  <a:lnTo>
                    <a:pt x="1501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4894681" y="3187400"/>
              <a:ext cx="341711" cy="1639332"/>
            </a:xfrm>
            <a:custGeom>
              <a:avLst/>
              <a:gdLst/>
              <a:ahLst/>
              <a:cxnLst/>
              <a:rect l="l" t="t" r="r" b="b"/>
              <a:pathLst>
                <a:path w="15012" h="72019" extrusionOk="0">
                  <a:moveTo>
                    <a:pt x="1" y="1"/>
                  </a:moveTo>
                  <a:lnTo>
                    <a:pt x="1" y="72019"/>
                  </a:lnTo>
                  <a:cubicBezTo>
                    <a:pt x="5138" y="71218"/>
                    <a:pt x="10141" y="69917"/>
                    <a:pt x="15012" y="68150"/>
                  </a:cubicBezTo>
                  <a:lnTo>
                    <a:pt x="150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4894681" y="4738642"/>
              <a:ext cx="341711" cy="403966"/>
            </a:xfrm>
            <a:custGeom>
              <a:avLst/>
              <a:gdLst/>
              <a:ahLst/>
              <a:cxnLst/>
              <a:rect l="l" t="t" r="r" b="b"/>
              <a:pathLst>
                <a:path w="15012" h="17747" extrusionOk="0">
                  <a:moveTo>
                    <a:pt x="15012" y="1"/>
                  </a:moveTo>
                  <a:cubicBezTo>
                    <a:pt x="10141" y="1768"/>
                    <a:pt x="5138" y="3069"/>
                    <a:pt x="1" y="3870"/>
                  </a:cubicBezTo>
                  <a:lnTo>
                    <a:pt x="1" y="17747"/>
                  </a:lnTo>
                  <a:lnTo>
                    <a:pt x="15012" y="17747"/>
                  </a:lnTo>
                  <a:lnTo>
                    <a:pt x="15012" y="1"/>
                  </a:lnTo>
                  <a:close/>
                </a:path>
              </a:pathLst>
            </a:custGeom>
            <a:solidFill>
              <a:srgbClr val="3C4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25"/>
          <p:cNvGrpSpPr/>
          <p:nvPr/>
        </p:nvGrpSpPr>
        <p:grpSpPr>
          <a:xfrm>
            <a:off x="7546144" y="2845174"/>
            <a:ext cx="307471" cy="2084484"/>
            <a:chOff x="5957690" y="2826751"/>
            <a:chExt cx="341711" cy="2316608"/>
          </a:xfrm>
        </p:grpSpPr>
        <p:sp>
          <p:nvSpPr>
            <p:cNvPr id="250" name="Google Shape;250;p25"/>
            <p:cNvSpPr/>
            <p:nvPr/>
          </p:nvSpPr>
          <p:spPr>
            <a:xfrm>
              <a:off x="5957690" y="2826751"/>
              <a:ext cx="341711" cy="2315857"/>
            </a:xfrm>
            <a:custGeom>
              <a:avLst/>
              <a:gdLst/>
              <a:ahLst/>
              <a:cxnLst/>
              <a:rect l="l" t="t" r="r" b="b"/>
              <a:pathLst>
                <a:path w="15012" h="101740" extrusionOk="0">
                  <a:moveTo>
                    <a:pt x="1" y="0"/>
                  </a:moveTo>
                  <a:lnTo>
                    <a:pt x="1" y="101740"/>
                  </a:lnTo>
                  <a:lnTo>
                    <a:pt x="15012" y="101740"/>
                  </a:lnTo>
                  <a:lnTo>
                    <a:pt x="1501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5957690" y="2826751"/>
              <a:ext cx="341711" cy="1632504"/>
            </a:xfrm>
            <a:custGeom>
              <a:avLst/>
              <a:gdLst/>
              <a:ahLst/>
              <a:cxnLst/>
              <a:rect l="l" t="t" r="r" b="b"/>
              <a:pathLst>
                <a:path w="15012" h="71719" extrusionOk="0">
                  <a:moveTo>
                    <a:pt x="1" y="0"/>
                  </a:moveTo>
                  <a:lnTo>
                    <a:pt x="1" y="71718"/>
                  </a:lnTo>
                  <a:cubicBezTo>
                    <a:pt x="5138" y="70918"/>
                    <a:pt x="10141" y="69650"/>
                    <a:pt x="15012" y="67849"/>
                  </a:cubicBezTo>
                  <a:lnTo>
                    <a:pt x="150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5957690" y="4371915"/>
              <a:ext cx="341711" cy="771444"/>
            </a:xfrm>
            <a:custGeom>
              <a:avLst/>
              <a:gdLst/>
              <a:ahLst/>
              <a:cxnLst/>
              <a:rect l="l" t="t" r="r" b="b"/>
              <a:pathLst>
                <a:path w="15012" h="33891" extrusionOk="0">
                  <a:moveTo>
                    <a:pt x="15012" y="0"/>
                  </a:moveTo>
                  <a:cubicBezTo>
                    <a:pt x="10141" y="1801"/>
                    <a:pt x="5138" y="3102"/>
                    <a:pt x="1" y="3869"/>
                  </a:cubicBezTo>
                  <a:lnTo>
                    <a:pt x="1" y="33891"/>
                  </a:lnTo>
                  <a:lnTo>
                    <a:pt x="15012" y="33891"/>
                  </a:lnTo>
                  <a:lnTo>
                    <a:pt x="15012" y="0"/>
                  </a:lnTo>
                  <a:close/>
                </a:path>
              </a:pathLst>
            </a:custGeom>
            <a:solidFill>
              <a:srgbClr val="3C44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25"/>
          <p:cNvGrpSpPr/>
          <p:nvPr/>
        </p:nvGrpSpPr>
        <p:grpSpPr>
          <a:xfrm>
            <a:off x="7050814" y="2920997"/>
            <a:ext cx="307471" cy="2007985"/>
            <a:chOff x="5407202" y="2911018"/>
            <a:chExt cx="341711" cy="2231590"/>
          </a:xfrm>
        </p:grpSpPr>
        <p:sp>
          <p:nvSpPr>
            <p:cNvPr id="254" name="Google Shape;254;p25"/>
            <p:cNvSpPr/>
            <p:nvPr/>
          </p:nvSpPr>
          <p:spPr>
            <a:xfrm>
              <a:off x="5407202" y="2911018"/>
              <a:ext cx="341711" cy="2231590"/>
            </a:xfrm>
            <a:custGeom>
              <a:avLst/>
              <a:gdLst/>
              <a:ahLst/>
              <a:cxnLst/>
              <a:rect l="l" t="t" r="r" b="b"/>
              <a:pathLst>
                <a:path w="15012" h="98038" extrusionOk="0">
                  <a:moveTo>
                    <a:pt x="1" y="1"/>
                  </a:moveTo>
                  <a:lnTo>
                    <a:pt x="1" y="98038"/>
                  </a:lnTo>
                  <a:lnTo>
                    <a:pt x="15012" y="98038"/>
                  </a:lnTo>
                  <a:lnTo>
                    <a:pt x="150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5407202" y="4534394"/>
              <a:ext cx="341711" cy="608214"/>
            </a:xfrm>
            <a:custGeom>
              <a:avLst/>
              <a:gdLst/>
              <a:ahLst/>
              <a:cxnLst/>
              <a:rect l="l" t="t" r="r" b="b"/>
              <a:pathLst>
                <a:path w="15012" h="26720" extrusionOk="0">
                  <a:moveTo>
                    <a:pt x="15012" y="0"/>
                  </a:moveTo>
                  <a:cubicBezTo>
                    <a:pt x="10208" y="2035"/>
                    <a:pt x="5138" y="4070"/>
                    <a:pt x="1" y="6138"/>
                  </a:cubicBezTo>
                  <a:lnTo>
                    <a:pt x="1" y="26720"/>
                  </a:lnTo>
                  <a:lnTo>
                    <a:pt x="15012" y="26720"/>
                  </a:lnTo>
                  <a:lnTo>
                    <a:pt x="150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25"/>
          <p:cNvGrpSpPr/>
          <p:nvPr/>
        </p:nvGrpSpPr>
        <p:grpSpPr>
          <a:xfrm>
            <a:off x="6693135" y="1012956"/>
            <a:ext cx="1165572" cy="1921716"/>
            <a:chOff x="2931165" y="1990207"/>
            <a:chExt cx="1295368" cy="2135714"/>
          </a:xfrm>
        </p:grpSpPr>
        <p:sp>
          <p:nvSpPr>
            <p:cNvPr id="257" name="Google Shape;257;p25"/>
            <p:cNvSpPr/>
            <p:nvPr/>
          </p:nvSpPr>
          <p:spPr>
            <a:xfrm>
              <a:off x="3570473" y="2568579"/>
              <a:ext cx="526975" cy="352773"/>
            </a:xfrm>
            <a:custGeom>
              <a:avLst/>
              <a:gdLst/>
              <a:ahLst/>
              <a:cxnLst/>
              <a:rect l="l" t="t" r="r" b="b"/>
              <a:pathLst>
                <a:path w="23151" h="15498" extrusionOk="0">
                  <a:moveTo>
                    <a:pt x="4104" y="1"/>
                  </a:moveTo>
                  <a:cubicBezTo>
                    <a:pt x="1" y="3537"/>
                    <a:pt x="902" y="10842"/>
                    <a:pt x="902" y="10842"/>
                  </a:cubicBezTo>
                  <a:cubicBezTo>
                    <a:pt x="902" y="10842"/>
                    <a:pt x="7668" y="15498"/>
                    <a:pt x="9494" y="15498"/>
                  </a:cubicBezTo>
                  <a:cubicBezTo>
                    <a:pt x="9561" y="15498"/>
                    <a:pt x="9621" y="15491"/>
                    <a:pt x="9675" y="15478"/>
                  </a:cubicBezTo>
                  <a:cubicBezTo>
                    <a:pt x="11176" y="15045"/>
                    <a:pt x="23151" y="11009"/>
                    <a:pt x="23151" y="11009"/>
                  </a:cubicBezTo>
                  <a:lnTo>
                    <a:pt x="23151" y="8440"/>
                  </a:lnTo>
                  <a:lnTo>
                    <a:pt x="10508" y="9608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3568197" y="2563639"/>
              <a:ext cx="535328" cy="361833"/>
            </a:xfrm>
            <a:custGeom>
              <a:avLst/>
              <a:gdLst/>
              <a:ahLst/>
              <a:cxnLst/>
              <a:rect l="l" t="t" r="r" b="b"/>
              <a:pathLst>
                <a:path w="23518" h="15896" extrusionOk="0">
                  <a:moveTo>
                    <a:pt x="4104" y="518"/>
                  </a:moveTo>
                  <a:lnTo>
                    <a:pt x="10408" y="9891"/>
                  </a:lnTo>
                  <a:cubicBezTo>
                    <a:pt x="10442" y="9925"/>
                    <a:pt x="10542" y="9991"/>
                    <a:pt x="10608" y="9991"/>
                  </a:cubicBezTo>
                  <a:lnTo>
                    <a:pt x="23051" y="8824"/>
                  </a:lnTo>
                  <a:lnTo>
                    <a:pt x="23051" y="11025"/>
                  </a:lnTo>
                  <a:cubicBezTo>
                    <a:pt x="21683" y="11426"/>
                    <a:pt x="11109" y="15028"/>
                    <a:pt x="9741" y="15395"/>
                  </a:cubicBezTo>
                  <a:cubicBezTo>
                    <a:pt x="9692" y="15410"/>
                    <a:pt x="9633" y="15417"/>
                    <a:pt x="9567" y="15417"/>
                  </a:cubicBezTo>
                  <a:cubicBezTo>
                    <a:pt x="8286" y="15417"/>
                    <a:pt x="3960" y="12761"/>
                    <a:pt x="1202" y="10859"/>
                  </a:cubicBezTo>
                  <a:cubicBezTo>
                    <a:pt x="1102" y="10025"/>
                    <a:pt x="668" y="3820"/>
                    <a:pt x="4104" y="518"/>
                  </a:cubicBezTo>
                  <a:close/>
                  <a:moveTo>
                    <a:pt x="4221" y="1"/>
                  </a:moveTo>
                  <a:cubicBezTo>
                    <a:pt x="4171" y="1"/>
                    <a:pt x="4120" y="18"/>
                    <a:pt x="4070" y="51"/>
                  </a:cubicBezTo>
                  <a:cubicBezTo>
                    <a:pt x="1" y="3653"/>
                    <a:pt x="768" y="10725"/>
                    <a:pt x="835" y="11025"/>
                  </a:cubicBezTo>
                  <a:cubicBezTo>
                    <a:pt x="835" y="11059"/>
                    <a:pt x="868" y="11092"/>
                    <a:pt x="902" y="11159"/>
                  </a:cubicBezTo>
                  <a:cubicBezTo>
                    <a:pt x="1669" y="11659"/>
                    <a:pt x="7773" y="15862"/>
                    <a:pt x="9674" y="15862"/>
                  </a:cubicBezTo>
                  <a:cubicBezTo>
                    <a:pt x="9708" y="15862"/>
                    <a:pt x="9775" y="15862"/>
                    <a:pt x="9908" y="15896"/>
                  </a:cubicBezTo>
                  <a:cubicBezTo>
                    <a:pt x="11376" y="15462"/>
                    <a:pt x="22884" y="11592"/>
                    <a:pt x="23384" y="11426"/>
                  </a:cubicBezTo>
                  <a:cubicBezTo>
                    <a:pt x="23451" y="11392"/>
                    <a:pt x="23518" y="11292"/>
                    <a:pt x="23518" y="11226"/>
                  </a:cubicBezTo>
                  <a:lnTo>
                    <a:pt x="23518" y="8624"/>
                  </a:lnTo>
                  <a:cubicBezTo>
                    <a:pt x="23518" y="8557"/>
                    <a:pt x="23451" y="8524"/>
                    <a:pt x="23418" y="8457"/>
                  </a:cubicBezTo>
                  <a:cubicBezTo>
                    <a:pt x="23384" y="8424"/>
                    <a:pt x="23284" y="8424"/>
                    <a:pt x="23251" y="8424"/>
                  </a:cubicBezTo>
                  <a:lnTo>
                    <a:pt x="10709" y="9591"/>
                  </a:lnTo>
                  <a:lnTo>
                    <a:pt x="4371" y="84"/>
                  </a:lnTo>
                  <a:lnTo>
                    <a:pt x="4371" y="51"/>
                  </a:lnTo>
                  <a:cubicBezTo>
                    <a:pt x="4321" y="18"/>
                    <a:pt x="4271" y="1"/>
                    <a:pt x="42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4052628" y="2758395"/>
              <a:ext cx="16730" cy="68379"/>
            </a:xfrm>
            <a:custGeom>
              <a:avLst/>
              <a:gdLst/>
              <a:ahLst/>
              <a:cxnLst/>
              <a:rect l="l" t="t" r="r" b="b"/>
              <a:pathLst>
                <a:path w="735" h="3004" extrusionOk="0">
                  <a:moveTo>
                    <a:pt x="168" y="1"/>
                  </a:moveTo>
                  <a:cubicBezTo>
                    <a:pt x="101" y="34"/>
                    <a:pt x="1" y="134"/>
                    <a:pt x="1" y="268"/>
                  </a:cubicBezTo>
                  <a:lnTo>
                    <a:pt x="301" y="2836"/>
                  </a:lnTo>
                  <a:cubicBezTo>
                    <a:pt x="301" y="2936"/>
                    <a:pt x="401" y="3003"/>
                    <a:pt x="501" y="3003"/>
                  </a:cubicBezTo>
                  <a:cubicBezTo>
                    <a:pt x="635" y="3003"/>
                    <a:pt x="735" y="2936"/>
                    <a:pt x="735" y="2770"/>
                  </a:cubicBezTo>
                  <a:lnTo>
                    <a:pt x="434" y="168"/>
                  </a:lnTo>
                  <a:cubicBezTo>
                    <a:pt x="401" y="101"/>
                    <a:pt x="301" y="1"/>
                    <a:pt x="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4097425" y="2720450"/>
              <a:ext cx="110125" cy="97196"/>
            </a:xfrm>
            <a:custGeom>
              <a:avLst/>
              <a:gdLst/>
              <a:ahLst/>
              <a:cxnLst/>
              <a:rect l="l" t="t" r="r" b="b"/>
              <a:pathLst>
                <a:path w="4838" h="4270" extrusionOk="0">
                  <a:moveTo>
                    <a:pt x="4637" y="0"/>
                  </a:moveTo>
                  <a:lnTo>
                    <a:pt x="1102" y="200"/>
                  </a:lnTo>
                  <a:lnTo>
                    <a:pt x="1" y="1701"/>
                  </a:lnTo>
                  <a:lnTo>
                    <a:pt x="1" y="4270"/>
                  </a:lnTo>
                  <a:cubicBezTo>
                    <a:pt x="1" y="4270"/>
                    <a:pt x="3837" y="3970"/>
                    <a:pt x="4337" y="3469"/>
                  </a:cubicBezTo>
                  <a:cubicBezTo>
                    <a:pt x="4838" y="2969"/>
                    <a:pt x="4637" y="0"/>
                    <a:pt x="46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4092872" y="2716649"/>
              <a:ext cx="118479" cy="106324"/>
            </a:xfrm>
            <a:custGeom>
              <a:avLst/>
              <a:gdLst/>
              <a:ahLst/>
              <a:cxnLst/>
              <a:rect l="l" t="t" r="r" b="b"/>
              <a:pathLst>
                <a:path w="5205" h="4671" extrusionOk="0">
                  <a:moveTo>
                    <a:pt x="4671" y="467"/>
                  </a:moveTo>
                  <a:lnTo>
                    <a:pt x="4671" y="467"/>
                  </a:lnTo>
                  <a:cubicBezTo>
                    <a:pt x="4737" y="1635"/>
                    <a:pt x="4704" y="3269"/>
                    <a:pt x="4404" y="3536"/>
                  </a:cubicBezTo>
                  <a:cubicBezTo>
                    <a:pt x="4137" y="3836"/>
                    <a:pt x="1969" y="4137"/>
                    <a:pt x="401" y="4270"/>
                  </a:cubicBezTo>
                  <a:lnTo>
                    <a:pt x="401" y="1968"/>
                  </a:lnTo>
                  <a:lnTo>
                    <a:pt x="1402" y="634"/>
                  </a:lnTo>
                  <a:lnTo>
                    <a:pt x="4671" y="467"/>
                  </a:lnTo>
                  <a:close/>
                  <a:moveTo>
                    <a:pt x="4837" y="0"/>
                  </a:moveTo>
                  <a:lnTo>
                    <a:pt x="1302" y="200"/>
                  </a:lnTo>
                  <a:cubicBezTo>
                    <a:pt x="1202" y="200"/>
                    <a:pt x="1168" y="267"/>
                    <a:pt x="1135" y="301"/>
                  </a:cubicBezTo>
                  <a:lnTo>
                    <a:pt x="34" y="1768"/>
                  </a:lnTo>
                  <a:cubicBezTo>
                    <a:pt x="1" y="1802"/>
                    <a:pt x="1" y="1835"/>
                    <a:pt x="1" y="1868"/>
                  </a:cubicBezTo>
                  <a:lnTo>
                    <a:pt x="1" y="4470"/>
                  </a:lnTo>
                  <a:cubicBezTo>
                    <a:pt x="1" y="4537"/>
                    <a:pt x="34" y="4604"/>
                    <a:pt x="67" y="4637"/>
                  </a:cubicBezTo>
                  <a:cubicBezTo>
                    <a:pt x="134" y="4670"/>
                    <a:pt x="167" y="4670"/>
                    <a:pt x="201" y="4670"/>
                  </a:cubicBezTo>
                  <a:cubicBezTo>
                    <a:pt x="868" y="4637"/>
                    <a:pt x="4170" y="4337"/>
                    <a:pt x="4671" y="3836"/>
                  </a:cubicBezTo>
                  <a:cubicBezTo>
                    <a:pt x="5204" y="3303"/>
                    <a:pt x="5071" y="701"/>
                    <a:pt x="5038" y="200"/>
                  </a:cubicBezTo>
                  <a:cubicBezTo>
                    <a:pt x="5038" y="100"/>
                    <a:pt x="4971" y="0"/>
                    <a:pt x="48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4156653" y="2705108"/>
              <a:ext cx="66853" cy="96672"/>
            </a:xfrm>
            <a:custGeom>
              <a:avLst/>
              <a:gdLst/>
              <a:ahLst/>
              <a:cxnLst/>
              <a:rect l="l" t="t" r="r" b="b"/>
              <a:pathLst>
                <a:path w="2937" h="4247" extrusionOk="0">
                  <a:moveTo>
                    <a:pt x="2244" y="1"/>
                  </a:moveTo>
                  <a:cubicBezTo>
                    <a:pt x="1586" y="1"/>
                    <a:pt x="501" y="441"/>
                    <a:pt x="501" y="441"/>
                  </a:cubicBezTo>
                  <a:cubicBezTo>
                    <a:pt x="501" y="441"/>
                    <a:pt x="1" y="4243"/>
                    <a:pt x="501" y="4243"/>
                  </a:cubicBezTo>
                  <a:cubicBezTo>
                    <a:pt x="595" y="4243"/>
                    <a:pt x="730" y="4247"/>
                    <a:pt x="887" y="4247"/>
                  </a:cubicBezTo>
                  <a:cubicBezTo>
                    <a:pt x="1568" y="4247"/>
                    <a:pt x="2669" y="4181"/>
                    <a:pt x="2669" y="3476"/>
                  </a:cubicBezTo>
                  <a:cubicBezTo>
                    <a:pt x="2669" y="2575"/>
                    <a:pt x="2936" y="74"/>
                    <a:pt x="2369" y="7"/>
                  </a:cubicBezTo>
                  <a:cubicBezTo>
                    <a:pt x="2329" y="3"/>
                    <a:pt x="2287" y="1"/>
                    <a:pt x="2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4153625" y="2700374"/>
              <a:ext cx="72908" cy="106642"/>
            </a:xfrm>
            <a:custGeom>
              <a:avLst/>
              <a:gdLst/>
              <a:ahLst/>
              <a:cxnLst/>
              <a:rect l="l" t="t" r="r" b="b"/>
              <a:pathLst>
                <a:path w="3203" h="4685" extrusionOk="0">
                  <a:moveTo>
                    <a:pt x="2469" y="415"/>
                  </a:moveTo>
                  <a:cubicBezTo>
                    <a:pt x="2669" y="415"/>
                    <a:pt x="2702" y="1249"/>
                    <a:pt x="2635" y="2884"/>
                  </a:cubicBezTo>
                  <a:cubicBezTo>
                    <a:pt x="2569" y="3217"/>
                    <a:pt x="2569" y="3484"/>
                    <a:pt x="2569" y="3684"/>
                  </a:cubicBezTo>
                  <a:cubicBezTo>
                    <a:pt x="2569" y="3751"/>
                    <a:pt x="2535" y="3851"/>
                    <a:pt x="2469" y="3918"/>
                  </a:cubicBezTo>
                  <a:cubicBezTo>
                    <a:pt x="2135" y="4251"/>
                    <a:pt x="1168" y="4251"/>
                    <a:pt x="734" y="4251"/>
                  </a:cubicBezTo>
                  <a:lnTo>
                    <a:pt x="667" y="4251"/>
                  </a:lnTo>
                  <a:cubicBezTo>
                    <a:pt x="501" y="3918"/>
                    <a:pt x="634" y="2250"/>
                    <a:pt x="801" y="749"/>
                  </a:cubicBezTo>
                  <a:cubicBezTo>
                    <a:pt x="1335" y="549"/>
                    <a:pt x="1868" y="415"/>
                    <a:pt x="2469" y="415"/>
                  </a:cubicBezTo>
                  <a:close/>
                  <a:moveTo>
                    <a:pt x="2329" y="1"/>
                  </a:moveTo>
                  <a:cubicBezTo>
                    <a:pt x="1647" y="1"/>
                    <a:pt x="655" y="385"/>
                    <a:pt x="534" y="415"/>
                  </a:cubicBezTo>
                  <a:cubicBezTo>
                    <a:pt x="501" y="482"/>
                    <a:pt x="401" y="515"/>
                    <a:pt x="401" y="582"/>
                  </a:cubicBezTo>
                  <a:cubicBezTo>
                    <a:pt x="234" y="1649"/>
                    <a:pt x="0" y="4151"/>
                    <a:pt x="367" y="4551"/>
                  </a:cubicBezTo>
                  <a:cubicBezTo>
                    <a:pt x="467" y="4651"/>
                    <a:pt x="534" y="4685"/>
                    <a:pt x="634" y="4685"/>
                  </a:cubicBezTo>
                  <a:lnTo>
                    <a:pt x="1001" y="4685"/>
                  </a:lnTo>
                  <a:cubicBezTo>
                    <a:pt x="1535" y="4685"/>
                    <a:pt x="2369" y="4651"/>
                    <a:pt x="2736" y="4251"/>
                  </a:cubicBezTo>
                  <a:cubicBezTo>
                    <a:pt x="2902" y="4084"/>
                    <a:pt x="3002" y="3884"/>
                    <a:pt x="3002" y="3684"/>
                  </a:cubicBezTo>
                  <a:cubicBezTo>
                    <a:pt x="3002" y="3517"/>
                    <a:pt x="3036" y="3217"/>
                    <a:pt x="3036" y="2917"/>
                  </a:cubicBezTo>
                  <a:cubicBezTo>
                    <a:pt x="3136" y="1249"/>
                    <a:pt x="3203" y="82"/>
                    <a:pt x="2535" y="15"/>
                  </a:cubicBezTo>
                  <a:cubicBezTo>
                    <a:pt x="2471" y="5"/>
                    <a:pt x="2402" y="1"/>
                    <a:pt x="23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4107304" y="2704881"/>
              <a:ext cx="73682" cy="66740"/>
            </a:xfrm>
            <a:custGeom>
              <a:avLst/>
              <a:gdLst/>
              <a:ahLst/>
              <a:cxnLst/>
              <a:rect l="l" t="t" r="r" b="b"/>
              <a:pathLst>
                <a:path w="3237" h="2932" extrusionOk="0">
                  <a:moveTo>
                    <a:pt x="1657" y="0"/>
                  </a:moveTo>
                  <a:cubicBezTo>
                    <a:pt x="1559" y="0"/>
                    <a:pt x="1461" y="6"/>
                    <a:pt x="1368" y="17"/>
                  </a:cubicBezTo>
                  <a:cubicBezTo>
                    <a:pt x="768" y="84"/>
                    <a:pt x="0" y="1685"/>
                    <a:pt x="0" y="1685"/>
                  </a:cubicBezTo>
                  <a:lnTo>
                    <a:pt x="701" y="2886"/>
                  </a:lnTo>
                  <a:cubicBezTo>
                    <a:pt x="1101" y="2819"/>
                    <a:pt x="1502" y="2485"/>
                    <a:pt x="1568" y="2018"/>
                  </a:cubicBezTo>
                  <a:lnTo>
                    <a:pt x="1768" y="2385"/>
                  </a:lnTo>
                  <a:cubicBezTo>
                    <a:pt x="1768" y="2385"/>
                    <a:pt x="1992" y="2932"/>
                    <a:pt x="2439" y="2932"/>
                  </a:cubicBezTo>
                  <a:cubicBezTo>
                    <a:pt x="2510" y="2932"/>
                    <a:pt x="2587" y="2918"/>
                    <a:pt x="2669" y="2886"/>
                  </a:cubicBezTo>
                  <a:cubicBezTo>
                    <a:pt x="3236" y="2686"/>
                    <a:pt x="2669" y="784"/>
                    <a:pt x="2669" y="451"/>
                  </a:cubicBezTo>
                  <a:cubicBezTo>
                    <a:pt x="2669" y="144"/>
                    <a:pt x="2157" y="0"/>
                    <a:pt x="16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5"/>
            <p:cNvSpPr/>
            <p:nvPr/>
          </p:nvSpPr>
          <p:spPr>
            <a:xfrm>
              <a:off x="4103502" y="2699828"/>
              <a:ext cx="80511" cy="76823"/>
            </a:xfrm>
            <a:custGeom>
              <a:avLst/>
              <a:gdLst/>
              <a:ahLst/>
              <a:cxnLst/>
              <a:rect l="l" t="t" r="r" b="b"/>
              <a:pathLst>
                <a:path w="3537" h="3375" extrusionOk="0">
                  <a:moveTo>
                    <a:pt x="1939" y="0"/>
                  </a:moveTo>
                  <a:cubicBezTo>
                    <a:pt x="1815" y="0"/>
                    <a:pt x="1691" y="13"/>
                    <a:pt x="1568" y="39"/>
                  </a:cubicBezTo>
                  <a:cubicBezTo>
                    <a:pt x="901" y="172"/>
                    <a:pt x="167" y="1540"/>
                    <a:pt x="34" y="1840"/>
                  </a:cubicBezTo>
                  <a:cubicBezTo>
                    <a:pt x="1" y="1940"/>
                    <a:pt x="34" y="2074"/>
                    <a:pt x="101" y="2107"/>
                  </a:cubicBezTo>
                  <a:cubicBezTo>
                    <a:pt x="141" y="2137"/>
                    <a:pt x="182" y="2149"/>
                    <a:pt x="220" y="2149"/>
                  </a:cubicBezTo>
                  <a:cubicBezTo>
                    <a:pt x="306" y="2149"/>
                    <a:pt x="378" y="2087"/>
                    <a:pt x="401" y="2040"/>
                  </a:cubicBezTo>
                  <a:cubicBezTo>
                    <a:pt x="735" y="1406"/>
                    <a:pt x="1335" y="506"/>
                    <a:pt x="1669" y="439"/>
                  </a:cubicBezTo>
                  <a:cubicBezTo>
                    <a:pt x="1758" y="423"/>
                    <a:pt x="1847" y="415"/>
                    <a:pt x="1935" y="415"/>
                  </a:cubicBezTo>
                  <a:cubicBezTo>
                    <a:pt x="2210" y="415"/>
                    <a:pt x="2475" y="496"/>
                    <a:pt x="2703" y="673"/>
                  </a:cubicBezTo>
                  <a:cubicBezTo>
                    <a:pt x="2703" y="839"/>
                    <a:pt x="2736" y="1006"/>
                    <a:pt x="2769" y="1173"/>
                  </a:cubicBezTo>
                  <a:cubicBezTo>
                    <a:pt x="3036" y="2574"/>
                    <a:pt x="2936" y="2908"/>
                    <a:pt x="2836" y="2941"/>
                  </a:cubicBezTo>
                  <a:cubicBezTo>
                    <a:pt x="2786" y="2957"/>
                    <a:pt x="2740" y="2965"/>
                    <a:pt x="2696" y="2965"/>
                  </a:cubicBezTo>
                  <a:cubicBezTo>
                    <a:pt x="2389" y="2965"/>
                    <a:pt x="2231" y="2603"/>
                    <a:pt x="2202" y="2574"/>
                  </a:cubicBezTo>
                  <a:lnTo>
                    <a:pt x="2002" y="2174"/>
                  </a:lnTo>
                  <a:cubicBezTo>
                    <a:pt x="1935" y="2074"/>
                    <a:pt x="1902" y="2040"/>
                    <a:pt x="1835" y="2040"/>
                  </a:cubicBezTo>
                  <a:cubicBezTo>
                    <a:pt x="1812" y="2035"/>
                    <a:pt x="1790" y="2032"/>
                    <a:pt x="1767" y="2032"/>
                  </a:cubicBezTo>
                  <a:cubicBezTo>
                    <a:pt x="1660" y="2032"/>
                    <a:pt x="1568" y="2096"/>
                    <a:pt x="1568" y="2207"/>
                  </a:cubicBezTo>
                  <a:cubicBezTo>
                    <a:pt x="1502" y="2541"/>
                    <a:pt x="1202" y="2841"/>
                    <a:pt x="835" y="2908"/>
                  </a:cubicBezTo>
                  <a:cubicBezTo>
                    <a:pt x="701" y="2908"/>
                    <a:pt x="601" y="3041"/>
                    <a:pt x="668" y="3174"/>
                  </a:cubicBezTo>
                  <a:cubicBezTo>
                    <a:pt x="668" y="3261"/>
                    <a:pt x="743" y="3348"/>
                    <a:pt x="850" y="3348"/>
                  </a:cubicBezTo>
                  <a:cubicBezTo>
                    <a:pt x="866" y="3348"/>
                    <a:pt x="883" y="3346"/>
                    <a:pt x="901" y="3341"/>
                  </a:cubicBezTo>
                  <a:cubicBezTo>
                    <a:pt x="1235" y="3241"/>
                    <a:pt x="1535" y="3041"/>
                    <a:pt x="1735" y="2741"/>
                  </a:cubicBezTo>
                  <a:cubicBezTo>
                    <a:pt x="1902" y="3074"/>
                    <a:pt x="2236" y="3341"/>
                    <a:pt x="2603" y="3375"/>
                  </a:cubicBezTo>
                  <a:cubicBezTo>
                    <a:pt x="2703" y="3375"/>
                    <a:pt x="2769" y="3341"/>
                    <a:pt x="2936" y="3274"/>
                  </a:cubicBezTo>
                  <a:cubicBezTo>
                    <a:pt x="3537" y="3108"/>
                    <a:pt x="3370" y="2107"/>
                    <a:pt x="3170" y="1040"/>
                  </a:cubicBezTo>
                  <a:cubicBezTo>
                    <a:pt x="3103" y="873"/>
                    <a:pt x="3070" y="673"/>
                    <a:pt x="3070" y="606"/>
                  </a:cubicBezTo>
                  <a:cubicBezTo>
                    <a:pt x="3070" y="506"/>
                    <a:pt x="3036" y="372"/>
                    <a:pt x="2903" y="272"/>
                  </a:cubicBezTo>
                  <a:cubicBezTo>
                    <a:pt x="2632" y="100"/>
                    <a:pt x="2288" y="0"/>
                    <a:pt x="19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3029112" y="3010171"/>
              <a:ext cx="493559" cy="929712"/>
            </a:xfrm>
            <a:custGeom>
              <a:avLst/>
              <a:gdLst/>
              <a:ahLst/>
              <a:cxnLst/>
              <a:rect l="l" t="t" r="r" b="b"/>
              <a:pathLst>
                <a:path w="21683" h="40844" extrusionOk="0">
                  <a:moveTo>
                    <a:pt x="14628" y="1"/>
                  </a:moveTo>
                  <a:cubicBezTo>
                    <a:pt x="12813" y="1"/>
                    <a:pt x="11019" y="789"/>
                    <a:pt x="10007" y="2950"/>
                  </a:cubicBezTo>
                  <a:lnTo>
                    <a:pt x="10274" y="20563"/>
                  </a:lnTo>
                  <a:lnTo>
                    <a:pt x="0" y="39610"/>
                  </a:lnTo>
                  <a:lnTo>
                    <a:pt x="1868" y="40844"/>
                  </a:lnTo>
                  <a:cubicBezTo>
                    <a:pt x="1868" y="40844"/>
                    <a:pt x="16545" y="24932"/>
                    <a:pt x="17079" y="23465"/>
                  </a:cubicBezTo>
                  <a:cubicBezTo>
                    <a:pt x="17580" y="21997"/>
                    <a:pt x="20615" y="8888"/>
                    <a:pt x="20615" y="8888"/>
                  </a:cubicBezTo>
                  <a:cubicBezTo>
                    <a:pt x="20615" y="8888"/>
                    <a:pt x="21682" y="4584"/>
                    <a:pt x="19881" y="2316"/>
                  </a:cubicBezTo>
                  <a:cubicBezTo>
                    <a:pt x="18926" y="1090"/>
                    <a:pt x="16762" y="1"/>
                    <a:pt x="146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3023035" y="3004936"/>
              <a:ext cx="504189" cy="941025"/>
            </a:xfrm>
            <a:custGeom>
              <a:avLst/>
              <a:gdLst/>
              <a:ahLst/>
              <a:cxnLst/>
              <a:rect l="l" t="t" r="r" b="b"/>
              <a:pathLst>
                <a:path w="22150" h="41341" extrusionOk="0">
                  <a:moveTo>
                    <a:pt x="14930" y="441"/>
                  </a:moveTo>
                  <a:cubicBezTo>
                    <a:pt x="17008" y="441"/>
                    <a:pt x="19140" y="1533"/>
                    <a:pt x="20015" y="2680"/>
                  </a:cubicBezTo>
                  <a:cubicBezTo>
                    <a:pt x="21716" y="4848"/>
                    <a:pt x="20715" y="9017"/>
                    <a:pt x="20715" y="9051"/>
                  </a:cubicBezTo>
                  <a:cubicBezTo>
                    <a:pt x="20682" y="9184"/>
                    <a:pt x="17680" y="22194"/>
                    <a:pt x="17179" y="23595"/>
                  </a:cubicBezTo>
                  <a:cubicBezTo>
                    <a:pt x="16779" y="24795"/>
                    <a:pt x="6305" y="36337"/>
                    <a:pt x="2135" y="40840"/>
                  </a:cubicBezTo>
                  <a:lnTo>
                    <a:pt x="534" y="39806"/>
                  </a:lnTo>
                  <a:lnTo>
                    <a:pt x="10708" y="20859"/>
                  </a:lnTo>
                  <a:lnTo>
                    <a:pt x="10775" y="20759"/>
                  </a:lnTo>
                  <a:lnTo>
                    <a:pt x="10475" y="3213"/>
                  </a:lnTo>
                  <a:cubicBezTo>
                    <a:pt x="11142" y="1679"/>
                    <a:pt x="12609" y="645"/>
                    <a:pt x="14277" y="478"/>
                  </a:cubicBezTo>
                  <a:cubicBezTo>
                    <a:pt x="14493" y="453"/>
                    <a:pt x="14711" y="441"/>
                    <a:pt x="14930" y="441"/>
                  </a:cubicBezTo>
                  <a:close/>
                  <a:moveTo>
                    <a:pt x="14907" y="1"/>
                  </a:moveTo>
                  <a:cubicBezTo>
                    <a:pt x="14664" y="1"/>
                    <a:pt x="14420" y="15"/>
                    <a:pt x="14177" y="44"/>
                  </a:cubicBezTo>
                  <a:cubicBezTo>
                    <a:pt x="12343" y="211"/>
                    <a:pt x="10775" y="1379"/>
                    <a:pt x="10041" y="3080"/>
                  </a:cubicBezTo>
                  <a:lnTo>
                    <a:pt x="10041" y="3180"/>
                  </a:lnTo>
                  <a:lnTo>
                    <a:pt x="10341" y="20726"/>
                  </a:lnTo>
                  <a:lnTo>
                    <a:pt x="34" y="39739"/>
                  </a:lnTo>
                  <a:cubicBezTo>
                    <a:pt x="0" y="39873"/>
                    <a:pt x="34" y="39940"/>
                    <a:pt x="134" y="40040"/>
                  </a:cubicBezTo>
                  <a:lnTo>
                    <a:pt x="2002" y="41274"/>
                  </a:lnTo>
                  <a:cubicBezTo>
                    <a:pt x="2035" y="41341"/>
                    <a:pt x="2102" y="41341"/>
                    <a:pt x="2135" y="41341"/>
                  </a:cubicBezTo>
                  <a:cubicBezTo>
                    <a:pt x="2202" y="41341"/>
                    <a:pt x="2269" y="41307"/>
                    <a:pt x="2269" y="41241"/>
                  </a:cubicBezTo>
                  <a:cubicBezTo>
                    <a:pt x="2836" y="40573"/>
                    <a:pt x="17013" y="25229"/>
                    <a:pt x="17513" y="23761"/>
                  </a:cubicBezTo>
                  <a:cubicBezTo>
                    <a:pt x="18013" y="22360"/>
                    <a:pt x="20949" y="9718"/>
                    <a:pt x="21049" y="9184"/>
                  </a:cubicBezTo>
                  <a:cubicBezTo>
                    <a:pt x="21149" y="8984"/>
                    <a:pt x="22150" y="4748"/>
                    <a:pt x="20315" y="2413"/>
                  </a:cubicBezTo>
                  <a:cubicBezTo>
                    <a:pt x="19322" y="1180"/>
                    <a:pt x="17137" y="1"/>
                    <a:pt x="149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2934193" y="3913296"/>
              <a:ext cx="182259" cy="208072"/>
            </a:xfrm>
            <a:custGeom>
              <a:avLst/>
              <a:gdLst/>
              <a:ahLst/>
              <a:cxnLst/>
              <a:rect l="l" t="t" r="r" b="b"/>
              <a:pathLst>
                <a:path w="8007" h="9141" extrusionOk="0">
                  <a:moveTo>
                    <a:pt x="4170" y="0"/>
                  </a:moveTo>
                  <a:cubicBezTo>
                    <a:pt x="4170" y="0"/>
                    <a:pt x="1235" y="1568"/>
                    <a:pt x="601" y="2602"/>
                  </a:cubicBezTo>
                  <a:cubicBezTo>
                    <a:pt x="1" y="3636"/>
                    <a:pt x="1935" y="4670"/>
                    <a:pt x="2703" y="5504"/>
                  </a:cubicBezTo>
                  <a:cubicBezTo>
                    <a:pt x="3436" y="6338"/>
                    <a:pt x="4237" y="8139"/>
                    <a:pt x="4771" y="8640"/>
                  </a:cubicBezTo>
                  <a:cubicBezTo>
                    <a:pt x="5338" y="9140"/>
                    <a:pt x="6539" y="9140"/>
                    <a:pt x="7072" y="9140"/>
                  </a:cubicBezTo>
                  <a:cubicBezTo>
                    <a:pt x="7606" y="9140"/>
                    <a:pt x="8006" y="8807"/>
                    <a:pt x="7706" y="8306"/>
                  </a:cubicBezTo>
                  <a:cubicBezTo>
                    <a:pt x="7406" y="7806"/>
                    <a:pt x="6605" y="5437"/>
                    <a:pt x="6372" y="4904"/>
                  </a:cubicBezTo>
                  <a:cubicBezTo>
                    <a:pt x="6105" y="4337"/>
                    <a:pt x="6038" y="1201"/>
                    <a:pt x="6038" y="1201"/>
                  </a:cubicBez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2931165" y="3907401"/>
              <a:ext cx="185287" cy="218520"/>
            </a:xfrm>
            <a:custGeom>
              <a:avLst/>
              <a:gdLst/>
              <a:ahLst/>
              <a:cxnLst/>
              <a:rect l="l" t="t" r="r" b="b"/>
              <a:pathLst>
                <a:path w="8140" h="9600" extrusionOk="0">
                  <a:moveTo>
                    <a:pt x="4303" y="493"/>
                  </a:moveTo>
                  <a:lnTo>
                    <a:pt x="5971" y="1560"/>
                  </a:lnTo>
                  <a:cubicBezTo>
                    <a:pt x="6005" y="2194"/>
                    <a:pt x="6071" y="4696"/>
                    <a:pt x="6305" y="5196"/>
                  </a:cubicBezTo>
                  <a:cubicBezTo>
                    <a:pt x="6371" y="5330"/>
                    <a:pt x="6472" y="5596"/>
                    <a:pt x="6572" y="5930"/>
                  </a:cubicBezTo>
                  <a:cubicBezTo>
                    <a:pt x="6872" y="6864"/>
                    <a:pt x="7239" y="7765"/>
                    <a:pt x="7672" y="8665"/>
                  </a:cubicBezTo>
                  <a:cubicBezTo>
                    <a:pt x="7706" y="8732"/>
                    <a:pt x="7739" y="8865"/>
                    <a:pt x="7706" y="8999"/>
                  </a:cubicBezTo>
                  <a:cubicBezTo>
                    <a:pt x="7572" y="9166"/>
                    <a:pt x="7406" y="9199"/>
                    <a:pt x="7205" y="9199"/>
                  </a:cubicBezTo>
                  <a:cubicBezTo>
                    <a:pt x="6738" y="9199"/>
                    <a:pt x="5538" y="9199"/>
                    <a:pt x="5071" y="8732"/>
                  </a:cubicBezTo>
                  <a:cubicBezTo>
                    <a:pt x="4737" y="8265"/>
                    <a:pt x="4403" y="7831"/>
                    <a:pt x="4170" y="7364"/>
                  </a:cubicBezTo>
                  <a:cubicBezTo>
                    <a:pt x="3836" y="6731"/>
                    <a:pt x="3469" y="6164"/>
                    <a:pt x="3002" y="5596"/>
                  </a:cubicBezTo>
                  <a:cubicBezTo>
                    <a:pt x="2736" y="5363"/>
                    <a:pt x="2469" y="5096"/>
                    <a:pt x="2168" y="4863"/>
                  </a:cubicBezTo>
                  <a:cubicBezTo>
                    <a:pt x="1234" y="4062"/>
                    <a:pt x="634" y="3495"/>
                    <a:pt x="968" y="2928"/>
                  </a:cubicBezTo>
                  <a:cubicBezTo>
                    <a:pt x="1468" y="2061"/>
                    <a:pt x="3736" y="760"/>
                    <a:pt x="4303" y="493"/>
                  </a:cubicBezTo>
                  <a:close/>
                  <a:moveTo>
                    <a:pt x="4282" y="1"/>
                  </a:moveTo>
                  <a:cubicBezTo>
                    <a:pt x="4245" y="1"/>
                    <a:pt x="4203" y="9"/>
                    <a:pt x="4170" y="26"/>
                  </a:cubicBezTo>
                  <a:cubicBezTo>
                    <a:pt x="4036" y="59"/>
                    <a:pt x="1201" y="1594"/>
                    <a:pt x="534" y="2694"/>
                  </a:cubicBezTo>
                  <a:cubicBezTo>
                    <a:pt x="0" y="3595"/>
                    <a:pt x="1034" y="4462"/>
                    <a:pt x="1868" y="5163"/>
                  </a:cubicBezTo>
                  <a:cubicBezTo>
                    <a:pt x="2168" y="5363"/>
                    <a:pt x="2402" y="5596"/>
                    <a:pt x="2669" y="5863"/>
                  </a:cubicBezTo>
                  <a:cubicBezTo>
                    <a:pt x="3069" y="6397"/>
                    <a:pt x="3469" y="6997"/>
                    <a:pt x="3803" y="7565"/>
                  </a:cubicBezTo>
                  <a:cubicBezTo>
                    <a:pt x="4036" y="8098"/>
                    <a:pt x="4370" y="8565"/>
                    <a:pt x="4737" y="9032"/>
                  </a:cubicBezTo>
                  <a:cubicBezTo>
                    <a:pt x="5337" y="9599"/>
                    <a:pt x="6672" y="9599"/>
                    <a:pt x="7205" y="9599"/>
                  </a:cubicBezTo>
                  <a:cubicBezTo>
                    <a:pt x="7572" y="9599"/>
                    <a:pt x="7906" y="9433"/>
                    <a:pt x="8006" y="9199"/>
                  </a:cubicBezTo>
                  <a:cubicBezTo>
                    <a:pt x="8139" y="8932"/>
                    <a:pt x="8139" y="8665"/>
                    <a:pt x="7973" y="8432"/>
                  </a:cubicBezTo>
                  <a:cubicBezTo>
                    <a:pt x="7572" y="7565"/>
                    <a:pt x="7205" y="6697"/>
                    <a:pt x="6905" y="5830"/>
                  </a:cubicBezTo>
                  <a:cubicBezTo>
                    <a:pt x="6805" y="5430"/>
                    <a:pt x="6672" y="5196"/>
                    <a:pt x="6638" y="5029"/>
                  </a:cubicBezTo>
                  <a:cubicBezTo>
                    <a:pt x="6505" y="4662"/>
                    <a:pt x="6371" y="2694"/>
                    <a:pt x="6338" y="1427"/>
                  </a:cubicBezTo>
                  <a:cubicBezTo>
                    <a:pt x="6338" y="1360"/>
                    <a:pt x="6271" y="1327"/>
                    <a:pt x="6238" y="1260"/>
                  </a:cubicBezTo>
                  <a:lnTo>
                    <a:pt x="4370" y="26"/>
                  </a:lnTo>
                  <a:cubicBezTo>
                    <a:pt x="4353" y="9"/>
                    <a:pt x="4320" y="1"/>
                    <a:pt x="428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2934193" y="3958844"/>
              <a:ext cx="182259" cy="162524"/>
            </a:xfrm>
            <a:custGeom>
              <a:avLst/>
              <a:gdLst/>
              <a:ahLst/>
              <a:cxnLst/>
              <a:rect l="l" t="t" r="r" b="b"/>
              <a:pathLst>
                <a:path w="8007" h="7140" extrusionOk="0">
                  <a:moveTo>
                    <a:pt x="1101" y="1"/>
                  </a:moveTo>
                  <a:cubicBezTo>
                    <a:pt x="901" y="167"/>
                    <a:pt x="735" y="401"/>
                    <a:pt x="601" y="601"/>
                  </a:cubicBezTo>
                  <a:cubicBezTo>
                    <a:pt x="1" y="1635"/>
                    <a:pt x="1935" y="2669"/>
                    <a:pt x="2703" y="3503"/>
                  </a:cubicBezTo>
                  <a:cubicBezTo>
                    <a:pt x="3436" y="4337"/>
                    <a:pt x="4270" y="6105"/>
                    <a:pt x="4771" y="6639"/>
                  </a:cubicBezTo>
                  <a:cubicBezTo>
                    <a:pt x="5215" y="7113"/>
                    <a:pt x="6266" y="7140"/>
                    <a:pt x="6869" y="7140"/>
                  </a:cubicBezTo>
                  <a:cubicBezTo>
                    <a:pt x="6945" y="7140"/>
                    <a:pt x="7013" y="7139"/>
                    <a:pt x="7072" y="7139"/>
                  </a:cubicBezTo>
                  <a:cubicBezTo>
                    <a:pt x="7606" y="7139"/>
                    <a:pt x="8006" y="6806"/>
                    <a:pt x="7706" y="6305"/>
                  </a:cubicBezTo>
                  <a:cubicBezTo>
                    <a:pt x="4771" y="6172"/>
                    <a:pt x="4270" y="4070"/>
                    <a:pt x="3036" y="2603"/>
                  </a:cubicBezTo>
                  <a:cubicBezTo>
                    <a:pt x="2369" y="1769"/>
                    <a:pt x="1702" y="868"/>
                    <a:pt x="1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232609" y="2903438"/>
              <a:ext cx="603639" cy="991648"/>
            </a:xfrm>
            <a:custGeom>
              <a:avLst/>
              <a:gdLst/>
              <a:ahLst/>
              <a:cxnLst/>
              <a:rect l="l" t="t" r="r" b="b"/>
              <a:pathLst>
                <a:path w="26519" h="43565" extrusionOk="0">
                  <a:moveTo>
                    <a:pt x="2001" y="0"/>
                  </a:moveTo>
                  <a:cubicBezTo>
                    <a:pt x="2001" y="0"/>
                    <a:pt x="1935" y="234"/>
                    <a:pt x="1835" y="501"/>
                  </a:cubicBezTo>
                  <a:cubicBezTo>
                    <a:pt x="1334" y="2035"/>
                    <a:pt x="0" y="6605"/>
                    <a:pt x="434" y="8339"/>
                  </a:cubicBezTo>
                  <a:cubicBezTo>
                    <a:pt x="934" y="10441"/>
                    <a:pt x="5404" y="14978"/>
                    <a:pt x="7806" y="17413"/>
                  </a:cubicBezTo>
                  <a:cubicBezTo>
                    <a:pt x="10107" y="19648"/>
                    <a:pt x="17312" y="23050"/>
                    <a:pt x="17312" y="23050"/>
                  </a:cubicBezTo>
                  <a:cubicBezTo>
                    <a:pt x="17312" y="23050"/>
                    <a:pt x="14177" y="31389"/>
                    <a:pt x="13476" y="33357"/>
                  </a:cubicBezTo>
                  <a:cubicBezTo>
                    <a:pt x="12742" y="35359"/>
                    <a:pt x="10141" y="42330"/>
                    <a:pt x="10141" y="42330"/>
                  </a:cubicBezTo>
                  <a:lnTo>
                    <a:pt x="12242" y="43565"/>
                  </a:lnTo>
                  <a:cubicBezTo>
                    <a:pt x="12242" y="43565"/>
                    <a:pt x="20915" y="31556"/>
                    <a:pt x="22650" y="29188"/>
                  </a:cubicBezTo>
                  <a:cubicBezTo>
                    <a:pt x="24417" y="26786"/>
                    <a:pt x="26519" y="23284"/>
                    <a:pt x="25919" y="22183"/>
                  </a:cubicBezTo>
                  <a:cubicBezTo>
                    <a:pt x="20248" y="12509"/>
                    <a:pt x="13476" y="7305"/>
                    <a:pt x="13476" y="7305"/>
                  </a:cubicBezTo>
                  <a:lnTo>
                    <a:pt x="14177" y="4470"/>
                  </a:lnTo>
                  <a:lnTo>
                    <a:pt x="20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3228034" y="2898317"/>
              <a:ext cx="618093" cy="1002096"/>
            </a:xfrm>
            <a:custGeom>
              <a:avLst/>
              <a:gdLst/>
              <a:ahLst/>
              <a:cxnLst/>
              <a:rect l="l" t="t" r="r" b="b"/>
              <a:pathLst>
                <a:path w="27154" h="44024" extrusionOk="0">
                  <a:moveTo>
                    <a:pt x="2336" y="525"/>
                  </a:moveTo>
                  <a:lnTo>
                    <a:pt x="14078" y="4862"/>
                  </a:lnTo>
                  <a:lnTo>
                    <a:pt x="13444" y="7497"/>
                  </a:lnTo>
                  <a:cubicBezTo>
                    <a:pt x="13444" y="7564"/>
                    <a:pt x="13444" y="7664"/>
                    <a:pt x="13511" y="7697"/>
                  </a:cubicBezTo>
                  <a:cubicBezTo>
                    <a:pt x="13544" y="7731"/>
                    <a:pt x="20249" y="13034"/>
                    <a:pt x="25853" y="22541"/>
                  </a:cubicBezTo>
                  <a:cubicBezTo>
                    <a:pt x="26386" y="23408"/>
                    <a:pt x="24652" y="26577"/>
                    <a:pt x="22650" y="29279"/>
                  </a:cubicBezTo>
                  <a:cubicBezTo>
                    <a:pt x="21016" y="31514"/>
                    <a:pt x="13377" y="42088"/>
                    <a:pt x="12343" y="43523"/>
                  </a:cubicBezTo>
                  <a:lnTo>
                    <a:pt x="10608" y="42455"/>
                  </a:lnTo>
                  <a:cubicBezTo>
                    <a:pt x="10975" y="41421"/>
                    <a:pt x="13210" y="35484"/>
                    <a:pt x="13944" y="33682"/>
                  </a:cubicBezTo>
                  <a:cubicBezTo>
                    <a:pt x="14645" y="31714"/>
                    <a:pt x="17714" y="23475"/>
                    <a:pt x="17780" y="23375"/>
                  </a:cubicBezTo>
                  <a:cubicBezTo>
                    <a:pt x="17814" y="23275"/>
                    <a:pt x="17714" y="23175"/>
                    <a:pt x="17647" y="23142"/>
                  </a:cubicBezTo>
                  <a:cubicBezTo>
                    <a:pt x="17547" y="23075"/>
                    <a:pt x="10442" y="19706"/>
                    <a:pt x="8207" y="17504"/>
                  </a:cubicBezTo>
                  <a:cubicBezTo>
                    <a:pt x="6372" y="15636"/>
                    <a:pt x="1435" y="10666"/>
                    <a:pt x="868" y="8531"/>
                  </a:cubicBezTo>
                  <a:cubicBezTo>
                    <a:pt x="468" y="6830"/>
                    <a:pt x="1836" y="2193"/>
                    <a:pt x="2269" y="826"/>
                  </a:cubicBezTo>
                  <a:cubicBezTo>
                    <a:pt x="2303" y="726"/>
                    <a:pt x="2303" y="625"/>
                    <a:pt x="2336" y="525"/>
                  </a:cubicBezTo>
                  <a:close/>
                  <a:moveTo>
                    <a:pt x="2207" y="0"/>
                  </a:moveTo>
                  <a:cubicBezTo>
                    <a:pt x="2177" y="0"/>
                    <a:pt x="2152" y="8"/>
                    <a:pt x="2136" y="25"/>
                  </a:cubicBezTo>
                  <a:cubicBezTo>
                    <a:pt x="2036" y="58"/>
                    <a:pt x="2002" y="92"/>
                    <a:pt x="2002" y="158"/>
                  </a:cubicBezTo>
                  <a:lnTo>
                    <a:pt x="1836" y="692"/>
                  </a:lnTo>
                  <a:cubicBezTo>
                    <a:pt x="1235" y="2493"/>
                    <a:pt x="1" y="6863"/>
                    <a:pt x="401" y="8598"/>
                  </a:cubicBezTo>
                  <a:cubicBezTo>
                    <a:pt x="902" y="10599"/>
                    <a:pt x="4671" y="14535"/>
                    <a:pt x="7873" y="17738"/>
                  </a:cubicBezTo>
                  <a:cubicBezTo>
                    <a:pt x="10008" y="19873"/>
                    <a:pt x="16146" y="22841"/>
                    <a:pt x="17247" y="23375"/>
                  </a:cubicBezTo>
                  <a:cubicBezTo>
                    <a:pt x="16813" y="24576"/>
                    <a:pt x="14144" y="31714"/>
                    <a:pt x="13477" y="33516"/>
                  </a:cubicBezTo>
                  <a:cubicBezTo>
                    <a:pt x="12777" y="35450"/>
                    <a:pt x="10141" y="42455"/>
                    <a:pt x="10141" y="42455"/>
                  </a:cubicBezTo>
                  <a:cubicBezTo>
                    <a:pt x="10075" y="42555"/>
                    <a:pt x="10141" y="42689"/>
                    <a:pt x="10208" y="42722"/>
                  </a:cubicBezTo>
                  <a:lnTo>
                    <a:pt x="12310" y="43990"/>
                  </a:lnTo>
                  <a:cubicBezTo>
                    <a:pt x="12343" y="44023"/>
                    <a:pt x="12376" y="44023"/>
                    <a:pt x="12410" y="44023"/>
                  </a:cubicBezTo>
                  <a:cubicBezTo>
                    <a:pt x="12476" y="44023"/>
                    <a:pt x="12543" y="44023"/>
                    <a:pt x="12610" y="43923"/>
                  </a:cubicBezTo>
                  <a:cubicBezTo>
                    <a:pt x="12677" y="43790"/>
                    <a:pt x="21283" y="31915"/>
                    <a:pt x="23017" y="29546"/>
                  </a:cubicBezTo>
                  <a:cubicBezTo>
                    <a:pt x="23718" y="28579"/>
                    <a:pt x="27154" y="23842"/>
                    <a:pt x="26286" y="22341"/>
                  </a:cubicBezTo>
                  <a:cubicBezTo>
                    <a:pt x="23017" y="16704"/>
                    <a:pt x="18848" y="11700"/>
                    <a:pt x="13944" y="7430"/>
                  </a:cubicBezTo>
                  <a:lnTo>
                    <a:pt x="14645" y="4762"/>
                  </a:lnTo>
                  <a:cubicBezTo>
                    <a:pt x="14678" y="4695"/>
                    <a:pt x="14578" y="4562"/>
                    <a:pt x="14511" y="4528"/>
                  </a:cubicBezTo>
                  <a:lnTo>
                    <a:pt x="2303" y="25"/>
                  </a:lnTo>
                  <a:cubicBezTo>
                    <a:pt x="2269" y="8"/>
                    <a:pt x="2236" y="0"/>
                    <a:pt x="22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373076" y="2996059"/>
              <a:ext cx="142766" cy="53947"/>
            </a:xfrm>
            <a:custGeom>
              <a:avLst/>
              <a:gdLst/>
              <a:ahLst/>
              <a:cxnLst/>
              <a:rect l="l" t="t" r="r" b="b"/>
              <a:pathLst>
                <a:path w="6272" h="2370" extrusionOk="0">
                  <a:moveTo>
                    <a:pt x="2235" y="1"/>
                  </a:moveTo>
                  <a:cubicBezTo>
                    <a:pt x="1501" y="168"/>
                    <a:pt x="834" y="334"/>
                    <a:pt x="167" y="534"/>
                  </a:cubicBezTo>
                  <a:cubicBezTo>
                    <a:pt x="67" y="601"/>
                    <a:pt x="0" y="701"/>
                    <a:pt x="67" y="835"/>
                  </a:cubicBezTo>
                  <a:cubicBezTo>
                    <a:pt x="91" y="907"/>
                    <a:pt x="132" y="962"/>
                    <a:pt x="203" y="962"/>
                  </a:cubicBezTo>
                  <a:cubicBezTo>
                    <a:pt x="231" y="962"/>
                    <a:pt x="263" y="953"/>
                    <a:pt x="300" y="935"/>
                  </a:cubicBezTo>
                  <a:cubicBezTo>
                    <a:pt x="934" y="735"/>
                    <a:pt x="1601" y="568"/>
                    <a:pt x="2235" y="434"/>
                  </a:cubicBezTo>
                  <a:cubicBezTo>
                    <a:pt x="2602" y="668"/>
                    <a:pt x="4503" y="1569"/>
                    <a:pt x="5938" y="2336"/>
                  </a:cubicBezTo>
                  <a:lnTo>
                    <a:pt x="6004" y="2369"/>
                  </a:lnTo>
                  <a:cubicBezTo>
                    <a:pt x="6038" y="2369"/>
                    <a:pt x="6138" y="2336"/>
                    <a:pt x="6238" y="2202"/>
                  </a:cubicBezTo>
                  <a:cubicBezTo>
                    <a:pt x="6271" y="2069"/>
                    <a:pt x="6238" y="1935"/>
                    <a:pt x="6138" y="1902"/>
                  </a:cubicBezTo>
                  <a:cubicBezTo>
                    <a:pt x="4570" y="1068"/>
                    <a:pt x="2402" y="1"/>
                    <a:pt x="2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3334335" y="2985770"/>
              <a:ext cx="98744" cy="19439"/>
            </a:xfrm>
            <a:custGeom>
              <a:avLst/>
              <a:gdLst/>
              <a:ahLst/>
              <a:cxnLst/>
              <a:rect l="l" t="t" r="r" b="b"/>
              <a:pathLst>
                <a:path w="4338" h="854" extrusionOk="0">
                  <a:moveTo>
                    <a:pt x="3392" y="0"/>
                  </a:moveTo>
                  <a:cubicBezTo>
                    <a:pt x="2307" y="0"/>
                    <a:pt x="1226" y="127"/>
                    <a:pt x="168" y="453"/>
                  </a:cubicBezTo>
                  <a:cubicBezTo>
                    <a:pt x="34" y="486"/>
                    <a:pt x="1" y="553"/>
                    <a:pt x="1" y="686"/>
                  </a:cubicBezTo>
                  <a:cubicBezTo>
                    <a:pt x="34" y="820"/>
                    <a:pt x="134" y="853"/>
                    <a:pt x="268" y="853"/>
                  </a:cubicBezTo>
                  <a:lnTo>
                    <a:pt x="334" y="853"/>
                  </a:lnTo>
                  <a:cubicBezTo>
                    <a:pt x="1302" y="584"/>
                    <a:pt x="2334" y="424"/>
                    <a:pt x="3378" y="424"/>
                  </a:cubicBezTo>
                  <a:cubicBezTo>
                    <a:pt x="3631" y="424"/>
                    <a:pt x="3884" y="433"/>
                    <a:pt x="4137" y="453"/>
                  </a:cubicBezTo>
                  <a:cubicBezTo>
                    <a:pt x="4271" y="453"/>
                    <a:pt x="4337" y="353"/>
                    <a:pt x="4337" y="219"/>
                  </a:cubicBezTo>
                  <a:cubicBezTo>
                    <a:pt x="4337" y="119"/>
                    <a:pt x="4271" y="19"/>
                    <a:pt x="4137" y="19"/>
                  </a:cubicBezTo>
                  <a:cubicBezTo>
                    <a:pt x="3889" y="7"/>
                    <a:pt x="3640" y="0"/>
                    <a:pt x="3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3390535" y="3866224"/>
              <a:ext cx="220204" cy="157198"/>
            </a:xfrm>
            <a:custGeom>
              <a:avLst/>
              <a:gdLst/>
              <a:ahLst/>
              <a:cxnLst/>
              <a:rect l="l" t="t" r="r" b="b"/>
              <a:pathLst>
                <a:path w="9674" h="6906" extrusionOk="0">
                  <a:moveTo>
                    <a:pt x="3203" y="0"/>
                  </a:moveTo>
                  <a:cubicBezTo>
                    <a:pt x="3203" y="0"/>
                    <a:pt x="167" y="1868"/>
                    <a:pt x="67" y="2835"/>
                  </a:cubicBezTo>
                  <a:cubicBezTo>
                    <a:pt x="0" y="3803"/>
                    <a:pt x="501" y="4070"/>
                    <a:pt x="1735" y="4837"/>
                  </a:cubicBezTo>
                  <a:cubicBezTo>
                    <a:pt x="3002" y="5571"/>
                    <a:pt x="4370" y="6905"/>
                    <a:pt x="4870" y="6905"/>
                  </a:cubicBezTo>
                  <a:lnTo>
                    <a:pt x="9040" y="6905"/>
                  </a:lnTo>
                  <a:cubicBezTo>
                    <a:pt x="9040" y="6905"/>
                    <a:pt x="9674" y="6838"/>
                    <a:pt x="9674" y="6405"/>
                  </a:cubicBezTo>
                  <a:cubicBezTo>
                    <a:pt x="9674" y="6004"/>
                    <a:pt x="6738" y="4537"/>
                    <a:pt x="6738" y="4537"/>
                  </a:cubicBezTo>
                  <a:lnTo>
                    <a:pt x="5271" y="1301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3385209" y="3862604"/>
              <a:ext cx="230106" cy="166121"/>
            </a:xfrm>
            <a:custGeom>
              <a:avLst/>
              <a:gdLst/>
              <a:ahLst/>
              <a:cxnLst/>
              <a:rect l="l" t="t" r="r" b="b"/>
              <a:pathLst>
                <a:path w="10109" h="7298" extrusionOk="0">
                  <a:moveTo>
                    <a:pt x="3437" y="459"/>
                  </a:moveTo>
                  <a:lnTo>
                    <a:pt x="5405" y="1660"/>
                  </a:lnTo>
                  <a:lnTo>
                    <a:pt x="6806" y="4829"/>
                  </a:lnTo>
                  <a:cubicBezTo>
                    <a:pt x="6806" y="4862"/>
                    <a:pt x="6872" y="4862"/>
                    <a:pt x="6906" y="4896"/>
                  </a:cubicBezTo>
                  <a:cubicBezTo>
                    <a:pt x="8140" y="5530"/>
                    <a:pt x="9608" y="6364"/>
                    <a:pt x="9708" y="6564"/>
                  </a:cubicBezTo>
                  <a:cubicBezTo>
                    <a:pt x="9708" y="6831"/>
                    <a:pt x="9274" y="6897"/>
                    <a:pt x="9274" y="6897"/>
                  </a:cubicBezTo>
                  <a:lnTo>
                    <a:pt x="5104" y="6897"/>
                  </a:lnTo>
                  <a:cubicBezTo>
                    <a:pt x="4904" y="6897"/>
                    <a:pt x="4271" y="6397"/>
                    <a:pt x="3737" y="5997"/>
                  </a:cubicBezTo>
                  <a:cubicBezTo>
                    <a:pt x="3236" y="5563"/>
                    <a:pt x="2703" y="5163"/>
                    <a:pt x="2102" y="4829"/>
                  </a:cubicBezTo>
                  <a:cubicBezTo>
                    <a:pt x="801" y="4062"/>
                    <a:pt x="434" y="3828"/>
                    <a:pt x="501" y="3028"/>
                  </a:cubicBezTo>
                  <a:cubicBezTo>
                    <a:pt x="568" y="2461"/>
                    <a:pt x="2302" y="1160"/>
                    <a:pt x="3437" y="459"/>
                  </a:cubicBezTo>
                  <a:close/>
                  <a:moveTo>
                    <a:pt x="3466" y="1"/>
                  </a:moveTo>
                  <a:cubicBezTo>
                    <a:pt x="3428" y="1"/>
                    <a:pt x="3387" y="9"/>
                    <a:pt x="3337" y="26"/>
                  </a:cubicBezTo>
                  <a:cubicBezTo>
                    <a:pt x="3070" y="226"/>
                    <a:pt x="268" y="1994"/>
                    <a:pt x="134" y="2994"/>
                  </a:cubicBezTo>
                  <a:cubicBezTo>
                    <a:pt x="1" y="4062"/>
                    <a:pt x="635" y="4395"/>
                    <a:pt x="1902" y="5163"/>
                  </a:cubicBezTo>
                  <a:cubicBezTo>
                    <a:pt x="2436" y="5496"/>
                    <a:pt x="2970" y="5863"/>
                    <a:pt x="3470" y="6297"/>
                  </a:cubicBezTo>
                  <a:cubicBezTo>
                    <a:pt x="4271" y="6897"/>
                    <a:pt x="4771" y="7298"/>
                    <a:pt x="5104" y="7298"/>
                  </a:cubicBezTo>
                  <a:lnTo>
                    <a:pt x="9307" y="7298"/>
                  </a:lnTo>
                  <a:cubicBezTo>
                    <a:pt x="9608" y="7231"/>
                    <a:pt x="10108" y="7031"/>
                    <a:pt x="10108" y="6564"/>
                  </a:cubicBezTo>
                  <a:cubicBezTo>
                    <a:pt x="10108" y="6197"/>
                    <a:pt x="9107" y="5530"/>
                    <a:pt x="7139" y="4529"/>
                  </a:cubicBezTo>
                  <a:lnTo>
                    <a:pt x="5738" y="1360"/>
                  </a:lnTo>
                  <a:cubicBezTo>
                    <a:pt x="5738" y="1327"/>
                    <a:pt x="5672" y="1293"/>
                    <a:pt x="5638" y="1293"/>
                  </a:cubicBezTo>
                  <a:lnTo>
                    <a:pt x="3570" y="26"/>
                  </a:lnTo>
                  <a:cubicBezTo>
                    <a:pt x="3537" y="9"/>
                    <a:pt x="3503" y="1"/>
                    <a:pt x="34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3390535" y="3918600"/>
              <a:ext cx="220204" cy="104821"/>
            </a:xfrm>
            <a:custGeom>
              <a:avLst/>
              <a:gdLst/>
              <a:ahLst/>
              <a:cxnLst/>
              <a:rect l="l" t="t" r="r" b="b"/>
              <a:pathLst>
                <a:path w="9674" h="4605" extrusionOk="0">
                  <a:moveTo>
                    <a:pt x="367" y="1"/>
                  </a:moveTo>
                  <a:cubicBezTo>
                    <a:pt x="234" y="134"/>
                    <a:pt x="134" y="334"/>
                    <a:pt x="67" y="534"/>
                  </a:cubicBezTo>
                  <a:cubicBezTo>
                    <a:pt x="0" y="1435"/>
                    <a:pt x="501" y="1769"/>
                    <a:pt x="1735" y="2536"/>
                  </a:cubicBezTo>
                  <a:cubicBezTo>
                    <a:pt x="3002" y="3270"/>
                    <a:pt x="4337" y="4604"/>
                    <a:pt x="4870" y="4604"/>
                  </a:cubicBezTo>
                  <a:lnTo>
                    <a:pt x="9040" y="4604"/>
                  </a:lnTo>
                  <a:cubicBezTo>
                    <a:pt x="9040" y="4604"/>
                    <a:pt x="9674" y="4537"/>
                    <a:pt x="9674" y="4104"/>
                  </a:cubicBezTo>
                  <a:lnTo>
                    <a:pt x="9674" y="4070"/>
                  </a:lnTo>
                  <a:cubicBezTo>
                    <a:pt x="8440" y="4004"/>
                    <a:pt x="7205" y="3870"/>
                    <a:pt x="6038" y="3603"/>
                  </a:cubicBezTo>
                  <a:cubicBezTo>
                    <a:pt x="3536" y="3103"/>
                    <a:pt x="4403" y="2769"/>
                    <a:pt x="3036" y="1535"/>
                  </a:cubicBezTo>
                  <a:cubicBezTo>
                    <a:pt x="2235" y="835"/>
                    <a:pt x="1335" y="334"/>
                    <a:pt x="3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3254620" y="2374142"/>
              <a:ext cx="489007" cy="639399"/>
            </a:xfrm>
            <a:custGeom>
              <a:avLst/>
              <a:gdLst/>
              <a:ahLst/>
              <a:cxnLst/>
              <a:rect l="l" t="t" r="r" b="b"/>
              <a:pathLst>
                <a:path w="21483" h="28090" extrusionOk="0">
                  <a:moveTo>
                    <a:pt x="14294" y="0"/>
                  </a:moveTo>
                  <a:cubicBezTo>
                    <a:pt x="14255" y="0"/>
                    <a:pt x="14216" y="1"/>
                    <a:pt x="14177" y="3"/>
                  </a:cubicBezTo>
                  <a:cubicBezTo>
                    <a:pt x="12209" y="370"/>
                    <a:pt x="10374" y="1237"/>
                    <a:pt x="8873" y="2572"/>
                  </a:cubicBezTo>
                  <a:cubicBezTo>
                    <a:pt x="6672" y="4707"/>
                    <a:pt x="5204" y="7742"/>
                    <a:pt x="5104" y="9143"/>
                  </a:cubicBezTo>
                  <a:cubicBezTo>
                    <a:pt x="4971" y="10544"/>
                    <a:pt x="3036" y="17316"/>
                    <a:pt x="2335" y="18683"/>
                  </a:cubicBezTo>
                  <a:cubicBezTo>
                    <a:pt x="1635" y="20051"/>
                    <a:pt x="0" y="22486"/>
                    <a:pt x="1034" y="23820"/>
                  </a:cubicBezTo>
                  <a:cubicBezTo>
                    <a:pt x="1602" y="24487"/>
                    <a:pt x="12443" y="28090"/>
                    <a:pt x="13477" y="28090"/>
                  </a:cubicBezTo>
                  <a:cubicBezTo>
                    <a:pt x="14544" y="28090"/>
                    <a:pt x="14878" y="27089"/>
                    <a:pt x="15011" y="26522"/>
                  </a:cubicBezTo>
                  <a:cubicBezTo>
                    <a:pt x="15145" y="25922"/>
                    <a:pt x="16479" y="20418"/>
                    <a:pt x="17546" y="18416"/>
                  </a:cubicBezTo>
                  <a:cubicBezTo>
                    <a:pt x="18647" y="16415"/>
                    <a:pt x="21015" y="15081"/>
                    <a:pt x="21316" y="10411"/>
                  </a:cubicBezTo>
                  <a:cubicBezTo>
                    <a:pt x="21482" y="7675"/>
                    <a:pt x="20815" y="4907"/>
                    <a:pt x="19348" y="2538"/>
                  </a:cubicBezTo>
                  <a:cubicBezTo>
                    <a:pt x="19446" y="2538"/>
                    <a:pt x="16364" y="0"/>
                    <a:pt x="14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252344" y="2370340"/>
              <a:ext cx="496587" cy="649278"/>
            </a:xfrm>
            <a:custGeom>
              <a:avLst/>
              <a:gdLst/>
              <a:ahLst/>
              <a:cxnLst/>
              <a:rect l="l" t="t" r="r" b="b"/>
              <a:pathLst>
                <a:path w="21816" h="28524" extrusionOk="0">
                  <a:moveTo>
                    <a:pt x="14393" y="369"/>
                  </a:moveTo>
                  <a:cubicBezTo>
                    <a:pt x="16293" y="369"/>
                    <a:pt x="19084" y="2609"/>
                    <a:pt x="19314" y="2839"/>
                  </a:cubicBezTo>
                  <a:cubicBezTo>
                    <a:pt x="20715" y="5174"/>
                    <a:pt x="21382" y="7876"/>
                    <a:pt x="21182" y="10578"/>
                  </a:cubicBezTo>
                  <a:cubicBezTo>
                    <a:pt x="21015" y="13880"/>
                    <a:pt x="19781" y="15515"/>
                    <a:pt x="18647" y="16882"/>
                  </a:cubicBezTo>
                  <a:cubicBezTo>
                    <a:pt x="18180" y="17383"/>
                    <a:pt x="17813" y="17950"/>
                    <a:pt x="17479" y="18550"/>
                  </a:cubicBezTo>
                  <a:cubicBezTo>
                    <a:pt x="16445" y="20518"/>
                    <a:pt x="15144" y="25822"/>
                    <a:pt x="14944" y="26689"/>
                  </a:cubicBezTo>
                  <a:cubicBezTo>
                    <a:pt x="14744" y="27657"/>
                    <a:pt x="14277" y="28090"/>
                    <a:pt x="13610" y="28090"/>
                  </a:cubicBezTo>
                  <a:cubicBezTo>
                    <a:pt x="12476" y="28090"/>
                    <a:pt x="1802" y="24421"/>
                    <a:pt x="1368" y="23887"/>
                  </a:cubicBezTo>
                  <a:cubicBezTo>
                    <a:pt x="534" y="22853"/>
                    <a:pt x="1535" y="20985"/>
                    <a:pt x="2269" y="19651"/>
                  </a:cubicBezTo>
                  <a:cubicBezTo>
                    <a:pt x="2435" y="19384"/>
                    <a:pt x="2569" y="19184"/>
                    <a:pt x="2636" y="18984"/>
                  </a:cubicBezTo>
                  <a:cubicBezTo>
                    <a:pt x="3369" y="17549"/>
                    <a:pt x="5271" y="10744"/>
                    <a:pt x="5404" y="9343"/>
                  </a:cubicBezTo>
                  <a:cubicBezTo>
                    <a:pt x="5538" y="8043"/>
                    <a:pt x="6905" y="5074"/>
                    <a:pt x="9140" y="2905"/>
                  </a:cubicBezTo>
                  <a:cubicBezTo>
                    <a:pt x="11242" y="904"/>
                    <a:pt x="14110" y="404"/>
                    <a:pt x="14311" y="370"/>
                  </a:cubicBezTo>
                  <a:cubicBezTo>
                    <a:pt x="14338" y="369"/>
                    <a:pt x="14365" y="369"/>
                    <a:pt x="14393" y="369"/>
                  </a:cubicBezTo>
                  <a:close/>
                  <a:moveTo>
                    <a:pt x="14400" y="1"/>
                  </a:moveTo>
                  <a:cubicBezTo>
                    <a:pt x="14359" y="1"/>
                    <a:pt x="14318" y="2"/>
                    <a:pt x="14277" y="3"/>
                  </a:cubicBezTo>
                  <a:lnTo>
                    <a:pt x="14244" y="3"/>
                  </a:lnTo>
                  <a:cubicBezTo>
                    <a:pt x="12242" y="370"/>
                    <a:pt x="10341" y="1304"/>
                    <a:pt x="8840" y="2672"/>
                  </a:cubicBezTo>
                  <a:cubicBezTo>
                    <a:pt x="6738" y="4707"/>
                    <a:pt x="5104" y="7809"/>
                    <a:pt x="4971" y="9343"/>
                  </a:cubicBezTo>
                  <a:cubicBezTo>
                    <a:pt x="4870" y="10678"/>
                    <a:pt x="2969" y="17416"/>
                    <a:pt x="2269" y="18817"/>
                  </a:cubicBezTo>
                  <a:cubicBezTo>
                    <a:pt x="2135" y="19017"/>
                    <a:pt x="2002" y="19217"/>
                    <a:pt x="1902" y="19484"/>
                  </a:cubicBezTo>
                  <a:cubicBezTo>
                    <a:pt x="1101" y="20918"/>
                    <a:pt x="0" y="22886"/>
                    <a:pt x="1034" y="24187"/>
                  </a:cubicBezTo>
                  <a:cubicBezTo>
                    <a:pt x="1635" y="24921"/>
                    <a:pt x="12576" y="28524"/>
                    <a:pt x="13610" y="28524"/>
                  </a:cubicBezTo>
                  <a:cubicBezTo>
                    <a:pt x="14544" y="28524"/>
                    <a:pt x="15111" y="27923"/>
                    <a:pt x="15311" y="26756"/>
                  </a:cubicBezTo>
                  <a:cubicBezTo>
                    <a:pt x="15478" y="25889"/>
                    <a:pt x="16779" y="20618"/>
                    <a:pt x="17813" y="18717"/>
                  </a:cubicBezTo>
                  <a:cubicBezTo>
                    <a:pt x="18147" y="18183"/>
                    <a:pt x="18514" y="17616"/>
                    <a:pt x="18947" y="17116"/>
                  </a:cubicBezTo>
                  <a:cubicBezTo>
                    <a:pt x="20081" y="15748"/>
                    <a:pt x="21416" y="14047"/>
                    <a:pt x="21616" y="10611"/>
                  </a:cubicBezTo>
                  <a:cubicBezTo>
                    <a:pt x="21816" y="7842"/>
                    <a:pt x="21115" y="5040"/>
                    <a:pt x="19648" y="2605"/>
                  </a:cubicBezTo>
                  <a:lnTo>
                    <a:pt x="19614" y="2572"/>
                  </a:lnTo>
                  <a:cubicBezTo>
                    <a:pt x="19483" y="2474"/>
                    <a:pt x="16528" y="1"/>
                    <a:pt x="144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3520373" y="2625531"/>
              <a:ext cx="156424" cy="19007"/>
            </a:xfrm>
            <a:custGeom>
              <a:avLst/>
              <a:gdLst/>
              <a:ahLst/>
              <a:cxnLst/>
              <a:rect l="l" t="t" r="r" b="b"/>
              <a:pathLst>
                <a:path w="6872" h="835" extrusionOk="0">
                  <a:moveTo>
                    <a:pt x="234" y="0"/>
                  </a:moveTo>
                  <a:cubicBezTo>
                    <a:pt x="134" y="0"/>
                    <a:pt x="34" y="34"/>
                    <a:pt x="0" y="167"/>
                  </a:cubicBezTo>
                  <a:cubicBezTo>
                    <a:pt x="0" y="301"/>
                    <a:pt x="34" y="367"/>
                    <a:pt x="167" y="434"/>
                  </a:cubicBezTo>
                  <a:cubicBezTo>
                    <a:pt x="1335" y="701"/>
                    <a:pt x="2502" y="834"/>
                    <a:pt x="3703" y="834"/>
                  </a:cubicBezTo>
                  <a:cubicBezTo>
                    <a:pt x="4704" y="834"/>
                    <a:pt x="5704" y="768"/>
                    <a:pt x="6672" y="501"/>
                  </a:cubicBezTo>
                  <a:cubicBezTo>
                    <a:pt x="6805" y="467"/>
                    <a:pt x="6872" y="367"/>
                    <a:pt x="6839" y="267"/>
                  </a:cubicBezTo>
                  <a:cubicBezTo>
                    <a:pt x="6813" y="163"/>
                    <a:pt x="6746" y="79"/>
                    <a:pt x="6654" y="79"/>
                  </a:cubicBezTo>
                  <a:cubicBezTo>
                    <a:pt x="6629" y="79"/>
                    <a:pt x="6601" y="86"/>
                    <a:pt x="6572" y="101"/>
                  </a:cubicBezTo>
                  <a:cubicBezTo>
                    <a:pt x="5617" y="285"/>
                    <a:pt x="4641" y="378"/>
                    <a:pt x="3661" y="378"/>
                  </a:cubicBezTo>
                  <a:cubicBezTo>
                    <a:pt x="2516" y="378"/>
                    <a:pt x="1365" y="252"/>
                    <a:pt x="2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482405" y="2631039"/>
              <a:ext cx="151120" cy="55267"/>
            </a:xfrm>
            <a:custGeom>
              <a:avLst/>
              <a:gdLst/>
              <a:ahLst/>
              <a:cxnLst/>
              <a:rect l="l" t="t" r="r" b="b"/>
              <a:pathLst>
                <a:path w="6639" h="2428" extrusionOk="0">
                  <a:moveTo>
                    <a:pt x="242" y="0"/>
                  </a:moveTo>
                  <a:cubicBezTo>
                    <a:pt x="178" y="0"/>
                    <a:pt x="121" y="45"/>
                    <a:pt x="101" y="125"/>
                  </a:cubicBezTo>
                  <a:cubicBezTo>
                    <a:pt x="1" y="259"/>
                    <a:pt x="34" y="392"/>
                    <a:pt x="167" y="426"/>
                  </a:cubicBezTo>
                  <a:cubicBezTo>
                    <a:pt x="2102" y="1460"/>
                    <a:pt x="4170" y="2194"/>
                    <a:pt x="6338" y="2427"/>
                  </a:cubicBezTo>
                  <a:cubicBezTo>
                    <a:pt x="6472" y="2427"/>
                    <a:pt x="6605" y="2360"/>
                    <a:pt x="6639" y="2227"/>
                  </a:cubicBezTo>
                  <a:cubicBezTo>
                    <a:pt x="6639" y="2093"/>
                    <a:pt x="6539" y="2027"/>
                    <a:pt x="6438" y="2027"/>
                  </a:cubicBezTo>
                  <a:cubicBezTo>
                    <a:pt x="3370" y="1760"/>
                    <a:pt x="468" y="92"/>
                    <a:pt x="401" y="92"/>
                  </a:cubicBezTo>
                  <a:lnTo>
                    <a:pt x="367" y="59"/>
                  </a:lnTo>
                  <a:cubicBezTo>
                    <a:pt x="328" y="19"/>
                    <a:pt x="283" y="0"/>
                    <a:pt x="2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3592507" y="2749996"/>
              <a:ext cx="48621" cy="35009"/>
            </a:xfrm>
            <a:custGeom>
              <a:avLst/>
              <a:gdLst/>
              <a:ahLst/>
              <a:cxnLst/>
              <a:rect l="l" t="t" r="r" b="b"/>
              <a:pathLst>
                <a:path w="2136" h="1538" extrusionOk="0">
                  <a:moveTo>
                    <a:pt x="1866" y="0"/>
                  </a:moveTo>
                  <a:cubicBezTo>
                    <a:pt x="1829" y="0"/>
                    <a:pt x="1794" y="11"/>
                    <a:pt x="1768" y="36"/>
                  </a:cubicBezTo>
                  <a:cubicBezTo>
                    <a:pt x="1235" y="470"/>
                    <a:pt x="701" y="837"/>
                    <a:pt x="134" y="1171"/>
                  </a:cubicBezTo>
                  <a:cubicBezTo>
                    <a:pt x="0" y="1237"/>
                    <a:pt x="0" y="1371"/>
                    <a:pt x="34" y="1471"/>
                  </a:cubicBezTo>
                  <a:cubicBezTo>
                    <a:pt x="100" y="1504"/>
                    <a:pt x="134" y="1537"/>
                    <a:pt x="200" y="1537"/>
                  </a:cubicBezTo>
                  <a:cubicBezTo>
                    <a:pt x="267" y="1537"/>
                    <a:pt x="301" y="1537"/>
                    <a:pt x="334" y="1504"/>
                  </a:cubicBezTo>
                  <a:cubicBezTo>
                    <a:pt x="934" y="1171"/>
                    <a:pt x="1468" y="804"/>
                    <a:pt x="2002" y="370"/>
                  </a:cubicBezTo>
                  <a:cubicBezTo>
                    <a:pt x="2068" y="303"/>
                    <a:pt x="2135" y="170"/>
                    <a:pt x="2035" y="70"/>
                  </a:cubicBezTo>
                  <a:cubicBezTo>
                    <a:pt x="1994" y="29"/>
                    <a:pt x="1927" y="0"/>
                    <a:pt x="1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3350291" y="2796090"/>
              <a:ext cx="216426" cy="92188"/>
            </a:xfrm>
            <a:custGeom>
              <a:avLst/>
              <a:gdLst/>
              <a:ahLst/>
              <a:cxnLst/>
              <a:rect l="l" t="t" r="r" b="b"/>
              <a:pathLst>
                <a:path w="9508" h="4050" extrusionOk="0">
                  <a:moveTo>
                    <a:pt x="9258" y="0"/>
                  </a:moveTo>
                  <a:cubicBezTo>
                    <a:pt x="9228" y="0"/>
                    <a:pt x="9199" y="4"/>
                    <a:pt x="9174" y="13"/>
                  </a:cubicBezTo>
                  <a:cubicBezTo>
                    <a:pt x="6305" y="1481"/>
                    <a:pt x="3269" y="2681"/>
                    <a:pt x="167" y="3649"/>
                  </a:cubicBezTo>
                  <a:cubicBezTo>
                    <a:pt x="67" y="3682"/>
                    <a:pt x="0" y="3782"/>
                    <a:pt x="0" y="3882"/>
                  </a:cubicBezTo>
                  <a:cubicBezTo>
                    <a:pt x="67" y="4016"/>
                    <a:pt x="134" y="4049"/>
                    <a:pt x="267" y="4049"/>
                  </a:cubicBezTo>
                  <a:lnTo>
                    <a:pt x="301" y="4049"/>
                  </a:lnTo>
                  <a:cubicBezTo>
                    <a:pt x="3436" y="3115"/>
                    <a:pt x="6472" y="1847"/>
                    <a:pt x="9407" y="380"/>
                  </a:cubicBezTo>
                  <a:cubicBezTo>
                    <a:pt x="9474" y="313"/>
                    <a:pt x="9507" y="180"/>
                    <a:pt x="9474" y="113"/>
                  </a:cubicBezTo>
                  <a:cubicBezTo>
                    <a:pt x="9449" y="38"/>
                    <a:pt x="9349" y="0"/>
                    <a:pt x="92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306246" y="2888096"/>
              <a:ext cx="24333" cy="14591"/>
            </a:xfrm>
            <a:custGeom>
              <a:avLst/>
              <a:gdLst/>
              <a:ahLst/>
              <a:cxnLst/>
              <a:rect l="l" t="t" r="r" b="b"/>
              <a:pathLst>
                <a:path w="1069" h="641" extrusionOk="0">
                  <a:moveTo>
                    <a:pt x="821" y="0"/>
                  </a:moveTo>
                  <a:cubicBezTo>
                    <a:pt x="804" y="0"/>
                    <a:pt x="786" y="3"/>
                    <a:pt x="768" y="7"/>
                  </a:cubicBezTo>
                  <a:cubicBezTo>
                    <a:pt x="401" y="140"/>
                    <a:pt x="167" y="174"/>
                    <a:pt x="167" y="174"/>
                  </a:cubicBezTo>
                  <a:cubicBezTo>
                    <a:pt x="67" y="241"/>
                    <a:pt x="1" y="307"/>
                    <a:pt x="34" y="441"/>
                  </a:cubicBezTo>
                  <a:cubicBezTo>
                    <a:pt x="67" y="574"/>
                    <a:pt x="167" y="607"/>
                    <a:pt x="234" y="607"/>
                  </a:cubicBezTo>
                  <a:lnTo>
                    <a:pt x="201" y="641"/>
                  </a:lnTo>
                  <a:lnTo>
                    <a:pt x="868" y="441"/>
                  </a:lnTo>
                  <a:cubicBezTo>
                    <a:pt x="1001" y="441"/>
                    <a:pt x="1068" y="307"/>
                    <a:pt x="1035" y="174"/>
                  </a:cubicBezTo>
                  <a:cubicBezTo>
                    <a:pt x="1035" y="87"/>
                    <a:pt x="935" y="0"/>
                    <a:pt x="8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3348766" y="2852268"/>
              <a:ext cx="152645" cy="72453"/>
            </a:xfrm>
            <a:custGeom>
              <a:avLst/>
              <a:gdLst/>
              <a:ahLst/>
              <a:cxnLst/>
              <a:rect l="l" t="t" r="r" b="b"/>
              <a:pathLst>
                <a:path w="6706" h="3183" extrusionOk="0">
                  <a:moveTo>
                    <a:pt x="6452" y="0"/>
                  </a:moveTo>
                  <a:cubicBezTo>
                    <a:pt x="6426" y="0"/>
                    <a:pt x="6399" y="4"/>
                    <a:pt x="6372" y="13"/>
                  </a:cubicBezTo>
                  <a:cubicBezTo>
                    <a:pt x="4370" y="1047"/>
                    <a:pt x="2302" y="1981"/>
                    <a:pt x="167" y="2749"/>
                  </a:cubicBezTo>
                  <a:cubicBezTo>
                    <a:pt x="34" y="2815"/>
                    <a:pt x="1" y="2882"/>
                    <a:pt x="1" y="3015"/>
                  </a:cubicBezTo>
                  <a:cubicBezTo>
                    <a:pt x="34" y="3149"/>
                    <a:pt x="134" y="3182"/>
                    <a:pt x="234" y="3182"/>
                  </a:cubicBezTo>
                  <a:lnTo>
                    <a:pt x="334" y="3182"/>
                  </a:lnTo>
                  <a:cubicBezTo>
                    <a:pt x="2469" y="2348"/>
                    <a:pt x="4537" y="1414"/>
                    <a:pt x="6572" y="380"/>
                  </a:cubicBezTo>
                  <a:cubicBezTo>
                    <a:pt x="6672" y="313"/>
                    <a:pt x="6705" y="180"/>
                    <a:pt x="6672" y="80"/>
                  </a:cubicBezTo>
                  <a:cubicBezTo>
                    <a:pt x="6599" y="31"/>
                    <a:pt x="6526" y="0"/>
                    <a:pt x="6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136164" y="2249289"/>
              <a:ext cx="726670" cy="297506"/>
            </a:xfrm>
            <a:custGeom>
              <a:avLst/>
              <a:gdLst/>
              <a:ahLst/>
              <a:cxnLst/>
              <a:rect l="l" t="t" r="r" b="b"/>
              <a:pathLst>
                <a:path w="31924" h="13070" extrusionOk="0">
                  <a:moveTo>
                    <a:pt x="5040" y="0"/>
                  </a:moveTo>
                  <a:cubicBezTo>
                    <a:pt x="2883" y="0"/>
                    <a:pt x="1" y="451"/>
                    <a:pt x="1" y="451"/>
                  </a:cubicBezTo>
                  <a:lnTo>
                    <a:pt x="3403" y="2686"/>
                  </a:lnTo>
                  <a:cubicBezTo>
                    <a:pt x="3403" y="2686"/>
                    <a:pt x="8974" y="4020"/>
                    <a:pt x="11042" y="4020"/>
                  </a:cubicBezTo>
                  <a:cubicBezTo>
                    <a:pt x="12443" y="4020"/>
                    <a:pt x="13696" y="3620"/>
                    <a:pt x="15215" y="3620"/>
                  </a:cubicBezTo>
                  <a:cubicBezTo>
                    <a:pt x="15975" y="3620"/>
                    <a:pt x="16802" y="3720"/>
                    <a:pt x="17747" y="4020"/>
                  </a:cubicBezTo>
                  <a:cubicBezTo>
                    <a:pt x="20582" y="4888"/>
                    <a:pt x="24185" y="5822"/>
                    <a:pt x="26420" y="6856"/>
                  </a:cubicBezTo>
                  <a:cubicBezTo>
                    <a:pt x="28688" y="7890"/>
                    <a:pt x="30489" y="8490"/>
                    <a:pt x="30489" y="9858"/>
                  </a:cubicBezTo>
                  <a:cubicBezTo>
                    <a:pt x="30489" y="11192"/>
                    <a:pt x="28087" y="12393"/>
                    <a:pt x="27654" y="12393"/>
                  </a:cubicBezTo>
                  <a:cubicBezTo>
                    <a:pt x="27187" y="12393"/>
                    <a:pt x="26153" y="8824"/>
                    <a:pt x="24985" y="8524"/>
                  </a:cubicBezTo>
                  <a:cubicBezTo>
                    <a:pt x="24984" y="8524"/>
                    <a:pt x="24981" y="8525"/>
                    <a:pt x="24978" y="8525"/>
                  </a:cubicBezTo>
                  <a:cubicBezTo>
                    <a:pt x="24921" y="8525"/>
                    <a:pt x="24596" y="8388"/>
                    <a:pt x="24314" y="8388"/>
                  </a:cubicBezTo>
                  <a:cubicBezTo>
                    <a:pt x="23975" y="8388"/>
                    <a:pt x="23698" y="8586"/>
                    <a:pt x="24018" y="9458"/>
                  </a:cubicBezTo>
                  <a:cubicBezTo>
                    <a:pt x="24018" y="9458"/>
                    <a:pt x="25219" y="12727"/>
                    <a:pt x="26086" y="13027"/>
                  </a:cubicBezTo>
                  <a:cubicBezTo>
                    <a:pt x="26171" y="13055"/>
                    <a:pt x="26284" y="13069"/>
                    <a:pt x="26420" y="13069"/>
                  </a:cubicBezTo>
                  <a:cubicBezTo>
                    <a:pt x="27718" y="13069"/>
                    <a:pt x="31067" y="11807"/>
                    <a:pt x="31490" y="10025"/>
                  </a:cubicBezTo>
                  <a:cubicBezTo>
                    <a:pt x="31923" y="8123"/>
                    <a:pt x="25652" y="4954"/>
                    <a:pt x="24018" y="4187"/>
                  </a:cubicBezTo>
                  <a:cubicBezTo>
                    <a:pt x="22383" y="3453"/>
                    <a:pt x="17146" y="3153"/>
                    <a:pt x="14177" y="2686"/>
                  </a:cubicBezTo>
                  <a:cubicBezTo>
                    <a:pt x="11175" y="2219"/>
                    <a:pt x="8507" y="618"/>
                    <a:pt x="6705" y="151"/>
                  </a:cubicBezTo>
                  <a:cubicBezTo>
                    <a:pt x="6285" y="42"/>
                    <a:pt x="5696" y="0"/>
                    <a:pt x="50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3132363" y="2246148"/>
              <a:ext cx="739576" cy="305746"/>
            </a:xfrm>
            <a:custGeom>
              <a:avLst/>
              <a:gdLst/>
              <a:ahLst/>
              <a:cxnLst/>
              <a:rect l="l" t="t" r="r" b="b"/>
              <a:pathLst>
                <a:path w="32491" h="13432" extrusionOk="0">
                  <a:moveTo>
                    <a:pt x="5265" y="427"/>
                  </a:moveTo>
                  <a:cubicBezTo>
                    <a:pt x="5873" y="427"/>
                    <a:pt x="6416" y="463"/>
                    <a:pt x="6806" y="556"/>
                  </a:cubicBezTo>
                  <a:cubicBezTo>
                    <a:pt x="7573" y="789"/>
                    <a:pt x="8407" y="1123"/>
                    <a:pt x="9174" y="1457"/>
                  </a:cubicBezTo>
                  <a:cubicBezTo>
                    <a:pt x="10775" y="2190"/>
                    <a:pt x="12543" y="2791"/>
                    <a:pt x="14311" y="3124"/>
                  </a:cubicBezTo>
                  <a:cubicBezTo>
                    <a:pt x="15245" y="3291"/>
                    <a:pt x="16413" y="3391"/>
                    <a:pt x="17680" y="3525"/>
                  </a:cubicBezTo>
                  <a:cubicBezTo>
                    <a:pt x="20182" y="3825"/>
                    <a:pt x="23017" y="4125"/>
                    <a:pt x="24085" y="4625"/>
                  </a:cubicBezTo>
                  <a:cubicBezTo>
                    <a:pt x="27087" y="5993"/>
                    <a:pt x="31757" y="8695"/>
                    <a:pt x="31423" y="10196"/>
                  </a:cubicBezTo>
                  <a:cubicBezTo>
                    <a:pt x="31290" y="10830"/>
                    <a:pt x="30656" y="11497"/>
                    <a:pt x="29622" y="12098"/>
                  </a:cubicBezTo>
                  <a:cubicBezTo>
                    <a:pt x="29255" y="12298"/>
                    <a:pt x="28888" y="12464"/>
                    <a:pt x="28455" y="12631"/>
                  </a:cubicBezTo>
                  <a:cubicBezTo>
                    <a:pt x="29389" y="12198"/>
                    <a:pt x="30790" y="11197"/>
                    <a:pt x="30790" y="10096"/>
                  </a:cubicBezTo>
                  <a:cubicBezTo>
                    <a:pt x="30790" y="8795"/>
                    <a:pt x="29389" y="8161"/>
                    <a:pt x="27554" y="7327"/>
                  </a:cubicBezTo>
                  <a:lnTo>
                    <a:pt x="26687" y="6927"/>
                  </a:lnTo>
                  <a:cubicBezTo>
                    <a:pt x="25052" y="6160"/>
                    <a:pt x="22750" y="5459"/>
                    <a:pt x="20549" y="4826"/>
                  </a:cubicBezTo>
                  <a:cubicBezTo>
                    <a:pt x="19682" y="4525"/>
                    <a:pt x="18781" y="4292"/>
                    <a:pt x="17947" y="4025"/>
                  </a:cubicBezTo>
                  <a:cubicBezTo>
                    <a:pt x="17113" y="3758"/>
                    <a:pt x="16246" y="3625"/>
                    <a:pt x="15379" y="3625"/>
                  </a:cubicBezTo>
                  <a:cubicBezTo>
                    <a:pt x="14645" y="3625"/>
                    <a:pt x="13877" y="3691"/>
                    <a:pt x="13110" y="3825"/>
                  </a:cubicBezTo>
                  <a:cubicBezTo>
                    <a:pt x="12510" y="3958"/>
                    <a:pt x="11843" y="4025"/>
                    <a:pt x="11176" y="4025"/>
                  </a:cubicBezTo>
                  <a:cubicBezTo>
                    <a:pt x="9207" y="4025"/>
                    <a:pt x="4070" y="2824"/>
                    <a:pt x="3637" y="2691"/>
                  </a:cubicBezTo>
                  <a:lnTo>
                    <a:pt x="701" y="789"/>
                  </a:lnTo>
                  <a:cubicBezTo>
                    <a:pt x="1664" y="669"/>
                    <a:pt x="3687" y="427"/>
                    <a:pt x="5265" y="427"/>
                  </a:cubicBezTo>
                  <a:close/>
                  <a:moveTo>
                    <a:pt x="24423" y="8710"/>
                  </a:moveTo>
                  <a:cubicBezTo>
                    <a:pt x="24564" y="8710"/>
                    <a:pt x="24857" y="8808"/>
                    <a:pt x="25019" y="8862"/>
                  </a:cubicBezTo>
                  <a:lnTo>
                    <a:pt x="25052" y="8862"/>
                  </a:lnTo>
                  <a:cubicBezTo>
                    <a:pt x="25686" y="8995"/>
                    <a:pt x="26353" y="10396"/>
                    <a:pt x="26820" y="11364"/>
                  </a:cubicBezTo>
                  <a:cubicBezTo>
                    <a:pt x="27254" y="12331"/>
                    <a:pt x="27487" y="12765"/>
                    <a:pt x="27754" y="12765"/>
                  </a:cubicBezTo>
                  <a:lnTo>
                    <a:pt x="27854" y="12765"/>
                  </a:lnTo>
                  <a:cubicBezTo>
                    <a:pt x="27488" y="12922"/>
                    <a:pt x="27080" y="12976"/>
                    <a:pt x="26680" y="12976"/>
                  </a:cubicBezTo>
                  <a:cubicBezTo>
                    <a:pt x="26570" y="12976"/>
                    <a:pt x="26461" y="12972"/>
                    <a:pt x="26353" y="12965"/>
                  </a:cubicBezTo>
                  <a:cubicBezTo>
                    <a:pt x="25753" y="12765"/>
                    <a:pt x="24852" y="10763"/>
                    <a:pt x="24385" y="9496"/>
                  </a:cubicBezTo>
                  <a:cubicBezTo>
                    <a:pt x="24185" y="8962"/>
                    <a:pt x="24252" y="8795"/>
                    <a:pt x="24352" y="8728"/>
                  </a:cubicBezTo>
                  <a:cubicBezTo>
                    <a:pt x="24364" y="8716"/>
                    <a:pt x="24389" y="8710"/>
                    <a:pt x="24423" y="8710"/>
                  </a:cubicBezTo>
                  <a:close/>
                  <a:moveTo>
                    <a:pt x="5295" y="1"/>
                  </a:moveTo>
                  <a:cubicBezTo>
                    <a:pt x="3164" y="1"/>
                    <a:pt x="353" y="430"/>
                    <a:pt x="201" y="456"/>
                  </a:cubicBezTo>
                  <a:cubicBezTo>
                    <a:pt x="168" y="456"/>
                    <a:pt x="101" y="489"/>
                    <a:pt x="68" y="523"/>
                  </a:cubicBezTo>
                  <a:cubicBezTo>
                    <a:pt x="1" y="623"/>
                    <a:pt x="34" y="756"/>
                    <a:pt x="101" y="823"/>
                  </a:cubicBezTo>
                  <a:lnTo>
                    <a:pt x="3537" y="3058"/>
                  </a:lnTo>
                  <a:lnTo>
                    <a:pt x="3570" y="3124"/>
                  </a:lnTo>
                  <a:cubicBezTo>
                    <a:pt x="3770" y="3158"/>
                    <a:pt x="9174" y="4459"/>
                    <a:pt x="11242" y="4459"/>
                  </a:cubicBezTo>
                  <a:cubicBezTo>
                    <a:pt x="11976" y="4392"/>
                    <a:pt x="12643" y="4359"/>
                    <a:pt x="13277" y="4225"/>
                  </a:cubicBezTo>
                  <a:cubicBezTo>
                    <a:pt x="13959" y="4123"/>
                    <a:pt x="14666" y="4021"/>
                    <a:pt x="15444" y="4021"/>
                  </a:cubicBezTo>
                  <a:cubicBezTo>
                    <a:pt x="16190" y="4021"/>
                    <a:pt x="17000" y="4115"/>
                    <a:pt x="17914" y="4392"/>
                  </a:cubicBezTo>
                  <a:cubicBezTo>
                    <a:pt x="18748" y="4692"/>
                    <a:pt x="19615" y="4959"/>
                    <a:pt x="20516" y="5193"/>
                  </a:cubicBezTo>
                  <a:cubicBezTo>
                    <a:pt x="22550" y="5760"/>
                    <a:pt x="24585" y="6393"/>
                    <a:pt x="26553" y="7227"/>
                  </a:cubicBezTo>
                  <a:cubicBezTo>
                    <a:pt x="26853" y="7427"/>
                    <a:pt x="27120" y="7528"/>
                    <a:pt x="27420" y="7661"/>
                  </a:cubicBezTo>
                  <a:cubicBezTo>
                    <a:pt x="29188" y="8462"/>
                    <a:pt x="30423" y="8995"/>
                    <a:pt x="30423" y="10029"/>
                  </a:cubicBezTo>
                  <a:cubicBezTo>
                    <a:pt x="30423" y="11197"/>
                    <a:pt x="28254" y="12331"/>
                    <a:pt x="27854" y="12364"/>
                  </a:cubicBezTo>
                  <a:cubicBezTo>
                    <a:pt x="27587" y="12031"/>
                    <a:pt x="27387" y="11664"/>
                    <a:pt x="27220" y="11230"/>
                  </a:cubicBezTo>
                  <a:cubicBezTo>
                    <a:pt x="26620" y="10129"/>
                    <a:pt x="25953" y="8695"/>
                    <a:pt x="25186" y="8495"/>
                  </a:cubicBezTo>
                  <a:cubicBezTo>
                    <a:pt x="25076" y="8451"/>
                    <a:pt x="24767" y="8322"/>
                    <a:pt x="24473" y="8322"/>
                  </a:cubicBezTo>
                  <a:cubicBezTo>
                    <a:pt x="24318" y="8322"/>
                    <a:pt x="24167" y="8358"/>
                    <a:pt x="24051" y="8462"/>
                  </a:cubicBezTo>
                  <a:cubicBezTo>
                    <a:pt x="23785" y="8662"/>
                    <a:pt x="23785" y="9095"/>
                    <a:pt x="24018" y="9662"/>
                  </a:cubicBezTo>
                  <a:cubicBezTo>
                    <a:pt x="24118" y="9996"/>
                    <a:pt x="25252" y="13032"/>
                    <a:pt x="26220" y="13365"/>
                  </a:cubicBezTo>
                  <a:cubicBezTo>
                    <a:pt x="26353" y="13432"/>
                    <a:pt x="26453" y="13432"/>
                    <a:pt x="26587" y="13432"/>
                  </a:cubicBezTo>
                  <a:cubicBezTo>
                    <a:pt x="27721" y="13332"/>
                    <a:pt x="28855" y="12965"/>
                    <a:pt x="29922" y="12464"/>
                  </a:cubicBezTo>
                  <a:cubicBezTo>
                    <a:pt x="30723" y="11997"/>
                    <a:pt x="31724" y="11264"/>
                    <a:pt x="31924" y="10296"/>
                  </a:cubicBezTo>
                  <a:cubicBezTo>
                    <a:pt x="32491" y="7995"/>
                    <a:pt x="25186" y="4625"/>
                    <a:pt x="24352" y="4259"/>
                  </a:cubicBezTo>
                  <a:cubicBezTo>
                    <a:pt x="23217" y="3691"/>
                    <a:pt x="20482" y="3425"/>
                    <a:pt x="17814" y="3124"/>
                  </a:cubicBezTo>
                  <a:cubicBezTo>
                    <a:pt x="16579" y="2958"/>
                    <a:pt x="15412" y="2824"/>
                    <a:pt x="14478" y="2691"/>
                  </a:cubicBezTo>
                  <a:cubicBezTo>
                    <a:pt x="12743" y="2357"/>
                    <a:pt x="11042" y="1823"/>
                    <a:pt x="9441" y="1090"/>
                  </a:cubicBezTo>
                  <a:cubicBezTo>
                    <a:pt x="8674" y="689"/>
                    <a:pt x="7840" y="422"/>
                    <a:pt x="7006" y="156"/>
                  </a:cubicBezTo>
                  <a:cubicBezTo>
                    <a:pt x="6573" y="44"/>
                    <a:pt x="5968" y="1"/>
                    <a:pt x="52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3563644" y="2062204"/>
              <a:ext cx="295389" cy="369731"/>
            </a:xfrm>
            <a:custGeom>
              <a:avLst/>
              <a:gdLst/>
              <a:ahLst/>
              <a:cxnLst/>
              <a:rect l="l" t="t" r="r" b="b"/>
              <a:pathLst>
                <a:path w="12977" h="16243" extrusionOk="0">
                  <a:moveTo>
                    <a:pt x="5652" y="0"/>
                  </a:moveTo>
                  <a:cubicBezTo>
                    <a:pt x="5570" y="0"/>
                    <a:pt x="5498" y="10"/>
                    <a:pt x="5438" y="31"/>
                  </a:cubicBezTo>
                  <a:cubicBezTo>
                    <a:pt x="4637" y="264"/>
                    <a:pt x="3770" y="2099"/>
                    <a:pt x="3236" y="2899"/>
                  </a:cubicBezTo>
                  <a:cubicBezTo>
                    <a:pt x="2703" y="3700"/>
                    <a:pt x="935" y="3934"/>
                    <a:pt x="468" y="6035"/>
                  </a:cubicBezTo>
                  <a:cubicBezTo>
                    <a:pt x="1" y="8103"/>
                    <a:pt x="2236" y="9371"/>
                    <a:pt x="2236" y="9371"/>
                  </a:cubicBezTo>
                  <a:lnTo>
                    <a:pt x="2636" y="10171"/>
                  </a:lnTo>
                  <a:lnTo>
                    <a:pt x="1402" y="12907"/>
                  </a:lnTo>
                  <a:lnTo>
                    <a:pt x="5838" y="16242"/>
                  </a:lnTo>
                  <a:lnTo>
                    <a:pt x="7873" y="12506"/>
                  </a:lnTo>
                  <a:cubicBezTo>
                    <a:pt x="7873" y="12506"/>
                    <a:pt x="8772" y="12662"/>
                    <a:pt x="9537" y="12662"/>
                  </a:cubicBezTo>
                  <a:cubicBezTo>
                    <a:pt x="9835" y="12662"/>
                    <a:pt x="10112" y="12638"/>
                    <a:pt x="10308" y="12573"/>
                  </a:cubicBezTo>
                  <a:cubicBezTo>
                    <a:pt x="11042" y="12273"/>
                    <a:pt x="11442" y="12106"/>
                    <a:pt x="11442" y="11372"/>
                  </a:cubicBezTo>
                  <a:lnTo>
                    <a:pt x="11442" y="7603"/>
                  </a:lnTo>
                  <a:cubicBezTo>
                    <a:pt x="11442" y="7603"/>
                    <a:pt x="12977" y="6702"/>
                    <a:pt x="12977" y="6269"/>
                  </a:cubicBezTo>
                  <a:cubicBezTo>
                    <a:pt x="12977" y="5868"/>
                    <a:pt x="10642" y="4834"/>
                    <a:pt x="10642" y="4601"/>
                  </a:cubicBezTo>
                  <a:cubicBezTo>
                    <a:pt x="10642" y="4401"/>
                    <a:pt x="10575" y="4000"/>
                    <a:pt x="10575" y="3600"/>
                  </a:cubicBezTo>
                  <a:cubicBezTo>
                    <a:pt x="10575" y="3233"/>
                    <a:pt x="8907" y="1332"/>
                    <a:pt x="8907" y="1332"/>
                  </a:cubicBezTo>
                  <a:cubicBezTo>
                    <a:pt x="8907" y="1332"/>
                    <a:pt x="6612" y="0"/>
                    <a:pt x="56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3559092" y="2057356"/>
              <a:ext cx="303743" cy="379132"/>
            </a:xfrm>
            <a:custGeom>
              <a:avLst/>
              <a:gdLst/>
              <a:ahLst/>
              <a:cxnLst/>
              <a:rect l="l" t="t" r="r" b="b"/>
              <a:pathLst>
                <a:path w="13344" h="16656" extrusionOk="0">
                  <a:moveTo>
                    <a:pt x="5794" y="324"/>
                  </a:moveTo>
                  <a:cubicBezTo>
                    <a:pt x="6459" y="324"/>
                    <a:pt x="8022" y="1125"/>
                    <a:pt x="8940" y="1645"/>
                  </a:cubicBezTo>
                  <a:cubicBezTo>
                    <a:pt x="9507" y="2312"/>
                    <a:pt x="10041" y="3012"/>
                    <a:pt x="10508" y="3780"/>
                  </a:cubicBezTo>
                  <a:cubicBezTo>
                    <a:pt x="10508" y="3946"/>
                    <a:pt x="10508" y="4247"/>
                    <a:pt x="10541" y="4413"/>
                  </a:cubicBezTo>
                  <a:cubicBezTo>
                    <a:pt x="10608" y="4580"/>
                    <a:pt x="10608" y="4680"/>
                    <a:pt x="10608" y="4780"/>
                  </a:cubicBezTo>
                  <a:cubicBezTo>
                    <a:pt x="10608" y="4947"/>
                    <a:pt x="10808" y="5081"/>
                    <a:pt x="11609" y="5514"/>
                  </a:cubicBezTo>
                  <a:cubicBezTo>
                    <a:pt x="12109" y="5781"/>
                    <a:pt x="12543" y="6115"/>
                    <a:pt x="12977" y="6448"/>
                  </a:cubicBezTo>
                  <a:cubicBezTo>
                    <a:pt x="12943" y="6615"/>
                    <a:pt x="12276" y="7149"/>
                    <a:pt x="11509" y="7616"/>
                  </a:cubicBezTo>
                  <a:cubicBezTo>
                    <a:pt x="11475" y="7649"/>
                    <a:pt x="11442" y="7682"/>
                    <a:pt x="11442" y="7782"/>
                  </a:cubicBezTo>
                  <a:lnTo>
                    <a:pt x="11442" y="11518"/>
                  </a:lnTo>
                  <a:cubicBezTo>
                    <a:pt x="11442" y="12119"/>
                    <a:pt x="11142" y="12286"/>
                    <a:pt x="10441" y="12519"/>
                  </a:cubicBezTo>
                  <a:cubicBezTo>
                    <a:pt x="10250" y="12594"/>
                    <a:pt x="9983" y="12621"/>
                    <a:pt x="9696" y="12621"/>
                  </a:cubicBezTo>
                  <a:cubicBezTo>
                    <a:pt x="9081" y="12621"/>
                    <a:pt x="8368" y="12498"/>
                    <a:pt x="8073" y="12452"/>
                  </a:cubicBezTo>
                  <a:cubicBezTo>
                    <a:pt x="7973" y="12452"/>
                    <a:pt x="7906" y="12486"/>
                    <a:pt x="7840" y="12586"/>
                  </a:cubicBezTo>
                  <a:lnTo>
                    <a:pt x="5972" y="16122"/>
                  </a:lnTo>
                  <a:lnTo>
                    <a:pt x="1802" y="13020"/>
                  </a:lnTo>
                  <a:lnTo>
                    <a:pt x="2969" y="10418"/>
                  </a:lnTo>
                  <a:cubicBezTo>
                    <a:pt x="3003" y="10351"/>
                    <a:pt x="3003" y="10284"/>
                    <a:pt x="2969" y="10251"/>
                  </a:cubicBezTo>
                  <a:lnTo>
                    <a:pt x="2536" y="9450"/>
                  </a:lnTo>
                  <a:lnTo>
                    <a:pt x="2469" y="9350"/>
                  </a:lnTo>
                  <a:cubicBezTo>
                    <a:pt x="2469" y="9317"/>
                    <a:pt x="434" y="8149"/>
                    <a:pt x="835" y="6248"/>
                  </a:cubicBezTo>
                  <a:cubicBezTo>
                    <a:pt x="1135" y="4947"/>
                    <a:pt x="1935" y="4413"/>
                    <a:pt x="2636" y="3946"/>
                  </a:cubicBezTo>
                  <a:cubicBezTo>
                    <a:pt x="3003" y="3746"/>
                    <a:pt x="3303" y="3479"/>
                    <a:pt x="3536" y="3146"/>
                  </a:cubicBezTo>
                  <a:cubicBezTo>
                    <a:pt x="3670" y="2946"/>
                    <a:pt x="3803" y="2679"/>
                    <a:pt x="3970" y="2445"/>
                  </a:cubicBezTo>
                  <a:cubicBezTo>
                    <a:pt x="4437" y="1645"/>
                    <a:pt x="5138" y="511"/>
                    <a:pt x="5638" y="344"/>
                  </a:cubicBezTo>
                  <a:cubicBezTo>
                    <a:pt x="5682" y="330"/>
                    <a:pt x="5735" y="324"/>
                    <a:pt x="5794" y="324"/>
                  </a:cubicBezTo>
                  <a:close/>
                  <a:moveTo>
                    <a:pt x="5789" y="1"/>
                  </a:moveTo>
                  <a:cubicBezTo>
                    <a:pt x="5682" y="1"/>
                    <a:pt x="5586" y="14"/>
                    <a:pt x="5505" y="44"/>
                  </a:cubicBezTo>
                  <a:cubicBezTo>
                    <a:pt x="4837" y="244"/>
                    <a:pt x="4170" y="1378"/>
                    <a:pt x="3637" y="2279"/>
                  </a:cubicBezTo>
                  <a:cubicBezTo>
                    <a:pt x="3470" y="2545"/>
                    <a:pt x="3336" y="2779"/>
                    <a:pt x="3236" y="2946"/>
                  </a:cubicBezTo>
                  <a:cubicBezTo>
                    <a:pt x="3003" y="3246"/>
                    <a:pt x="2703" y="3446"/>
                    <a:pt x="2436" y="3613"/>
                  </a:cubicBezTo>
                  <a:cubicBezTo>
                    <a:pt x="1735" y="4080"/>
                    <a:pt x="801" y="4714"/>
                    <a:pt x="468" y="6148"/>
                  </a:cubicBezTo>
                  <a:cubicBezTo>
                    <a:pt x="1" y="8149"/>
                    <a:pt x="1902" y="9484"/>
                    <a:pt x="2269" y="9717"/>
                  </a:cubicBezTo>
                  <a:lnTo>
                    <a:pt x="2602" y="10384"/>
                  </a:lnTo>
                  <a:lnTo>
                    <a:pt x="1402" y="13053"/>
                  </a:lnTo>
                  <a:cubicBezTo>
                    <a:pt x="1335" y="13120"/>
                    <a:pt x="1402" y="13253"/>
                    <a:pt x="1468" y="13286"/>
                  </a:cubicBezTo>
                  <a:lnTo>
                    <a:pt x="5938" y="16622"/>
                  </a:lnTo>
                  <a:cubicBezTo>
                    <a:pt x="5972" y="16655"/>
                    <a:pt x="6005" y="16655"/>
                    <a:pt x="6072" y="16655"/>
                  </a:cubicBezTo>
                  <a:lnTo>
                    <a:pt x="6038" y="16622"/>
                  </a:lnTo>
                  <a:cubicBezTo>
                    <a:pt x="6105" y="16622"/>
                    <a:pt x="6138" y="16589"/>
                    <a:pt x="6172" y="16555"/>
                  </a:cubicBezTo>
                  <a:lnTo>
                    <a:pt x="8106" y="12919"/>
                  </a:lnTo>
                  <a:cubicBezTo>
                    <a:pt x="8411" y="12963"/>
                    <a:pt x="9058" y="13078"/>
                    <a:pt x="9656" y="13078"/>
                  </a:cubicBezTo>
                  <a:cubicBezTo>
                    <a:pt x="9973" y="13078"/>
                    <a:pt x="10277" y="13045"/>
                    <a:pt x="10508" y="12953"/>
                  </a:cubicBezTo>
                  <a:cubicBezTo>
                    <a:pt x="11309" y="12719"/>
                    <a:pt x="11809" y="12452"/>
                    <a:pt x="11809" y="11585"/>
                  </a:cubicBezTo>
                  <a:lnTo>
                    <a:pt x="11809" y="7949"/>
                  </a:lnTo>
                  <a:cubicBezTo>
                    <a:pt x="12443" y="7582"/>
                    <a:pt x="13343" y="6915"/>
                    <a:pt x="13343" y="6482"/>
                  </a:cubicBezTo>
                  <a:cubicBezTo>
                    <a:pt x="13343" y="6215"/>
                    <a:pt x="12843" y="5881"/>
                    <a:pt x="11776" y="5247"/>
                  </a:cubicBezTo>
                  <a:cubicBezTo>
                    <a:pt x="11475" y="5114"/>
                    <a:pt x="11209" y="4947"/>
                    <a:pt x="10975" y="4780"/>
                  </a:cubicBezTo>
                  <a:cubicBezTo>
                    <a:pt x="10942" y="4714"/>
                    <a:pt x="10942" y="4580"/>
                    <a:pt x="10942" y="4447"/>
                  </a:cubicBezTo>
                  <a:cubicBezTo>
                    <a:pt x="10942" y="4280"/>
                    <a:pt x="10875" y="4046"/>
                    <a:pt x="10875" y="3880"/>
                  </a:cubicBezTo>
                  <a:cubicBezTo>
                    <a:pt x="10875" y="3479"/>
                    <a:pt x="9808" y="2212"/>
                    <a:pt x="9174" y="1445"/>
                  </a:cubicBezTo>
                  <a:lnTo>
                    <a:pt x="9140" y="1411"/>
                  </a:lnTo>
                  <a:cubicBezTo>
                    <a:pt x="8719" y="1140"/>
                    <a:pt x="6778" y="1"/>
                    <a:pt x="57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3474051" y="1994053"/>
              <a:ext cx="305245" cy="291815"/>
            </a:xfrm>
            <a:custGeom>
              <a:avLst/>
              <a:gdLst/>
              <a:ahLst/>
              <a:cxnLst/>
              <a:rect l="l" t="t" r="r" b="b"/>
              <a:pathLst>
                <a:path w="13410" h="12820" extrusionOk="0">
                  <a:moveTo>
                    <a:pt x="9703" y="1"/>
                  </a:moveTo>
                  <a:cubicBezTo>
                    <a:pt x="9351" y="1"/>
                    <a:pt x="9072" y="74"/>
                    <a:pt x="8940" y="223"/>
                  </a:cubicBezTo>
                  <a:cubicBezTo>
                    <a:pt x="8607" y="523"/>
                    <a:pt x="8607" y="1023"/>
                    <a:pt x="8874" y="1357"/>
                  </a:cubicBezTo>
                  <a:cubicBezTo>
                    <a:pt x="8874" y="1357"/>
                    <a:pt x="7554" y="1120"/>
                    <a:pt x="6576" y="1120"/>
                  </a:cubicBezTo>
                  <a:cubicBezTo>
                    <a:pt x="6086" y="1120"/>
                    <a:pt x="5682" y="1179"/>
                    <a:pt x="5571" y="1357"/>
                  </a:cubicBezTo>
                  <a:cubicBezTo>
                    <a:pt x="5238" y="1891"/>
                    <a:pt x="5571" y="2157"/>
                    <a:pt x="5571" y="2157"/>
                  </a:cubicBezTo>
                  <a:cubicBezTo>
                    <a:pt x="5571" y="2157"/>
                    <a:pt x="5433" y="2130"/>
                    <a:pt x="5200" y="2130"/>
                  </a:cubicBezTo>
                  <a:cubicBezTo>
                    <a:pt x="4476" y="2130"/>
                    <a:pt x="2838" y="2397"/>
                    <a:pt x="1602" y="4593"/>
                  </a:cubicBezTo>
                  <a:cubicBezTo>
                    <a:pt x="1" y="7528"/>
                    <a:pt x="2069" y="10697"/>
                    <a:pt x="3236" y="11531"/>
                  </a:cubicBezTo>
                  <a:cubicBezTo>
                    <a:pt x="4153" y="12186"/>
                    <a:pt x="5419" y="12820"/>
                    <a:pt x="6551" y="12820"/>
                  </a:cubicBezTo>
                  <a:cubicBezTo>
                    <a:pt x="6860" y="12820"/>
                    <a:pt x="7160" y="12772"/>
                    <a:pt x="7439" y="12665"/>
                  </a:cubicBezTo>
                  <a:cubicBezTo>
                    <a:pt x="8774" y="12165"/>
                    <a:pt x="6805" y="10563"/>
                    <a:pt x="6672" y="9763"/>
                  </a:cubicBezTo>
                  <a:cubicBezTo>
                    <a:pt x="6611" y="9314"/>
                    <a:pt x="7135" y="9227"/>
                    <a:pt x="7552" y="9227"/>
                  </a:cubicBezTo>
                  <a:cubicBezTo>
                    <a:pt x="7818" y="9227"/>
                    <a:pt x="8040" y="9263"/>
                    <a:pt x="8040" y="9263"/>
                  </a:cubicBezTo>
                  <a:cubicBezTo>
                    <a:pt x="8073" y="9529"/>
                    <a:pt x="8340" y="9730"/>
                    <a:pt x="8573" y="9730"/>
                  </a:cubicBezTo>
                  <a:cubicBezTo>
                    <a:pt x="8600" y="9731"/>
                    <a:pt x="8626" y="9732"/>
                    <a:pt x="8652" y="9732"/>
                  </a:cubicBezTo>
                  <a:cubicBezTo>
                    <a:pt x="9088" y="9732"/>
                    <a:pt x="9476" y="9470"/>
                    <a:pt x="9507" y="9029"/>
                  </a:cubicBezTo>
                  <a:cubicBezTo>
                    <a:pt x="9507" y="8595"/>
                    <a:pt x="8940" y="7761"/>
                    <a:pt x="9374" y="7495"/>
                  </a:cubicBezTo>
                  <a:cubicBezTo>
                    <a:pt x="9774" y="7194"/>
                    <a:pt x="10508" y="7161"/>
                    <a:pt x="10375" y="6394"/>
                  </a:cubicBezTo>
                  <a:cubicBezTo>
                    <a:pt x="10241" y="5660"/>
                    <a:pt x="9507" y="5860"/>
                    <a:pt x="9607" y="5060"/>
                  </a:cubicBezTo>
                  <a:cubicBezTo>
                    <a:pt x="9711" y="4438"/>
                    <a:pt x="11221" y="4299"/>
                    <a:pt x="12188" y="4299"/>
                  </a:cubicBezTo>
                  <a:cubicBezTo>
                    <a:pt x="12467" y="4299"/>
                    <a:pt x="12701" y="4311"/>
                    <a:pt x="12843" y="4326"/>
                  </a:cubicBezTo>
                  <a:cubicBezTo>
                    <a:pt x="12857" y="4327"/>
                    <a:pt x="12871" y="4328"/>
                    <a:pt x="12884" y="4328"/>
                  </a:cubicBezTo>
                  <a:cubicBezTo>
                    <a:pt x="13410" y="4328"/>
                    <a:pt x="13394" y="3056"/>
                    <a:pt x="12743" y="1657"/>
                  </a:cubicBezTo>
                  <a:cubicBezTo>
                    <a:pt x="12251" y="575"/>
                    <a:pt x="10690" y="1"/>
                    <a:pt x="9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3470249" y="1990207"/>
              <a:ext cx="313622" cy="300488"/>
            </a:xfrm>
            <a:custGeom>
              <a:avLst/>
              <a:gdLst/>
              <a:ahLst/>
              <a:cxnLst/>
              <a:rect l="l" t="t" r="r" b="b"/>
              <a:pathLst>
                <a:path w="13778" h="13201" extrusionOk="0">
                  <a:moveTo>
                    <a:pt x="9904" y="399"/>
                  </a:moveTo>
                  <a:cubicBezTo>
                    <a:pt x="10034" y="399"/>
                    <a:pt x="10181" y="407"/>
                    <a:pt x="10342" y="425"/>
                  </a:cubicBezTo>
                  <a:cubicBezTo>
                    <a:pt x="11209" y="559"/>
                    <a:pt x="12343" y="1092"/>
                    <a:pt x="12710" y="1926"/>
                  </a:cubicBezTo>
                  <a:cubicBezTo>
                    <a:pt x="13310" y="3160"/>
                    <a:pt x="13310" y="4028"/>
                    <a:pt x="13110" y="4261"/>
                  </a:cubicBezTo>
                  <a:cubicBezTo>
                    <a:pt x="13077" y="4295"/>
                    <a:pt x="13043" y="4295"/>
                    <a:pt x="13010" y="4295"/>
                  </a:cubicBezTo>
                  <a:cubicBezTo>
                    <a:pt x="13010" y="4295"/>
                    <a:pt x="12746" y="4275"/>
                    <a:pt x="12364" y="4275"/>
                  </a:cubicBezTo>
                  <a:cubicBezTo>
                    <a:pt x="11409" y="4275"/>
                    <a:pt x="9717" y="4395"/>
                    <a:pt x="9574" y="5229"/>
                  </a:cubicBezTo>
                  <a:cubicBezTo>
                    <a:pt x="9508" y="5595"/>
                    <a:pt x="9674" y="5962"/>
                    <a:pt x="10008" y="6163"/>
                  </a:cubicBezTo>
                  <a:cubicBezTo>
                    <a:pt x="10175" y="6229"/>
                    <a:pt x="10308" y="6396"/>
                    <a:pt x="10342" y="6596"/>
                  </a:cubicBezTo>
                  <a:cubicBezTo>
                    <a:pt x="10408" y="6963"/>
                    <a:pt x="10208" y="7097"/>
                    <a:pt x="9774" y="7263"/>
                  </a:cubicBezTo>
                  <a:cubicBezTo>
                    <a:pt x="9674" y="7363"/>
                    <a:pt x="9541" y="7397"/>
                    <a:pt x="9408" y="7463"/>
                  </a:cubicBezTo>
                  <a:cubicBezTo>
                    <a:pt x="9007" y="7730"/>
                    <a:pt x="9207" y="8264"/>
                    <a:pt x="9341" y="8731"/>
                  </a:cubicBezTo>
                  <a:cubicBezTo>
                    <a:pt x="9408" y="8864"/>
                    <a:pt x="9408" y="9031"/>
                    <a:pt x="9474" y="9198"/>
                  </a:cubicBezTo>
                  <a:cubicBezTo>
                    <a:pt x="9408" y="9365"/>
                    <a:pt x="9374" y="9498"/>
                    <a:pt x="9241" y="9565"/>
                  </a:cubicBezTo>
                  <a:cubicBezTo>
                    <a:pt x="9141" y="9698"/>
                    <a:pt x="8907" y="9732"/>
                    <a:pt x="8740" y="9732"/>
                  </a:cubicBezTo>
                  <a:cubicBezTo>
                    <a:pt x="8574" y="9732"/>
                    <a:pt x="8407" y="9598"/>
                    <a:pt x="8373" y="9432"/>
                  </a:cubicBezTo>
                  <a:cubicBezTo>
                    <a:pt x="8373" y="9365"/>
                    <a:pt x="8273" y="9265"/>
                    <a:pt x="8207" y="9265"/>
                  </a:cubicBezTo>
                  <a:cubicBezTo>
                    <a:pt x="8161" y="9265"/>
                    <a:pt x="7943" y="9230"/>
                    <a:pt x="7682" y="9230"/>
                  </a:cubicBezTo>
                  <a:cubicBezTo>
                    <a:pt x="7368" y="9230"/>
                    <a:pt x="6991" y="9280"/>
                    <a:pt x="6772" y="9498"/>
                  </a:cubicBezTo>
                  <a:cubicBezTo>
                    <a:pt x="6606" y="9665"/>
                    <a:pt x="6572" y="9865"/>
                    <a:pt x="6606" y="10065"/>
                  </a:cubicBezTo>
                  <a:cubicBezTo>
                    <a:pt x="6739" y="10432"/>
                    <a:pt x="6972" y="10799"/>
                    <a:pt x="7239" y="11166"/>
                  </a:cubicBezTo>
                  <a:cubicBezTo>
                    <a:pt x="7573" y="11600"/>
                    <a:pt x="7940" y="12167"/>
                    <a:pt x="7873" y="12434"/>
                  </a:cubicBezTo>
                  <a:cubicBezTo>
                    <a:pt x="7873" y="12467"/>
                    <a:pt x="7840" y="12600"/>
                    <a:pt x="7573" y="12701"/>
                  </a:cubicBezTo>
                  <a:cubicBezTo>
                    <a:pt x="7346" y="12778"/>
                    <a:pt x="7098" y="12813"/>
                    <a:pt x="6837" y="12813"/>
                  </a:cubicBezTo>
                  <a:cubicBezTo>
                    <a:pt x="5756" y="12813"/>
                    <a:pt x="4457" y="12211"/>
                    <a:pt x="3570" y="11566"/>
                  </a:cubicBezTo>
                  <a:cubicBezTo>
                    <a:pt x="2503" y="10766"/>
                    <a:pt x="501" y="7764"/>
                    <a:pt x="2036" y="4928"/>
                  </a:cubicBezTo>
                  <a:cubicBezTo>
                    <a:pt x="3203" y="2760"/>
                    <a:pt x="4738" y="2527"/>
                    <a:pt x="5405" y="2527"/>
                  </a:cubicBezTo>
                  <a:cubicBezTo>
                    <a:pt x="5538" y="2527"/>
                    <a:pt x="5638" y="2527"/>
                    <a:pt x="5705" y="2593"/>
                  </a:cubicBezTo>
                  <a:cubicBezTo>
                    <a:pt x="5772" y="2593"/>
                    <a:pt x="5872" y="2560"/>
                    <a:pt x="5905" y="2460"/>
                  </a:cubicBezTo>
                  <a:cubicBezTo>
                    <a:pt x="5938" y="2393"/>
                    <a:pt x="5938" y="2260"/>
                    <a:pt x="5872" y="2226"/>
                  </a:cubicBezTo>
                  <a:cubicBezTo>
                    <a:pt x="5872" y="2226"/>
                    <a:pt x="5672" y="2060"/>
                    <a:pt x="5905" y="1693"/>
                  </a:cubicBezTo>
                  <a:cubicBezTo>
                    <a:pt x="5975" y="1581"/>
                    <a:pt x="6268" y="1533"/>
                    <a:pt x="6696" y="1533"/>
                  </a:cubicBezTo>
                  <a:cubicBezTo>
                    <a:pt x="7287" y="1533"/>
                    <a:pt x="8136" y="1624"/>
                    <a:pt x="9007" y="1759"/>
                  </a:cubicBezTo>
                  <a:cubicBezTo>
                    <a:pt x="9025" y="1768"/>
                    <a:pt x="9045" y="1772"/>
                    <a:pt x="9066" y="1772"/>
                  </a:cubicBezTo>
                  <a:cubicBezTo>
                    <a:pt x="9123" y="1772"/>
                    <a:pt x="9183" y="1742"/>
                    <a:pt x="9207" y="1693"/>
                  </a:cubicBezTo>
                  <a:cubicBezTo>
                    <a:pt x="9241" y="1593"/>
                    <a:pt x="9207" y="1526"/>
                    <a:pt x="9174" y="1426"/>
                  </a:cubicBezTo>
                  <a:cubicBezTo>
                    <a:pt x="8974" y="1159"/>
                    <a:pt x="9007" y="759"/>
                    <a:pt x="9241" y="559"/>
                  </a:cubicBezTo>
                  <a:cubicBezTo>
                    <a:pt x="9314" y="461"/>
                    <a:pt x="9548" y="399"/>
                    <a:pt x="9904" y="399"/>
                  </a:cubicBezTo>
                  <a:close/>
                  <a:moveTo>
                    <a:pt x="9896" y="0"/>
                  </a:moveTo>
                  <a:cubicBezTo>
                    <a:pt x="9489" y="0"/>
                    <a:pt x="9173" y="112"/>
                    <a:pt x="9007" y="325"/>
                  </a:cubicBezTo>
                  <a:cubicBezTo>
                    <a:pt x="8707" y="559"/>
                    <a:pt x="8640" y="925"/>
                    <a:pt x="8707" y="1326"/>
                  </a:cubicBezTo>
                  <a:cubicBezTo>
                    <a:pt x="8190" y="1242"/>
                    <a:pt x="7498" y="1159"/>
                    <a:pt x="6893" y="1159"/>
                  </a:cubicBezTo>
                  <a:cubicBezTo>
                    <a:pt x="6289" y="1159"/>
                    <a:pt x="5772" y="1242"/>
                    <a:pt x="5605" y="1493"/>
                  </a:cubicBezTo>
                  <a:cubicBezTo>
                    <a:pt x="5505" y="1659"/>
                    <a:pt x="5405" y="1893"/>
                    <a:pt x="5438" y="2160"/>
                  </a:cubicBezTo>
                  <a:cubicBezTo>
                    <a:pt x="4671" y="2160"/>
                    <a:pt x="2903" y="2393"/>
                    <a:pt x="1669" y="4728"/>
                  </a:cubicBezTo>
                  <a:cubicBezTo>
                    <a:pt x="1" y="7830"/>
                    <a:pt x="2169" y="11066"/>
                    <a:pt x="3337" y="11900"/>
                  </a:cubicBezTo>
                  <a:cubicBezTo>
                    <a:pt x="3837" y="12234"/>
                    <a:pt x="5338" y="13201"/>
                    <a:pt x="6772" y="13201"/>
                  </a:cubicBezTo>
                  <a:cubicBezTo>
                    <a:pt x="7139" y="13201"/>
                    <a:pt x="7406" y="13168"/>
                    <a:pt x="7673" y="13067"/>
                  </a:cubicBezTo>
                  <a:cubicBezTo>
                    <a:pt x="7973" y="13034"/>
                    <a:pt x="8173" y="12834"/>
                    <a:pt x="8240" y="12567"/>
                  </a:cubicBezTo>
                  <a:cubicBezTo>
                    <a:pt x="8407" y="12067"/>
                    <a:pt x="8007" y="11500"/>
                    <a:pt x="7573" y="10899"/>
                  </a:cubicBezTo>
                  <a:cubicBezTo>
                    <a:pt x="7339" y="10666"/>
                    <a:pt x="7173" y="10332"/>
                    <a:pt x="7039" y="9999"/>
                  </a:cubicBezTo>
                  <a:cubicBezTo>
                    <a:pt x="7006" y="9899"/>
                    <a:pt x="7039" y="9832"/>
                    <a:pt x="7073" y="9765"/>
                  </a:cubicBezTo>
                  <a:cubicBezTo>
                    <a:pt x="7260" y="9661"/>
                    <a:pt x="7448" y="9609"/>
                    <a:pt x="7644" y="9609"/>
                  </a:cubicBezTo>
                  <a:cubicBezTo>
                    <a:pt x="7761" y="9609"/>
                    <a:pt x="7881" y="9628"/>
                    <a:pt x="8007" y="9665"/>
                  </a:cubicBezTo>
                  <a:cubicBezTo>
                    <a:pt x="8107" y="9932"/>
                    <a:pt x="8373" y="10099"/>
                    <a:pt x="8674" y="10132"/>
                  </a:cubicBezTo>
                  <a:cubicBezTo>
                    <a:pt x="8729" y="10146"/>
                    <a:pt x="8788" y="10153"/>
                    <a:pt x="8848" y="10153"/>
                  </a:cubicBezTo>
                  <a:cubicBezTo>
                    <a:pt x="9075" y="10153"/>
                    <a:pt x="9323" y="10057"/>
                    <a:pt x="9508" y="9899"/>
                  </a:cubicBezTo>
                  <a:cubicBezTo>
                    <a:pt x="9708" y="9732"/>
                    <a:pt x="9841" y="9498"/>
                    <a:pt x="9841" y="9231"/>
                  </a:cubicBezTo>
                  <a:cubicBezTo>
                    <a:pt x="9841" y="9031"/>
                    <a:pt x="9774" y="8864"/>
                    <a:pt x="9708" y="8664"/>
                  </a:cubicBezTo>
                  <a:cubicBezTo>
                    <a:pt x="9608" y="8397"/>
                    <a:pt x="9508" y="7964"/>
                    <a:pt x="9608" y="7897"/>
                  </a:cubicBezTo>
                  <a:cubicBezTo>
                    <a:pt x="9741" y="7797"/>
                    <a:pt x="9841" y="7764"/>
                    <a:pt x="9941" y="7730"/>
                  </a:cubicBezTo>
                  <a:cubicBezTo>
                    <a:pt x="10342" y="7564"/>
                    <a:pt x="10875" y="7330"/>
                    <a:pt x="10742" y="6596"/>
                  </a:cubicBezTo>
                  <a:cubicBezTo>
                    <a:pt x="10708" y="6263"/>
                    <a:pt x="10508" y="6029"/>
                    <a:pt x="10241" y="5862"/>
                  </a:cubicBezTo>
                  <a:cubicBezTo>
                    <a:pt x="10041" y="5696"/>
                    <a:pt x="9975" y="5662"/>
                    <a:pt x="10008" y="5329"/>
                  </a:cubicBezTo>
                  <a:cubicBezTo>
                    <a:pt x="10061" y="4874"/>
                    <a:pt x="11404" y="4698"/>
                    <a:pt x="12363" y="4698"/>
                  </a:cubicBezTo>
                  <a:cubicBezTo>
                    <a:pt x="12599" y="4698"/>
                    <a:pt x="12812" y="4708"/>
                    <a:pt x="12977" y="4728"/>
                  </a:cubicBezTo>
                  <a:cubicBezTo>
                    <a:pt x="13010" y="4734"/>
                    <a:pt x="13043" y="4737"/>
                    <a:pt x="13074" y="4737"/>
                  </a:cubicBezTo>
                  <a:cubicBezTo>
                    <a:pt x="13232" y="4737"/>
                    <a:pt x="13366" y="4667"/>
                    <a:pt x="13477" y="4528"/>
                  </a:cubicBezTo>
                  <a:cubicBezTo>
                    <a:pt x="13777" y="4061"/>
                    <a:pt x="13677" y="2994"/>
                    <a:pt x="13110" y="1759"/>
                  </a:cubicBezTo>
                  <a:cubicBezTo>
                    <a:pt x="12710" y="825"/>
                    <a:pt x="11442" y="225"/>
                    <a:pt x="10442" y="58"/>
                  </a:cubicBezTo>
                  <a:cubicBezTo>
                    <a:pt x="10247" y="19"/>
                    <a:pt x="10064" y="0"/>
                    <a:pt x="98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3601566" y="2187193"/>
              <a:ext cx="78280" cy="91551"/>
            </a:xfrm>
            <a:custGeom>
              <a:avLst/>
              <a:gdLst/>
              <a:ahLst/>
              <a:cxnLst/>
              <a:rect l="l" t="t" r="r" b="b"/>
              <a:pathLst>
                <a:path w="3439" h="4022" extrusionOk="0">
                  <a:moveTo>
                    <a:pt x="1481" y="0"/>
                  </a:moveTo>
                  <a:cubicBezTo>
                    <a:pt x="541" y="0"/>
                    <a:pt x="0" y="1136"/>
                    <a:pt x="570" y="2212"/>
                  </a:cubicBezTo>
                  <a:cubicBezTo>
                    <a:pt x="1103" y="3279"/>
                    <a:pt x="2288" y="4022"/>
                    <a:pt x="2731" y="4022"/>
                  </a:cubicBezTo>
                  <a:cubicBezTo>
                    <a:pt x="2758" y="4022"/>
                    <a:pt x="2783" y="4019"/>
                    <a:pt x="2805" y="4013"/>
                  </a:cubicBezTo>
                  <a:cubicBezTo>
                    <a:pt x="3238" y="3880"/>
                    <a:pt x="3438" y="3113"/>
                    <a:pt x="3438" y="3113"/>
                  </a:cubicBezTo>
                  <a:lnTo>
                    <a:pt x="3105" y="1578"/>
                  </a:lnTo>
                  <a:cubicBezTo>
                    <a:pt x="3105" y="1578"/>
                    <a:pt x="2671" y="110"/>
                    <a:pt x="1637" y="10"/>
                  </a:cubicBezTo>
                  <a:cubicBezTo>
                    <a:pt x="1584" y="3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3600861" y="2181821"/>
              <a:ext cx="82013" cy="101293"/>
            </a:xfrm>
            <a:custGeom>
              <a:avLst/>
              <a:gdLst/>
              <a:ahLst/>
              <a:cxnLst/>
              <a:rect l="l" t="t" r="r" b="b"/>
              <a:pathLst>
                <a:path w="3603" h="4450" extrusionOk="0">
                  <a:moveTo>
                    <a:pt x="1448" y="0"/>
                  </a:moveTo>
                  <a:cubicBezTo>
                    <a:pt x="1020" y="0"/>
                    <a:pt x="634" y="201"/>
                    <a:pt x="401" y="580"/>
                  </a:cubicBezTo>
                  <a:cubicBezTo>
                    <a:pt x="0" y="1180"/>
                    <a:pt x="0" y="1948"/>
                    <a:pt x="401" y="2515"/>
                  </a:cubicBezTo>
                  <a:cubicBezTo>
                    <a:pt x="968" y="3615"/>
                    <a:pt x="2135" y="4449"/>
                    <a:pt x="2769" y="4449"/>
                  </a:cubicBezTo>
                  <a:cubicBezTo>
                    <a:pt x="2802" y="4449"/>
                    <a:pt x="2902" y="4449"/>
                    <a:pt x="2836" y="4349"/>
                  </a:cubicBezTo>
                  <a:cubicBezTo>
                    <a:pt x="3336" y="4182"/>
                    <a:pt x="3569" y="3449"/>
                    <a:pt x="3603" y="3349"/>
                  </a:cubicBezTo>
                  <a:cubicBezTo>
                    <a:pt x="3603" y="3282"/>
                    <a:pt x="3569" y="3148"/>
                    <a:pt x="3436" y="3115"/>
                  </a:cubicBezTo>
                  <a:cubicBezTo>
                    <a:pt x="3336" y="3115"/>
                    <a:pt x="3236" y="3148"/>
                    <a:pt x="3169" y="3282"/>
                  </a:cubicBezTo>
                  <a:cubicBezTo>
                    <a:pt x="3136" y="3482"/>
                    <a:pt x="2969" y="3882"/>
                    <a:pt x="2736" y="3982"/>
                  </a:cubicBezTo>
                  <a:cubicBezTo>
                    <a:pt x="2724" y="3985"/>
                    <a:pt x="2710" y="3987"/>
                    <a:pt x="2695" y="3987"/>
                  </a:cubicBezTo>
                  <a:cubicBezTo>
                    <a:pt x="2367" y="3987"/>
                    <a:pt x="1276" y="3302"/>
                    <a:pt x="734" y="2281"/>
                  </a:cubicBezTo>
                  <a:cubicBezTo>
                    <a:pt x="434" y="1814"/>
                    <a:pt x="434" y="1214"/>
                    <a:pt x="734" y="780"/>
                  </a:cubicBezTo>
                  <a:cubicBezTo>
                    <a:pt x="914" y="510"/>
                    <a:pt x="1202" y="375"/>
                    <a:pt x="1501" y="375"/>
                  </a:cubicBezTo>
                  <a:cubicBezTo>
                    <a:pt x="1535" y="375"/>
                    <a:pt x="1568" y="376"/>
                    <a:pt x="1601" y="380"/>
                  </a:cubicBezTo>
                  <a:cubicBezTo>
                    <a:pt x="2502" y="513"/>
                    <a:pt x="2902" y="1847"/>
                    <a:pt x="2902" y="1847"/>
                  </a:cubicBezTo>
                  <a:cubicBezTo>
                    <a:pt x="2902" y="1958"/>
                    <a:pt x="2971" y="2023"/>
                    <a:pt x="3070" y="2023"/>
                  </a:cubicBezTo>
                  <a:cubicBezTo>
                    <a:pt x="3091" y="2023"/>
                    <a:pt x="3113" y="2020"/>
                    <a:pt x="3136" y="2014"/>
                  </a:cubicBezTo>
                  <a:cubicBezTo>
                    <a:pt x="3269" y="2014"/>
                    <a:pt x="3336" y="1914"/>
                    <a:pt x="3303" y="1781"/>
                  </a:cubicBezTo>
                  <a:cubicBezTo>
                    <a:pt x="3269" y="1714"/>
                    <a:pt x="2836" y="180"/>
                    <a:pt x="1635" y="13"/>
                  </a:cubicBezTo>
                  <a:cubicBezTo>
                    <a:pt x="1572" y="4"/>
                    <a:pt x="1509" y="0"/>
                    <a:pt x="14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3566694" y="2331690"/>
              <a:ext cx="158700" cy="157949"/>
            </a:xfrm>
            <a:custGeom>
              <a:avLst/>
              <a:gdLst/>
              <a:ahLst/>
              <a:cxnLst/>
              <a:rect l="l" t="t" r="r" b="b"/>
              <a:pathLst>
                <a:path w="6972" h="6939" extrusionOk="0">
                  <a:moveTo>
                    <a:pt x="867" y="0"/>
                  </a:moveTo>
                  <a:lnTo>
                    <a:pt x="0" y="1601"/>
                  </a:lnTo>
                  <a:lnTo>
                    <a:pt x="6638" y="6938"/>
                  </a:lnTo>
                  <a:lnTo>
                    <a:pt x="6972" y="4003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3562142" y="2327251"/>
              <a:ext cx="167805" cy="167691"/>
            </a:xfrm>
            <a:custGeom>
              <a:avLst/>
              <a:gdLst/>
              <a:ahLst/>
              <a:cxnLst/>
              <a:rect l="l" t="t" r="r" b="b"/>
              <a:pathLst>
                <a:path w="7372" h="7367" extrusionOk="0">
                  <a:moveTo>
                    <a:pt x="1168" y="529"/>
                  </a:moveTo>
                  <a:lnTo>
                    <a:pt x="6972" y="4298"/>
                  </a:lnTo>
                  <a:lnTo>
                    <a:pt x="6671" y="6733"/>
                  </a:lnTo>
                  <a:lnTo>
                    <a:pt x="500" y="1730"/>
                  </a:lnTo>
                  <a:lnTo>
                    <a:pt x="1168" y="529"/>
                  </a:lnTo>
                  <a:close/>
                  <a:moveTo>
                    <a:pt x="1092" y="1"/>
                  </a:moveTo>
                  <a:cubicBezTo>
                    <a:pt x="1012" y="1"/>
                    <a:pt x="948" y="48"/>
                    <a:pt x="901" y="95"/>
                  </a:cubicBezTo>
                  <a:lnTo>
                    <a:pt x="33" y="1730"/>
                  </a:lnTo>
                  <a:cubicBezTo>
                    <a:pt x="0" y="1796"/>
                    <a:pt x="0" y="1896"/>
                    <a:pt x="67" y="1963"/>
                  </a:cubicBezTo>
                  <a:lnTo>
                    <a:pt x="6705" y="7300"/>
                  </a:lnTo>
                  <a:cubicBezTo>
                    <a:pt x="6772" y="7367"/>
                    <a:pt x="6805" y="7367"/>
                    <a:pt x="6838" y="7367"/>
                  </a:cubicBezTo>
                  <a:lnTo>
                    <a:pt x="6905" y="7300"/>
                  </a:lnTo>
                  <a:cubicBezTo>
                    <a:pt x="7005" y="7267"/>
                    <a:pt x="7038" y="7234"/>
                    <a:pt x="7038" y="7133"/>
                  </a:cubicBezTo>
                  <a:lnTo>
                    <a:pt x="7372" y="4231"/>
                  </a:lnTo>
                  <a:cubicBezTo>
                    <a:pt x="7372" y="4131"/>
                    <a:pt x="7372" y="4065"/>
                    <a:pt x="7305" y="4031"/>
                  </a:cubicBezTo>
                  <a:lnTo>
                    <a:pt x="1201" y="28"/>
                  </a:lnTo>
                  <a:cubicBezTo>
                    <a:pt x="1162" y="9"/>
                    <a:pt x="1126" y="1"/>
                    <a:pt x="10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3064804" y="2428863"/>
              <a:ext cx="603662" cy="514068"/>
            </a:xfrm>
            <a:custGeom>
              <a:avLst/>
              <a:gdLst/>
              <a:ahLst/>
              <a:cxnLst/>
              <a:rect l="l" t="t" r="r" b="b"/>
              <a:pathLst>
                <a:path w="26520" h="22584" extrusionOk="0">
                  <a:moveTo>
                    <a:pt x="20782" y="1"/>
                  </a:moveTo>
                  <a:lnTo>
                    <a:pt x="18013" y="1402"/>
                  </a:lnTo>
                  <a:cubicBezTo>
                    <a:pt x="17446" y="1669"/>
                    <a:pt x="5271" y="5138"/>
                    <a:pt x="4770" y="5838"/>
                  </a:cubicBezTo>
                  <a:cubicBezTo>
                    <a:pt x="4270" y="6572"/>
                    <a:pt x="0" y="21783"/>
                    <a:pt x="0" y="21783"/>
                  </a:cubicBezTo>
                  <a:lnTo>
                    <a:pt x="2769" y="22584"/>
                  </a:lnTo>
                  <a:lnTo>
                    <a:pt x="8640" y="11609"/>
                  </a:lnTo>
                  <a:cubicBezTo>
                    <a:pt x="8640" y="11609"/>
                    <a:pt x="23484" y="8440"/>
                    <a:pt x="24351" y="8140"/>
                  </a:cubicBezTo>
                  <a:cubicBezTo>
                    <a:pt x="25218" y="7840"/>
                    <a:pt x="26319" y="6572"/>
                    <a:pt x="26519" y="5405"/>
                  </a:cubicBezTo>
                  <a:lnTo>
                    <a:pt x="207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3059477" y="2424014"/>
              <a:ext cx="613540" cy="522718"/>
            </a:xfrm>
            <a:custGeom>
              <a:avLst/>
              <a:gdLst/>
              <a:ahLst/>
              <a:cxnLst/>
              <a:rect l="l" t="t" r="r" b="b"/>
              <a:pathLst>
                <a:path w="26954" h="22964" extrusionOk="0">
                  <a:moveTo>
                    <a:pt x="20914" y="1"/>
                  </a:moveTo>
                  <a:cubicBezTo>
                    <a:pt x="20889" y="1"/>
                    <a:pt x="20867" y="5"/>
                    <a:pt x="20849" y="14"/>
                  </a:cubicBezTo>
                  <a:lnTo>
                    <a:pt x="18080" y="1381"/>
                  </a:lnTo>
                  <a:cubicBezTo>
                    <a:pt x="17913" y="1481"/>
                    <a:pt x="16512" y="1948"/>
                    <a:pt x="14845" y="2449"/>
                  </a:cubicBezTo>
                  <a:cubicBezTo>
                    <a:pt x="8407" y="4384"/>
                    <a:pt x="5104" y="5484"/>
                    <a:pt x="4771" y="5951"/>
                  </a:cubicBezTo>
                  <a:cubicBezTo>
                    <a:pt x="4337" y="6652"/>
                    <a:pt x="434" y="20362"/>
                    <a:pt x="34" y="21896"/>
                  </a:cubicBezTo>
                  <a:cubicBezTo>
                    <a:pt x="1" y="22030"/>
                    <a:pt x="34" y="22130"/>
                    <a:pt x="167" y="22163"/>
                  </a:cubicBezTo>
                  <a:lnTo>
                    <a:pt x="2936" y="22964"/>
                  </a:lnTo>
                  <a:lnTo>
                    <a:pt x="3003" y="22964"/>
                  </a:lnTo>
                  <a:cubicBezTo>
                    <a:pt x="3069" y="22964"/>
                    <a:pt x="3103" y="22897"/>
                    <a:pt x="3103" y="22830"/>
                  </a:cubicBezTo>
                  <a:lnTo>
                    <a:pt x="9007" y="11956"/>
                  </a:lnTo>
                  <a:cubicBezTo>
                    <a:pt x="10375" y="11655"/>
                    <a:pt x="23751" y="8753"/>
                    <a:pt x="24618" y="8487"/>
                  </a:cubicBezTo>
                  <a:cubicBezTo>
                    <a:pt x="25619" y="8153"/>
                    <a:pt x="26720" y="6785"/>
                    <a:pt x="26920" y="5551"/>
                  </a:cubicBezTo>
                  <a:cubicBezTo>
                    <a:pt x="26953" y="5451"/>
                    <a:pt x="26886" y="5318"/>
                    <a:pt x="26753" y="5318"/>
                  </a:cubicBezTo>
                  <a:cubicBezTo>
                    <a:pt x="26686" y="5318"/>
                    <a:pt x="26553" y="5351"/>
                    <a:pt x="26553" y="5484"/>
                  </a:cubicBezTo>
                  <a:cubicBezTo>
                    <a:pt x="26353" y="6585"/>
                    <a:pt x="25285" y="7819"/>
                    <a:pt x="24518" y="8053"/>
                  </a:cubicBezTo>
                  <a:cubicBezTo>
                    <a:pt x="23684" y="8353"/>
                    <a:pt x="9007" y="11489"/>
                    <a:pt x="8840" y="11522"/>
                  </a:cubicBezTo>
                  <a:cubicBezTo>
                    <a:pt x="8774" y="11522"/>
                    <a:pt x="8740" y="11555"/>
                    <a:pt x="8707" y="11589"/>
                  </a:cubicBezTo>
                  <a:lnTo>
                    <a:pt x="2869" y="22430"/>
                  </a:lnTo>
                  <a:lnTo>
                    <a:pt x="434" y="21796"/>
                  </a:lnTo>
                  <a:cubicBezTo>
                    <a:pt x="2169" y="15692"/>
                    <a:pt x="4737" y="6585"/>
                    <a:pt x="5104" y="6152"/>
                  </a:cubicBezTo>
                  <a:cubicBezTo>
                    <a:pt x="5505" y="5685"/>
                    <a:pt x="11676" y="3817"/>
                    <a:pt x="14945" y="2816"/>
                  </a:cubicBezTo>
                  <a:cubicBezTo>
                    <a:pt x="17046" y="2182"/>
                    <a:pt x="18080" y="1848"/>
                    <a:pt x="18280" y="1748"/>
                  </a:cubicBezTo>
                  <a:lnTo>
                    <a:pt x="21049" y="381"/>
                  </a:lnTo>
                  <a:cubicBezTo>
                    <a:pt x="21116" y="314"/>
                    <a:pt x="21182" y="181"/>
                    <a:pt x="21116" y="80"/>
                  </a:cubicBezTo>
                  <a:cubicBezTo>
                    <a:pt x="21067" y="32"/>
                    <a:pt x="20982" y="1"/>
                    <a:pt x="209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3026062" y="2923924"/>
              <a:ext cx="117728" cy="150210"/>
            </a:xfrm>
            <a:custGeom>
              <a:avLst/>
              <a:gdLst/>
              <a:ahLst/>
              <a:cxnLst/>
              <a:rect l="l" t="t" r="r" b="b"/>
              <a:pathLst>
                <a:path w="5172" h="6599" extrusionOk="0">
                  <a:moveTo>
                    <a:pt x="1702" y="1"/>
                  </a:moveTo>
                  <a:cubicBezTo>
                    <a:pt x="1702" y="1"/>
                    <a:pt x="1" y="3670"/>
                    <a:pt x="201" y="4537"/>
                  </a:cubicBezTo>
                  <a:cubicBezTo>
                    <a:pt x="374" y="5289"/>
                    <a:pt x="1375" y="5339"/>
                    <a:pt x="1638" y="5339"/>
                  </a:cubicBezTo>
                  <a:cubicBezTo>
                    <a:pt x="1679" y="5339"/>
                    <a:pt x="1702" y="5338"/>
                    <a:pt x="1702" y="5338"/>
                  </a:cubicBezTo>
                  <a:cubicBezTo>
                    <a:pt x="1836" y="5705"/>
                    <a:pt x="2002" y="6072"/>
                    <a:pt x="2202" y="6405"/>
                  </a:cubicBezTo>
                  <a:cubicBezTo>
                    <a:pt x="2303" y="6550"/>
                    <a:pt x="2488" y="6598"/>
                    <a:pt x="2690" y="6598"/>
                  </a:cubicBezTo>
                  <a:cubicBezTo>
                    <a:pt x="3096" y="6598"/>
                    <a:pt x="3570" y="6405"/>
                    <a:pt x="3570" y="6405"/>
                  </a:cubicBezTo>
                  <a:lnTo>
                    <a:pt x="4171" y="5538"/>
                  </a:lnTo>
                  <a:cubicBezTo>
                    <a:pt x="4171" y="5538"/>
                    <a:pt x="5171" y="4738"/>
                    <a:pt x="5171" y="4437"/>
                  </a:cubicBezTo>
                  <a:cubicBezTo>
                    <a:pt x="5171" y="4170"/>
                    <a:pt x="4471" y="768"/>
                    <a:pt x="4471" y="768"/>
                  </a:cubicBezTo>
                  <a:lnTo>
                    <a:pt x="17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3022283" y="2918621"/>
              <a:ext cx="126810" cy="159861"/>
            </a:xfrm>
            <a:custGeom>
              <a:avLst/>
              <a:gdLst/>
              <a:ahLst/>
              <a:cxnLst/>
              <a:rect l="l" t="t" r="r" b="b"/>
              <a:pathLst>
                <a:path w="5571" h="7023" extrusionOk="0">
                  <a:moveTo>
                    <a:pt x="2002" y="467"/>
                  </a:moveTo>
                  <a:lnTo>
                    <a:pt x="4470" y="1168"/>
                  </a:lnTo>
                  <a:cubicBezTo>
                    <a:pt x="4703" y="2502"/>
                    <a:pt x="5104" y="4470"/>
                    <a:pt x="5104" y="4670"/>
                  </a:cubicBezTo>
                  <a:cubicBezTo>
                    <a:pt x="4870" y="5004"/>
                    <a:pt x="4570" y="5337"/>
                    <a:pt x="4203" y="5604"/>
                  </a:cubicBezTo>
                  <a:lnTo>
                    <a:pt x="4170" y="5638"/>
                  </a:lnTo>
                  <a:lnTo>
                    <a:pt x="3636" y="6472"/>
                  </a:lnTo>
                  <a:cubicBezTo>
                    <a:pt x="3404" y="6549"/>
                    <a:pt x="3116" y="6604"/>
                    <a:pt x="2889" y="6604"/>
                  </a:cubicBezTo>
                  <a:cubicBezTo>
                    <a:pt x="2724" y="6604"/>
                    <a:pt x="2591" y="6575"/>
                    <a:pt x="2535" y="6505"/>
                  </a:cubicBezTo>
                  <a:cubicBezTo>
                    <a:pt x="2335" y="6238"/>
                    <a:pt x="2168" y="5905"/>
                    <a:pt x="2068" y="5504"/>
                  </a:cubicBezTo>
                  <a:cubicBezTo>
                    <a:pt x="2035" y="5404"/>
                    <a:pt x="1968" y="5337"/>
                    <a:pt x="1868" y="5337"/>
                  </a:cubicBezTo>
                  <a:cubicBezTo>
                    <a:pt x="1861" y="5337"/>
                    <a:pt x="1801" y="5342"/>
                    <a:pt x="1710" y="5342"/>
                  </a:cubicBezTo>
                  <a:cubicBezTo>
                    <a:pt x="1393" y="5342"/>
                    <a:pt x="704" y="5282"/>
                    <a:pt x="601" y="4737"/>
                  </a:cubicBezTo>
                  <a:cubicBezTo>
                    <a:pt x="434" y="4137"/>
                    <a:pt x="1368" y="1902"/>
                    <a:pt x="2002" y="467"/>
                  </a:cubicBezTo>
                  <a:close/>
                  <a:moveTo>
                    <a:pt x="1968" y="0"/>
                  </a:moveTo>
                  <a:cubicBezTo>
                    <a:pt x="1868" y="0"/>
                    <a:pt x="1735" y="67"/>
                    <a:pt x="1701" y="134"/>
                  </a:cubicBezTo>
                  <a:cubicBezTo>
                    <a:pt x="1535" y="501"/>
                    <a:pt x="0" y="3903"/>
                    <a:pt x="200" y="4804"/>
                  </a:cubicBezTo>
                  <a:cubicBezTo>
                    <a:pt x="400" y="5638"/>
                    <a:pt x="1368" y="5771"/>
                    <a:pt x="1735" y="5771"/>
                  </a:cubicBezTo>
                  <a:cubicBezTo>
                    <a:pt x="1835" y="6138"/>
                    <a:pt x="2002" y="6472"/>
                    <a:pt x="2202" y="6772"/>
                  </a:cubicBezTo>
                  <a:cubicBezTo>
                    <a:pt x="2338" y="6909"/>
                    <a:pt x="2542" y="7023"/>
                    <a:pt x="2740" y="7023"/>
                  </a:cubicBezTo>
                  <a:cubicBezTo>
                    <a:pt x="2784" y="7023"/>
                    <a:pt x="2827" y="7017"/>
                    <a:pt x="2869" y="7005"/>
                  </a:cubicBezTo>
                  <a:cubicBezTo>
                    <a:pt x="3169" y="7005"/>
                    <a:pt x="3503" y="6972"/>
                    <a:pt x="3870" y="6905"/>
                  </a:cubicBezTo>
                  <a:cubicBezTo>
                    <a:pt x="3903" y="6905"/>
                    <a:pt x="3903" y="6839"/>
                    <a:pt x="3936" y="6805"/>
                  </a:cubicBezTo>
                  <a:lnTo>
                    <a:pt x="4537" y="5938"/>
                  </a:lnTo>
                  <a:cubicBezTo>
                    <a:pt x="4970" y="5604"/>
                    <a:pt x="5571" y="5004"/>
                    <a:pt x="5571" y="4670"/>
                  </a:cubicBezTo>
                  <a:cubicBezTo>
                    <a:pt x="5571" y="4337"/>
                    <a:pt x="5004" y="1568"/>
                    <a:pt x="4870" y="968"/>
                  </a:cubicBezTo>
                  <a:cubicBezTo>
                    <a:pt x="4837" y="901"/>
                    <a:pt x="4770" y="834"/>
                    <a:pt x="4703" y="801"/>
                  </a:cubicBezTo>
                  <a:lnTo>
                    <a:pt x="19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3071633" y="2875053"/>
              <a:ext cx="81262" cy="28908"/>
            </a:xfrm>
            <a:custGeom>
              <a:avLst/>
              <a:gdLst/>
              <a:ahLst/>
              <a:cxnLst/>
              <a:rect l="l" t="t" r="r" b="b"/>
              <a:pathLst>
                <a:path w="3570" h="1270" extrusionOk="0">
                  <a:moveTo>
                    <a:pt x="212" y="1"/>
                  </a:moveTo>
                  <a:cubicBezTo>
                    <a:pt x="124" y="1"/>
                    <a:pt x="59" y="44"/>
                    <a:pt x="34" y="146"/>
                  </a:cubicBezTo>
                  <a:cubicBezTo>
                    <a:pt x="0" y="213"/>
                    <a:pt x="34" y="347"/>
                    <a:pt x="167" y="380"/>
                  </a:cubicBezTo>
                  <a:lnTo>
                    <a:pt x="3203" y="1247"/>
                  </a:lnTo>
                  <a:lnTo>
                    <a:pt x="3236" y="1247"/>
                  </a:lnTo>
                  <a:cubicBezTo>
                    <a:pt x="3267" y="1263"/>
                    <a:pt x="3296" y="1269"/>
                    <a:pt x="3324" y="1269"/>
                  </a:cubicBezTo>
                  <a:cubicBezTo>
                    <a:pt x="3414" y="1269"/>
                    <a:pt x="3485" y="1198"/>
                    <a:pt x="3536" y="1147"/>
                  </a:cubicBezTo>
                  <a:cubicBezTo>
                    <a:pt x="3570" y="1014"/>
                    <a:pt x="3503" y="880"/>
                    <a:pt x="3369" y="880"/>
                  </a:cubicBezTo>
                  <a:lnTo>
                    <a:pt x="301" y="13"/>
                  </a:lnTo>
                  <a:cubicBezTo>
                    <a:pt x="269" y="5"/>
                    <a:pt x="239" y="1"/>
                    <a:pt x="2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4"/>
          <p:cNvSpPr/>
          <p:nvPr/>
        </p:nvSpPr>
        <p:spPr>
          <a:xfrm>
            <a:off x="1698702" y="3776545"/>
            <a:ext cx="5746595" cy="475785"/>
          </a:xfrm>
          <a:prstGeom prst="round2SameRect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4"/>
          <p:cNvSpPr txBox="1">
            <a:spLocks noGrp="1"/>
          </p:cNvSpPr>
          <p:nvPr>
            <p:ph type="title"/>
          </p:nvPr>
        </p:nvSpPr>
        <p:spPr>
          <a:xfrm>
            <a:off x="2334299" y="1902150"/>
            <a:ext cx="4475400" cy="9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309" name="Google Shape;1309;p44"/>
          <p:cNvSpPr txBox="1">
            <a:spLocks noGrp="1"/>
          </p:cNvSpPr>
          <p:nvPr>
            <p:ph type="subTitle" idx="2"/>
          </p:nvPr>
        </p:nvSpPr>
        <p:spPr>
          <a:xfrm>
            <a:off x="2945550" y="1530900"/>
            <a:ext cx="32529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28"/>
          <p:cNvGrpSpPr/>
          <p:nvPr/>
        </p:nvGrpSpPr>
        <p:grpSpPr>
          <a:xfrm>
            <a:off x="1090266" y="1152423"/>
            <a:ext cx="6963467" cy="3713727"/>
            <a:chOff x="1090266" y="1152423"/>
            <a:chExt cx="6963467" cy="3713727"/>
          </a:xfrm>
        </p:grpSpPr>
        <p:sp>
          <p:nvSpPr>
            <p:cNvPr id="449" name="Google Shape;449;p28"/>
            <p:cNvSpPr/>
            <p:nvPr/>
          </p:nvSpPr>
          <p:spPr>
            <a:xfrm>
              <a:off x="3703665" y="4175108"/>
              <a:ext cx="22244" cy="287973"/>
            </a:xfrm>
            <a:custGeom>
              <a:avLst/>
              <a:gdLst/>
              <a:ahLst/>
              <a:cxnLst/>
              <a:rect l="l" t="t" r="r" b="b"/>
              <a:pathLst>
                <a:path w="912" h="11807" extrusionOk="0">
                  <a:moveTo>
                    <a:pt x="456" y="0"/>
                  </a:moveTo>
                  <a:cubicBezTo>
                    <a:pt x="228" y="0"/>
                    <a:pt x="1" y="146"/>
                    <a:pt x="1" y="438"/>
                  </a:cubicBezTo>
                  <a:lnTo>
                    <a:pt x="1" y="11333"/>
                  </a:lnTo>
                  <a:cubicBezTo>
                    <a:pt x="1" y="11588"/>
                    <a:pt x="183" y="11806"/>
                    <a:pt x="438" y="11806"/>
                  </a:cubicBezTo>
                  <a:cubicBezTo>
                    <a:pt x="693" y="11806"/>
                    <a:pt x="912" y="11588"/>
                    <a:pt x="912" y="11333"/>
                  </a:cubicBezTo>
                  <a:lnTo>
                    <a:pt x="912" y="438"/>
                  </a:lnTo>
                  <a:cubicBezTo>
                    <a:pt x="912" y="146"/>
                    <a:pt x="684" y="0"/>
                    <a:pt x="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090266" y="1152423"/>
              <a:ext cx="6963467" cy="3713727"/>
            </a:xfrm>
            <a:custGeom>
              <a:avLst/>
              <a:gdLst/>
              <a:ahLst/>
              <a:cxnLst/>
              <a:rect l="l" t="t" r="r" b="b"/>
              <a:pathLst>
                <a:path w="285495" h="152259" extrusionOk="0">
                  <a:moveTo>
                    <a:pt x="283309" y="0"/>
                  </a:moveTo>
                  <a:cubicBezTo>
                    <a:pt x="282106" y="0"/>
                    <a:pt x="281159" y="984"/>
                    <a:pt x="281159" y="2187"/>
                  </a:cubicBezTo>
                  <a:lnTo>
                    <a:pt x="281159" y="105344"/>
                  </a:lnTo>
                  <a:cubicBezTo>
                    <a:pt x="281159" y="123527"/>
                    <a:pt x="266401" y="138284"/>
                    <a:pt x="248182" y="138284"/>
                  </a:cubicBezTo>
                  <a:cubicBezTo>
                    <a:pt x="229963" y="138284"/>
                    <a:pt x="215205" y="123527"/>
                    <a:pt x="215205" y="105344"/>
                  </a:cubicBezTo>
                  <a:lnTo>
                    <a:pt x="215205" y="48937"/>
                  </a:lnTo>
                  <a:cubicBezTo>
                    <a:pt x="214877" y="28568"/>
                    <a:pt x="198261" y="12244"/>
                    <a:pt x="177892" y="12244"/>
                  </a:cubicBezTo>
                  <a:cubicBezTo>
                    <a:pt x="157523" y="12244"/>
                    <a:pt x="140907" y="28568"/>
                    <a:pt x="140579" y="48937"/>
                  </a:cubicBezTo>
                  <a:lnTo>
                    <a:pt x="140579" y="105344"/>
                  </a:lnTo>
                  <a:cubicBezTo>
                    <a:pt x="140652" y="123599"/>
                    <a:pt x="125858" y="138430"/>
                    <a:pt x="107603" y="138430"/>
                  </a:cubicBezTo>
                  <a:cubicBezTo>
                    <a:pt x="89347" y="138430"/>
                    <a:pt x="74589" y="123599"/>
                    <a:pt x="74626" y="105344"/>
                  </a:cubicBezTo>
                  <a:lnTo>
                    <a:pt x="74626" y="49447"/>
                  </a:lnTo>
                  <a:lnTo>
                    <a:pt x="74699" y="49447"/>
                  </a:lnTo>
                  <a:cubicBezTo>
                    <a:pt x="74589" y="28896"/>
                    <a:pt x="57937" y="12244"/>
                    <a:pt x="37386" y="12244"/>
                  </a:cubicBezTo>
                  <a:lnTo>
                    <a:pt x="37276" y="12244"/>
                  </a:lnTo>
                  <a:cubicBezTo>
                    <a:pt x="17162" y="12317"/>
                    <a:pt x="692" y="28313"/>
                    <a:pt x="73" y="48427"/>
                  </a:cubicBezTo>
                  <a:cubicBezTo>
                    <a:pt x="36" y="48573"/>
                    <a:pt x="0" y="48755"/>
                    <a:pt x="0" y="48937"/>
                  </a:cubicBezTo>
                  <a:lnTo>
                    <a:pt x="0" y="150127"/>
                  </a:lnTo>
                  <a:cubicBezTo>
                    <a:pt x="18" y="151548"/>
                    <a:pt x="1093" y="152258"/>
                    <a:pt x="2168" y="152258"/>
                  </a:cubicBezTo>
                  <a:cubicBezTo>
                    <a:pt x="3243" y="152258"/>
                    <a:pt x="4318" y="151548"/>
                    <a:pt x="4336" y="150127"/>
                  </a:cubicBezTo>
                  <a:lnTo>
                    <a:pt x="4336" y="49630"/>
                  </a:lnTo>
                  <a:lnTo>
                    <a:pt x="4409" y="49630"/>
                  </a:lnTo>
                  <a:cubicBezTo>
                    <a:pt x="4373" y="31447"/>
                    <a:pt x="19094" y="16653"/>
                    <a:pt x="37276" y="16580"/>
                  </a:cubicBezTo>
                  <a:lnTo>
                    <a:pt x="37386" y="16580"/>
                  </a:lnTo>
                  <a:cubicBezTo>
                    <a:pt x="55350" y="16580"/>
                    <a:pt x="69998" y="30973"/>
                    <a:pt x="70326" y="48937"/>
                  </a:cubicBezTo>
                  <a:lnTo>
                    <a:pt x="70290" y="48937"/>
                  </a:lnTo>
                  <a:lnTo>
                    <a:pt x="70290" y="105344"/>
                  </a:lnTo>
                  <a:cubicBezTo>
                    <a:pt x="70363" y="125895"/>
                    <a:pt x="87051" y="142511"/>
                    <a:pt x="107603" y="142511"/>
                  </a:cubicBezTo>
                  <a:cubicBezTo>
                    <a:pt x="128154" y="142511"/>
                    <a:pt x="144843" y="125895"/>
                    <a:pt x="144916" y="105344"/>
                  </a:cubicBezTo>
                  <a:lnTo>
                    <a:pt x="144916" y="49557"/>
                  </a:lnTo>
                  <a:cubicBezTo>
                    <a:pt x="144988" y="31374"/>
                    <a:pt x="159746" y="16689"/>
                    <a:pt x="177892" y="16689"/>
                  </a:cubicBezTo>
                  <a:cubicBezTo>
                    <a:pt x="196039" y="16689"/>
                    <a:pt x="210796" y="31374"/>
                    <a:pt x="210869" y="49557"/>
                  </a:cubicBezTo>
                  <a:lnTo>
                    <a:pt x="210869" y="105344"/>
                  </a:lnTo>
                  <a:cubicBezTo>
                    <a:pt x="210869" y="125932"/>
                    <a:pt x="227558" y="142657"/>
                    <a:pt x="248182" y="142657"/>
                  </a:cubicBezTo>
                  <a:cubicBezTo>
                    <a:pt x="268806" y="142657"/>
                    <a:pt x="285495" y="125932"/>
                    <a:pt x="285495" y="105344"/>
                  </a:cubicBezTo>
                  <a:lnTo>
                    <a:pt x="285495" y="2187"/>
                  </a:lnTo>
                  <a:cubicBezTo>
                    <a:pt x="285495" y="984"/>
                    <a:pt x="284511" y="0"/>
                    <a:pt x="28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866753" y="1371062"/>
              <a:ext cx="267534" cy="266631"/>
            </a:xfrm>
            <a:custGeom>
              <a:avLst/>
              <a:gdLst/>
              <a:ahLst/>
              <a:cxnLst/>
              <a:rect l="l" t="t" r="r" b="b"/>
              <a:pathLst>
                <a:path w="10969" h="10932" extrusionOk="0">
                  <a:moveTo>
                    <a:pt x="5466" y="0"/>
                  </a:moveTo>
                  <a:cubicBezTo>
                    <a:pt x="2478" y="0"/>
                    <a:pt x="0" y="2442"/>
                    <a:pt x="0" y="5466"/>
                  </a:cubicBezTo>
                  <a:cubicBezTo>
                    <a:pt x="0" y="8490"/>
                    <a:pt x="2478" y="10932"/>
                    <a:pt x="5466" y="10932"/>
                  </a:cubicBezTo>
                  <a:cubicBezTo>
                    <a:pt x="8490" y="10932"/>
                    <a:pt x="10968" y="8490"/>
                    <a:pt x="10968" y="5466"/>
                  </a:cubicBezTo>
                  <a:cubicBezTo>
                    <a:pt x="10968" y="2442"/>
                    <a:pt x="8490" y="0"/>
                    <a:pt x="5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989403" y="1627020"/>
              <a:ext cx="22244" cy="287095"/>
            </a:xfrm>
            <a:custGeom>
              <a:avLst/>
              <a:gdLst/>
              <a:ahLst/>
              <a:cxnLst/>
              <a:rect l="l" t="t" r="r" b="b"/>
              <a:pathLst>
                <a:path w="912" h="11771" extrusionOk="0">
                  <a:moveTo>
                    <a:pt x="456" y="1"/>
                  </a:moveTo>
                  <a:cubicBezTo>
                    <a:pt x="228" y="1"/>
                    <a:pt x="1" y="146"/>
                    <a:pt x="1" y="438"/>
                  </a:cubicBezTo>
                  <a:lnTo>
                    <a:pt x="1" y="11333"/>
                  </a:lnTo>
                  <a:cubicBezTo>
                    <a:pt x="1" y="11588"/>
                    <a:pt x="219" y="11770"/>
                    <a:pt x="474" y="11770"/>
                  </a:cubicBezTo>
                  <a:cubicBezTo>
                    <a:pt x="693" y="11770"/>
                    <a:pt x="912" y="11588"/>
                    <a:pt x="912" y="11333"/>
                  </a:cubicBezTo>
                  <a:lnTo>
                    <a:pt x="912" y="438"/>
                  </a:lnTo>
                  <a:cubicBezTo>
                    <a:pt x="912" y="146"/>
                    <a:pt x="684" y="1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1940963" y="1451942"/>
              <a:ext cx="119121" cy="101755"/>
            </a:xfrm>
            <a:custGeom>
              <a:avLst/>
              <a:gdLst/>
              <a:ahLst/>
              <a:cxnLst/>
              <a:rect l="l" t="t" r="r" b="b"/>
              <a:pathLst>
                <a:path w="4884" h="4172" extrusionOk="0">
                  <a:moveTo>
                    <a:pt x="2806" y="0"/>
                  </a:moveTo>
                  <a:cubicBezTo>
                    <a:pt x="948" y="0"/>
                    <a:pt x="1" y="2223"/>
                    <a:pt x="1276" y="3535"/>
                  </a:cubicBezTo>
                  <a:cubicBezTo>
                    <a:pt x="1703" y="3974"/>
                    <a:pt x="2239" y="4172"/>
                    <a:pt x="2767" y="4172"/>
                  </a:cubicBezTo>
                  <a:cubicBezTo>
                    <a:pt x="3818" y="4172"/>
                    <a:pt x="4835" y="3387"/>
                    <a:pt x="4883" y="2150"/>
                  </a:cubicBezTo>
                  <a:cubicBezTo>
                    <a:pt x="4883" y="984"/>
                    <a:pt x="3972" y="37"/>
                    <a:pt x="2806" y="0"/>
                  </a:cubicBezTo>
                  <a:close/>
                </a:path>
              </a:pathLst>
            </a:custGeom>
            <a:solidFill>
              <a:srgbClr val="E79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7011992" y="4445286"/>
              <a:ext cx="266631" cy="266656"/>
            </a:xfrm>
            <a:custGeom>
              <a:avLst/>
              <a:gdLst/>
              <a:ahLst/>
              <a:cxnLst/>
              <a:rect l="l" t="t" r="r" b="b"/>
              <a:pathLst>
                <a:path w="10932" h="10933" extrusionOk="0">
                  <a:moveTo>
                    <a:pt x="5466" y="1"/>
                  </a:moveTo>
                  <a:cubicBezTo>
                    <a:pt x="2442" y="1"/>
                    <a:pt x="0" y="2442"/>
                    <a:pt x="0" y="5466"/>
                  </a:cubicBezTo>
                  <a:cubicBezTo>
                    <a:pt x="0" y="8491"/>
                    <a:pt x="2442" y="10932"/>
                    <a:pt x="5466" y="10932"/>
                  </a:cubicBezTo>
                  <a:cubicBezTo>
                    <a:pt x="8491" y="10932"/>
                    <a:pt x="10932" y="8491"/>
                    <a:pt x="10932" y="5466"/>
                  </a:cubicBezTo>
                  <a:cubicBezTo>
                    <a:pt x="10932" y="2442"/>
                    <a:pt x="8491" y="1"/>
                    <a:pt x="54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7092872" y="4526166"/>
              <a:ext cx="104877" cy="104901"/>
            </a:xfrm>
            <a:custGeom>
              <a:avLst/>
              <a:gdLst/>
              <a:ahLst/>
              <a:cxnLst/>
              <a:rect l="l" t="t" r="r" b="b"/>
              <a:pathLst>
                <a:path w="4300" h="4301" extrusionOk="0">
                  <a:moveTo>
                    <a:pt x="2150" y="1"/>
                  </a:moveTo>
                  <a:cubicBezTo>
                    <a:pt x="948" y="1"/>
                    <a:pt x="0" y="984"/>
                    <a:pt x="0" y="2150"/>
                  </a:cubicBezTo>
                  <a:cubicBezTo>
                    <a:pt x="0" y="3353"/>
                    <a:pt x="948" y="4300"/>
                    <a:pt x="2150" y="4300"/>
                  </a:cubicBezTo>
                  <a:cubicBezTo>
                    <a:pt x="3353" y="4300"/>
                    <a:pt x="4300" y="3353"/>
                    <a:pt x="4300" y="2150"/>
                  </a:cubicBezTo>
                  <a:cubicBezTo>
                    <a:pt x="4300" y="984"/>
                    <a:pt x="3353" y="1"/>
                    <a:pt x="2150" y="1"/>
                  </a:cubicBezTo>
                  <a:close/>
                </a:path>
              </a:pathLst>
            </a:custGeom>
            <a:solidFill>
              <a:srgbClr val="623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3581455" y="4445286"/>
              <a:ext cx="266656" cy="266656"/>
            </a:xfrm>
            <a:custGeom>
              <a:avLst/>
              <a:gdLst/>
              <a:ahLst/>
              <a:cxnLst/>
              <a:rect l="l" t="t" r="r" b="b"/>
              <a:pathLst>
                <a:path w="10933" h="10933" extrusionOk="0">
                  <a:moveTo>
                    <a:pt x="5467" y="1"/>
                  </a:moveTo>
                  <a:cubicBezTo>
                    <a:pt x="2442" y="1"/>
                    <a:pt x="1" y="2442"/>
                    <a:pt x="1" y="5466"/>
                  </a:cubicBezTo>
                  <a:cubicBezTo>
                    <a:pt x="1" y="8491"/>
                    <a:pt x="2442" y="10932"/>
                    <a:pt x="5467" y="10932"/>
                  </a:cubicBezTo>
                  <a:cubicBezTo>
                    <a:pt x="8491" y="10932"/>
                    <a:pt x="10932" y="8491"/>
                    <a:pt x="10932" y="5466"/>
                  </a:cubicBezTo>
                  <a:cubicBezTo>
                    <a:pt x="10932" y="2442"/>
                    <a:pt x="8491" y="1"/>
                    <a:pt x="5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296742" y="1371062"/>
              <a:ext cx="266631" cy="266631"/>
            </a:xfrm>
            <a:custGeom>
              <a:avLst/>
              <a:gdLst/>
              <a:ahLst/>
              <a:cxnLst/>
              <a:rect l="l" t="t" r="r" b="b"/>
              <a:pathLst>
                <a:path w="10932" h="10932" extrusionOk="0">
                  <a:moveTo>
                    <a:pt x="5466" y="0"/>
                  </a:moveTo>
                  <a:cubicBezTo>
                    <a:pt x="2442" y="0"/>
                    <a:pt x="0" y="2442"/>
                    <a:pt x="0" y="5466"/>
                  </a:cubicBezTo>
                  <a:cubicBezTo>
                    <a:pt x="0" y="8490"/>
                    <a:pt x="2442" y="10932"/>
                    <a:pt x="5466" y="10932"/>
                  </a:cubicBezTo>
                  <a:cubicBezTo>
                    <a:pt x="8490" y="10932"/>
                    <a:pt x="10932" y="8490"/>
                    <a:pt x="10932" y="5466"/>
                  </a:cubicBezTo>
                  <a:cubicBezTo>
                    <a:pt x="10932" y="2442"/>
                    <a:pt x="8490" y="0"/>
                    <a:pt x="5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368732" y="1451942"/>
              <a:ext cx="122657" cy="105194"/>
            </a:xfrm>
            <a:custGeom>
              <a:avLst/>
              <a:gdLst/>
              <a:ahLst/>
              <a:cxnLst/>
              <a:rect l="l" t="t" r="r" b="b"/>
              <a:pathLst>
                <a:path w="5029" h="4313" extrusionOk="0">
                  <a:moveTo>
                    <a:pt x="2879" y="0"/>
                  </a:moveTo>
                  <a:cubicBezTo>
                    <a:pt x="948" y="0"/>
                    <a:pt x="0" y="2332"/>
                    <a:pt x="1349" y="3680"/>
                  </a:cubicBezTo>
                  <a:cubicBezTo>
                    <a:pt x="1785" y="4117"/>
                    <a:pt x="2324" y="4313"/>
                    <a:pt x="2854" y="4313"/>
                  </a:cubicBezTo>
                  <a:cubicBezTo>
                    <a:pt x="3962" y="4313"/>
                    <a:pt x="5029" y="3456"/>
                    <a:pt x="5029" y="2150"/>
                  </a:cubicBezTo>
                  <a:cubicBezTo>
                    <a:pt x="5029" y="948"/>
                    <a:pt x="4081" y="0"/>
                    <a:pt x="2879" y="0"/>
                  </a:cubicBezTo>
                  <a:close/>
                </a:path>
              </a:pathLst>
            </a:custGeom>
            <a:solidFill>
              <a:srgbClr val="E06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418940" y="1627020"/>
              <a:ext cx="22244" cy="287095"/>
            </a:xfrm>
            <a:custGeom>
              <a:avLst/>
              <a:gdLst/>
              <a:ahLst/>
              <a:cxnLst/>
              <a:rect l="l" t="t" r="r" b="b"/>
              <a:pathLst>
                <a:path w="912" h="11771" extrusionOk="0">
                  <a:moveTo>
                    <a:pt x="456" y="1"/>
                  </a:moveTo>
                  <a:cubicBezTo>
                    <a:pt x="228" y="1"/>
                    <a:pt x="0" y="146"/>
                    <a:pt x="0" y="438"/>
                  </a:cubicBezTo>
                  <a:lnTo>
                    <a:pt x="0" y="11333"/>
                  </a:lnTo>
                  <a:cubicBezTo>
                    <a:pt x="0" y="11588"/>
                    <a:pt x="219" y="11770"/>
                    <a:pt x="474" y="11770"/>
                  </a:cubicBezTo>
                  <a:cubicBezTo>
                    <a:pt x="693" y="11770"/>
                    <a:pt x="911" y="11588"/>
                    <a:pt x="911" y="11333"/>
                  </a:cubicBezTo>
                  <a:lnTo>
                    <a:pt x="911" y="438"/>
                  </a:lnTo>
                  <a:cubicBezTo>
                    <a:pt x="911" y="146"/>
                    <a:pt x="684" y="1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7134190" y="4175108"/>
              <a:ext cx="22244" cy="287973"/>
            </a:xfrm>
            <a:custGeom>
              <a:avLst/>
              <a:gdLst/>
              <a:ahLst/>
              <a:cxnLst/>
              <a:rect l="l" t="t" r="r" b="b"/>
              <a:pathLst>
                <a:path w="912" h="11807" extrusionOk="0">
                  <a:moveTo>
                    <a:pt x="456" y="0"/>
                  </a:moveTo>
                  <a:cubicBezTo>
                    <a:pt x="228" y="0"/>
                    <a:pt x="0" y="146"/>
                    <a:pt x="0" y="438"/>
                  </a:cubicBezTo>
                  <a:lnTo>
                    <a:pt x="0" y="11333"/>
                  </a:lnTo>
                  <a:cubicBezTo>
                    <a:pt x="0" y="11588"/>
                    <a:pt x="183" y="11806"/>
                    <a:pt x="438" y="11806"/>
                  </a:cubicBezTo>
                  <a:cubicBezTo>
                    <a:pt x="693" y="11806"/>
                    <a:pt x="911" y="11588"/>
                    <a:pt x="911" y="11333"/>
                  </a:cubicBezTo>
                  <a:lnTo>
                    <a:pt x="911" y="438"/>
                  </a:lnTo>
                  <a:cubicBezTo>
                    <a:pt x="911" y="146"/>
                    <a:pt x="684" y="0"/>
                    <a:pt x="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3653444" y="4526166"/>
              <a:ext cx="122682" cy="105194"/>
            </a:xfrm>
            <a:custGeom>
              <a:avLst/>
              <a:gdLst/>
              <a:ahLst/>
              <a:cxnLst/>
              <a:rect l="l" t="t" r="r" b="b"/>
              <a:pathLst>
                <a:path w="5030" h="4313" extrusionOk="0">
                  <a:moveTo>
                    <a:pt x="2880" y="1"/>
                  </a:moveTo>
                  <a:cubicBezTo>
                    <a:pt x="948" y="1"/>
                    <a:pt x="1" y="2333"/>
                    <a:pt x="1349" y="3681"/>
                  </a:cubicBezTo>
                  <a:cubicBezTo>
                    <a:pt x="1797" y="4117"/>
                    <a:pt x="2341" y="4313"/>
                    <a:pt x="2871" y="4313"/>
                  </a:cubicBezTo>
                  <a:cubicBezTo>
                    <a:pt x="3979" y="4313"/>
                    <a:pt x="5029" y="3457"/>
                    <a:pt x="5029" y="2150"/>
                  </a:cubicBezTo>
                  <a:cubicBezTo>
                    <a:pt x="5029" y="984"/>
                    <a:pt x="4082" y="1"/>
                    <a:pt x="2880" y="1"/>
                  </a:cubicBezTo>
                  <a:close/>
                </a:path>
              </a:pathLst>
            </a:custGeom>
            <a:solidFill>
              <a:srgbClr val="B04C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28"/>
          <p:cNvSpPr/>
          <p:nvPr/>
        </p:nvSpPr>
        <p:spPr>
          <a:xfrm>
            <a:off x="3159261" y="3233495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3" name="Google Shape;463;p28"/>
          <p:cNvSpPr/>
          <p:nvPr/>
        </p:nvSpPr>
        <p:spPr>
          <a:xfrm>
            <a:off x="6597501" y="3233495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8"/>
          <p:cNvSpPr/>
          <p:nvPr/>
        </p:nvSpPr>
        <p:spPr>
          <a:xfrm>
            <a:off x="1468511" y="1755399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8"/>
          <p:cNvSpPr/>
          <p:nvPr/>
        </p:nvSpPr>
        <p:spPr>
          <a:xfrm>
            <a:off x="4874536" y="1780183"/>
            <a:ext cx="1111054" cy="1033047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6" name="Google Shape;466;p28"/>
          <p:cNvSpPr/>
          <p:nvPr/>
        </p:nvSpPr>
        <p:spPr>
          <a:xfrm>
            <a:off x="6501273" y="3183167"/>
            <a:ext cx="1288078" cy="1133552"/>
          </a:xfrm>
          <a:custGeom>
            <a:avLst/>
            <a:gdLst/>
            <a:ahLst/>
            <a:cxnLst/>
            <a:rect l="l" t="t" r="r" b="b"/>
            <a:pathLst>
              <a:path w="47991" h="42356" extrusionOk="0">
                <a:moveTo>
                  <a:pt x="23984" y="1"/>
                </a:moveTo>
                <a:cubicBezTo>
                  <a:pt x="21359" y="1"/>
                  <a:pt x="18690" y="490"/>
                  <a:pt x="16106" y="1522"/>
                </a:cubicBezTo>
                <a:cubicBezTo>
                  <a:pt x="5248" y="5858"/>
                  <a:pt x="1" y="18211"/>
                  <a:pt x="4337" y="29069"/>
                </a:cubicBezTo>
                <a:cubicBezTo>
                  <a:pt x="7672" y="37323"/>
                  <a:pt x="15627" y="42355"/>
                  <a:pt x="24033" y="42355"/>
                </a:cubicBezTo>
                <a:cubicBezTo>
                  <a:pt x="26648" y="42355"/>
                  <a:pt x="29307" y="41868"/>
                  <a:pt x="31884" y="40839"/>
                </a:cubicBezTo>
                <a:cubicBezTo>
                  <a:pt x="42743" y="36466"/>
                  <a:pt x="47990" y="24150"/>
                  <a:pt x="43654" y="13292"/>
                </a:cubicBezTo>
                <a:cubicBezTo>
                  <a:pt x="40350" y="5017"/>
                  <a:pt x="32390" y="1"/>
                  <a:pt x="2398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8"/>
          <p:cNvSpPr/>
          <p:nvPr/>
        </p:nvSpPr>
        <p:spPr>
          <a:xfrm>
            <a:off x="3070265" y="3183167"/>
            <a:ext cx="1289045" cy="1133552"/>
          </a:xfrm>
          <a:custGeom>
            <a:avLst/>
            <a:gdLst/>
            <a:ahLst/>
            <a:cxnLst/>
            <a:rect l="l" t="t" r="r" b="b"/>
            <a:pathLst>
              <a:path w="48027" h="42356" extrusionOk="0">
                <a:moveTo>
                  <a:pt x="24000" y="1"/>
                </a:moveTo>
                <a:cubicBezTo>
                  <a:pt x="21380" y="1"/>
                  <a:pt x="18718" y="490"/>
                  <a:pt x="16143" y="1522"/>
                </a:cubicBezTo>
                <a:cubicBezTo>
                  <a:pt x="5284" y="5858"/>
                  <a:pt x="0" y="18211"/>
                  <a:pt x="4337" y="29069"/>
                </a:cubicBezTo>
                <a:cubicBezTo>
                  <a:pt x="7671" y="37323"/>
                  <a:pt x="15627" y="42355"/>
                  <a:pt x="24032" y="42355"/>
                </a:cubicBezTo>
                <a:cubicBezTo>
                  <a:pt x="26648" y="42355"/>
                  <a:pt x="29307" y="41868"/>
                  <a:pt x="31884" y="40839"/>
                </a:cubicBezTo>
                <a:cubicBezTo>
                  <a:pt x="42743" y="36466"/>
                  <a:pt x="48026" y="24150"/>
                  <a:pt x="43654" y="13292"/>
                </a:cubicBezTo>
                <a:cubicBezTo>
                  <a:pt x="40349" y="5017"/>
                  <a:pt x="32390" y="1"/>
                  <a:pt x="24000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8"/>
          <p:cNvSpPr/>
          <p:nvPr/>
        </p:nvSpPr>
        <p:spPr>
          <a:xfrm>
            <a:off x="4812917" y="1724731"/>
            <a:ext cx="1234291" cy="1133874"/>
          </a:xfrm>
          <a:custGeom>
            <a:avLst/>
            <a:gdLst/>
            <a:ahLst/>
            <a:cxnLst/>
            <a:rect l="l" t="t" r="r" b="b"/>
            <a:pathLst>
              <a:path w="45987" h="42368" extrusionOk="0">
                <a:moveTo>
                  <a:pt x="22986" y="0"/>
                </a:moveTo>
                <a:cubicBezTo>
                  <a:pt x="13021" y="0"/>
                  <a:pt x="4119" y="7070"/>
                  <a:pt x="2187" y="17212"/>
                </a:cubicBezTo>
                <a:cubicBezTo>
                  <a:pt x="1" y="28727"/>
                  <a:pt x="7544" y="39804"/>
                  <a:pt x="19022" y="41990"/>
                </a:cubicBezTo>
                <a:cubicBezTo>
                  <a:pt x="20358" y="42245"/>
                  <a:pt x="21688" y="42367"/>
                  <a:pt x="23000" y="42367"/>
                </a:cubicBezTo>
                <a:cubicBezTo>
                  <a:pt x="32959" y="42367"/>
                  <a:pt x="41836" y="35298"/>
                  <a:pt x="43800" y="25156"/>
                </a:cubicBezTo>
                <a:cubicBezTo>
                  <a:pt x="45986" y="13678"/>
                  <a:pt x="38443" y="2600"/>
                  <a:pt x="26965" y="378"/>
                </a:cubicBezTo>
                <a:cubicBezTo>
                  <a:pt x="25629" y="123"/>
                  <a:pt x="24298" y="0"/>
                  <a:pt x="22986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8"/>
          <p:cNvSpPr/>
          <p:nvPr/>
        </p:nvSpPr>
        <p:spPr>
          <a:xfrm>
            <a:off x="1389257" y="1724959"/>
            <a:ext cx="1222535" cy="1133419"/>
          </a:xfrm>
          <a:custGeom>
            <a:avLst/>
            <a:gdLst/>
            <a:ahLst/>
            <a:cxnLst/>
            <a:rect l="l" t="t" r="r" b="b"/>
            <a:pathLst>
              <a:path w="45549" h="42351" extrusionOk="0">
                <a:moveTo>
                  <a:pt x="22710" y="0"/>
                </a:moveTo>
                <a:cubicBezTo>
                  <a:pt x="12520" y="0"/>
                  <a:pt x="3563" y="7383"/>
                  <a:pt x="1858" y="17773"/>
                </a:cubicBezTo>
                <a:cubicBezTo>
                  <a:pt x="0" y="29324"/>
                  <a:pt x="7834" y="40183"/>
                  <a:pt x="19385" y="42078"/>
                </a:cubicBezTo>
                <a:cubicBezTo>
                  <a:pt x="20528" y="42261"/>
                  <a:pt x="21663" y="42350"/>
                  <a:pt x="22783" y="42350"/>
                </a:cubicBezTo>
                <a:cubicBezTo>
                  <a:pt x="32996" y="42350"/>
                  <a:pt x="41979" y="34960"/>
                  <a:pt x="43653" y="24551"/>
                </a:cubicBezTo>
                <a:cubicBezTo>
                  <a:pt x="45548" y="13000"/>
                  <a:pt x="37714" y="2141"/>
                  <a:pt x="26163" y="283"/>
                </a:cubicBezTo>
                <a:cubicBezTo>
                  <a:pt x="25002" y="92"/>
                  <a:pt x="23848" y="0"/>
                  <a:pt x="22710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8"/>
          <p:cNvSpPr txBox="1"/>
          <p:nvPr/>
        </p:nvSpPr>
        <p:spPr>
          <a:xfrm>
            <a:off x="1710275" y="3112775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4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1</a:t>
            </a:r>
            <a:endParaRPr sz="3000">
              <a:solidFill>
                <a:schemeClr val="accent4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498" name="Google Shape;498;p28"/>
          <p:cNvSpPr txBox="1"/>
          <p:nvPr/>
        </p:nvSpPr>
        <p:spPr>
          <a:xfrm>
            <a:off x="5139813" y="3112775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3</a:t>
            </a:r>
            <a:endParaRPr sz="3000">
              <a:solidFill>
                <a:schemeClr val="accent5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499" name="Google Shape;499;p28"/>
          <p:cNvSpPr txBox="1"/>
          <p:nvPr/>
        </p:nvSpPr>
        <p:spPr>
          <a:xfrm>
            <a:off x="3424538" y="1650050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2</a:t>
            </a:r>
            <a:endParaRPr sz="3000">
              <a:solidFill>
                <a:schemeClr val="accent6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6855063" y="1650050"/>
            <a:ext cx="580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4</a:t>
            </a:r>
            <a:endParaRPr sz="3000">
              <a:solidFill>
                <a:schemeClr val="accent3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1" name="Google Shape;501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Flow</a:t>
            </a:r>
            <a:endParaRPr dirty="0"/>
          </a:p>
        </p:txBody>
      </p:sp>
      <p:sp>
        <p:nvSpPr>
          <p:cNvPr id="502" name="Google Shape;502;p28"/>
          <p:cNvSpPr txBox="1">
            <a:spLocks noGrp="1"/>
          </p:cNvSpPr>
          <p:nvPr>
            <p:ph type="subTitle" idx="4294967295"/>
          </p:nvPr>
        </p:nvSpPr>
        <p:spPr>
          <a:xfrm>
            <a:off x="1271675" y="3831437"/>
            <a:ext cx="1457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on spring boot project</a:t>
            </a:r>
            <a:endParaRPr dirty="0"/>
          </a:p>
        </p:txBody>
      </p:sp>
      <p:sp>
        <p:nvSpPr>
          <p:cNvPr id="503" name="Google Shape;503;p28"/>
          <p:cNvSpPr txBox="1">
            <a:spLocks noGrp="1"/>
          </p:cNvSpPr>
          <p:nvPr>
            <p:ph type="subTitle" idx="4294967295"/>
          </p:nvPr>
        </p:nvSpPr>
        <p:spPr>
          <a:xfrm>
            <a:off x="1271674" y="3456650"/>
            <a:ext cx="1484481" cy="718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Springboot</a:t>
            </a:r>
            <a:endParaRPr dirty="0">
              <a:solidFill>
                <a:schemeClr val="dk1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4" name="Google Shape;504;p28"/>
          <p:cNvSpPr txBox="1">
            <a:spLocks noGrp="1"/>
          </p:cNvSpPr>
          <p:nvPr>
            <p:ph type="subTitle" idx="4294967295"/>
          </p:nvPr>
        </p:nvSpPr>
        <p:spPr>
          <a:xfrm>
            <a:off x="4701213" y="3831512"/>
            <a:ext cx="1457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Automate CI/CD pipeline</a:t>
            </a:r>
            <a:endParaRPr dirty="0"/>
          </a:p>
        </p:txBody>
      </p:sp>
      <p:sp>
        <p:nvSpPr>
          <p:cNvPr id="505" name="Google Shape;505;p28"/>
          <p:cNvSpPr txBox="1">
            <a:spLocks noGrp="1"/>
          </p:cNvSpPr>
          <p:nvPr>
            <p:ph type="subTitle" idx="4294967295"/>
          </p:nvPr>
        </p:nvSpPr>
        <p:spPr>
          <a:xfrm>
            <a:off x="4701225" y="3456650"/>
            <a:ext cx="14577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Jenkins</a:t>
            </a:r>
            <a:endParaRPr sz="2000" dirty="0">
              <a:solidFill>
                <a:schemeClr val="dk1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6" name="Google Shape;506;p28"/>
          <p:cNvSpPr txBox="1">
            <a:spLocks noGrp="1"/>
          </p:cNvSpPr>
          <p:nvPr>
            <p:ph type="subTitle" idx="4294967295"/>
          </p:nvPr>
        </p:nvSpPr>
        <p:spPr>
          <a:xfrm>
            <a:off x="2985938" y="2373175"/>
            <a:ext cx="1457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Version control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subTitle" idx="4294967295"/>
          </p:nvPr>
        </p:nvSpPr>
        <p:spPr>
          <a:xfrm>
            <a:off x="2985950" y="1998900"/>
            <a:ext cx="14577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Github</a:t>
            </a:r>
            <a:endParaRPr sz="2000" dirty="0">
              <a:solidFill>
                <a:schemeClr val="dk1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sp>
        <p:nvSpPr>
          <p:cNvPr id="508" name="Google Shape;508;p28"/>
          <p:cNvSpPr txBox="1">
            <a:spLocks noGrp="1"/>
          </p:cNvSpPr>
          <p:nvPr>
            <p:ph type="subTitle" idx="4294967295"/>
          </p:nvPr>
        </p:nvSpPr>
        <p:spPr>
          <a:xfrm>
            <a:off x="6416463" y="2373175"/>
            <a:ext cx="1457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Comman environment</a:t>
            </a:r>
            <a:endParaRPr dirty="0"/>
          </a:p>
        </p:txBody>
      </p:sp>
      <p:sp>
        <p:nvSpPr>
          <p:cNvPr id="509" name="Google Shape;509;p28"/>
          <p:cNvSpPr txBox="1">
            <a:spLocks noGrp="1"/>
          </p:cNvSpPr>
          <p:nvPr>
            <p:ph type="subTitle" idx="4294967295"/>
          </p:nvPr>
        </p:nvSpPr>
        <p:spPr>
          <a:xfrm>
            <a:off x="6416475" y="1998900"/>
            <a:ext cx="14577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ource Code Pro Black"/>
                <a:ea typeface="Source Code Pro Black"/>
                <a:cs typeface="Source Code Pro Black"/>
                <a:sym typeface="Source Code Pro Black"/>
              </a:rPr>
              <a:t>Docker</a:t>
            </a:r>
            <a:endParaRPr sz="2000" dirty="0">
              <a:solidFill>
                <a:schemeClr val="dk1"/>
              </a:solidFill>
              <a:latin typeface="Source Code Pro Black"/>
              <a:ea typeface="Source Code Pro Black"/>
              <a:cs typeface="Source Code Pro Black"/>
              <a:sym typeface="Source Code Pro Black"/>
            </a:endParaRPr>
          </a:p>
        </p:txBody>
      </p:sp>
      <p:grpSp>
        <p:nvGrpSpPr>
          <p:cNvPr id="2" name="Google Shape;10313;p58">
            <a:extLst>
              <a:ext uri="{FF2B5EF4-FFF2-40B4-BE49-F238E27FC236}">
                <a16:creationId xmlns:a16="http://schemas.microsoft.com/office/drawing/2014/main" id="{99F1379E-E79B-F668-D153-01B6CCAE8D0B}"/>
              </a:ext>
            </a:extLst>
          </p:cNvPr>
          <p:cNvGrpSpPr/>
          <p:nvPr/>
        </p:nvGrpSpPr>
        <p:grpSpPr>
          <a:xfrm>
            <a:off x="1752242" y="2061219"/>
            <a:ext cx="496555" cy="470973"/>
            <a:chOff x="1958520" y="2302574"/>
            <a:chExt cx="359213" cy="327807"/>
          </a:xfrm>
        </p:grpSpPr>
        <p:sp>
          <p:nvSpPr>
            <p:cNvPr id="3" name="Google Shape;10314;p58">
              <a:extLst>
                <a:ext uri="{FF2B5EF4-FFF2-40B4-BE49-F238E27FC236}">
                  <a16:creationId xmlns:a16="http://schemas.microsoft.com/office/drawing/2014/main" id="{594A4CBD-E425-2F5C-1261-4D58F2E43826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315;p58">
              <a:extLst>
                <a:ext uri="{FF2B5EF4-FFF2-40B4-BE49-F238E27FC236}">
                  <a16:creationId xmlns:a16="http://schemas.microsoft.com/office/drawing/2014/main" id="{AE6E3EA1-E4C9-6219-CC6E-CFF07AA4E241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316;p58">
              <a:extLst>
                <a:ext uri="{FF2B5EF4-FFF2-40B4-BE49-F238E27FC236}">
                  <a16:creationId xmlns:a16="http://schemas.microsoft.com/office/drawing/2014/main" id="{7E7E94F6-99CE-8E38-7F31-D3D0F3B0A02C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0347;p58">
            <a:extLst>
              <a:ext uri="{FF2B5EF4-FFF2-40B4-BE49-F238E27FC236}">
                <a16:creationId xmlns:a16="http://schemas.microsoft.com/office/drawing/2014/main" id="{497FCFB3-02AC-16F7-1B92-39F26A8D583C}"/>
              </a:ext>
            </a:extLst>
          </p:cNvPr>
          <p:cNvGrpSpPr/>
          <p:nvPr/>
        </p:nvGrpSpPr>
        <p:grpSpPr>
          <a:xfrm>
            <a:off x="3500793" y="3563458"/>
            <a:ext cx="427980" cy="439226"/>
            <a:chOff x="7441465" y="2302860"/>
            <a:chExt cx="342192" cy="327140"/>
          </a:xfrm>
        </p:grpSpPr>
        <p:sp>
          <p:nvSpPr>
            <p:cNvPr id="7" name="Google Shape;10348;p58">
              <a:extLst>
                <a:ext uri="{FF2B5EF4-FFF2-40B4-BE49-F238E27FC236}">
                  <a16:creationId xmlns:a16="http://schemas.microsoft.com/office/drawing/2014/main" id="{333679E6-AADF-95A9-B04D-D5F2852C55CD}"/>
                </a:ext>
              </a:extLst>
            </p:cNvPr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49;p58">
              <a:extLst>
                <a:ext uri="{FF2B5EF4-FFF2-40B4-BE49-F238E27FC236}">
                  <a16:creationId xmlns:a16="http://schemas.microsoft.com/office/drawing/2014/main" id="{57F95DB7-B83E-9E0D-B8FA-C6001C2FC758}"/>
                </a:ext>
              </a:extLst>
            </p:cNvPr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4251;p64">
            <a:extLst>
              <a:ext uri="{FF2B5EF4-FFF2-40B4-BE49-F238E27FC236}">
                <a16:creationId xmlns:a16="http://schemas.microsoft.com/office/drawing/2014/main" id="{37EFED70-D02A-E8B6-E9B0-65CE665021B8}"/>
              </a:ext>
            </a:extLst>
          </p:cNvPr>
          <p:cNvGrpSpPr/>
          <p:nvPr/>
        </p:nvGrpSpPr>
        <p:grpSpPr>
          <a:xfrm>
            <a:off x="5095509" y="2046612"/>
            <a:ext cx="624462" cy="445356"/>
            <a:chOff x="7009649" y="1541981"/>
            <a:chExt cx="524940" cy="320655"/>
          </a:xfrm>
        </p:grpSpPr>
        <p:sp>
          <p:nvSpPr>
            <p:cNvPr id="10" name="Google Shape;14252;p64">
              <a:extLst>
                <a:ext uri="{FF2B5EF4-FFF2-40B4-BE49-F238E27FC236}">
                  <a16:creationId xmlns:a16="http://schemas.microsoft.com/office/drawing/2014/main" id="{9FEB31FD-C62A-6B91-BC76-5EFE798C9F6E}"/>
                </a:ext>
              </a:extLst>
            </p:cNvPr>
            <p:cNvSpPr/>
            <p:nvPr/>
          </p:nvSpPr>
          <p:spPr>
            <a:xfrm>
              <a:off x="7009649" y="1541981"/>
              <a:ext cx="524940" cy="320655"/>
            </a:xfrm>
            <a:custGeom>
              <a:avLst/>
              <a:gdLst/>
              <a:ahLst/>
              <a:cxnLst/>
              <a:rect l="l" t="t" r="r" b="b"/>
              <a:pathLst>
                <a:path w="16492" h="10074" extrusionOk="0">
                  <a:moveTo>
                    <a:pt x="13979" y="1227"/>
                  </a:moveTo>
                  <a:lnTo>
                    <a:pt x="13979" y="6764"/>
                  </a:lnTo>
                  <a:lnTo>
                    <a:pt x="11348" y="6764"/>
                  </a:lnTo>
                  <a:cubicBezTo>
                    <a:pt x="11205" y="6764"/>
                    <a:pt x="11109" y="6871"/>
                    <a:pt x="11109" y="7002"/>
                  </a:cubicBezTo>
                  <a:cubicBezTo>
                    <a:pt x="11109" y="7145"/>
                    <a:pt x="11205" y="7240"/>
                    <a:pt x="11348" y="7240"/>
                  </a:cubicBezTo>
                  <a:lnTo>
                    <a:pt x="13979" y="7240"/>
                  </a:lnTo>
                  <a:lnTo>
                    <a:pt x="13979" y="7514"/>
                  </a:lnTo>
                  <a:lnTo>
                    <a:pt x="2537" y="7514"/>
                  </a:lnTo>
                  <a:lnTo>
                    <a:pt x="2537" y="7240"/>
                  </a:lnTo>
                  <a:lnTo>
                    <a:pt x="10336" y="7240"/>
                  </a:lnTo>
                  <a:cubicBezTo>
                    <a:pt x="10466" y="7240"/>
                    <a:pt x="10574" y="7145"/>
                    <a:pt x="10574" y="7002"/>
                  </a:cubicBezTo>
                  <a:cubicBezTo>
                    <a:pt x="10574" y="6871"/>
                    <a:pt x="10466" y="6764"/>
                    <a:pt x="10336" y="6764"/>
                  </a:cubicBezTo>
                  <a:lnTo>
                    <a:pt x="7014" y="6764"/>
                  </a:lnTo>
                  <a:lnTo>
                    <a:pt x="7014" y="1227"/>
                  </a:lnTo>
                  <a:close/>
                  <a:moveTo>
                    <a:pt x="14169" y="7990"/>
                  </a:moveTo>
                  <a:lnTo>
                    <a:pt x="14943" y="8287"/>
                  </a:lnTo>
                  <a:lnTo>
                    <a:pt x="1537" y="8287"/>
                  </a:lnTo>
                  <a:lnTo>
                    <a:pt x="2323" y="7990"/>
                  </a:lnTo>
                  <a:close/>
                  <a:moveTo>
                    <a:pt x="10240" y="8776"/>
                  </a:moveTo>
                  <a:lnTo>
                    <a:pt x="10014" y="9002"/>
                  </a:lnTo>
                  <a:lnTo>
                    <a:pt x="6526" y="9002"/>
                  </a:lnTo>
                  <a:lnTo>
                    <a:pt x="6299" y="8776"/>
                  </a:lnTo>
                  <a:close/>
                  <a:moveTo>
                    <a:pt x="16003" y="8776"/>
                  </a:moveTo>
                  <a:lnTo>
                    <a:pt x="16003" y="8823"/>
                  </a:lnTo>
                  <a:lnTo>
                    <a:pt x="16015" y="8823"/>
                  </a:lnTo>
                  <a:cubicBezTo>
                    <a:pt x="16015" y="9252"/>
                    <a:pt x="15658" y="9609"/>
                    <a:pt x="15229" y="9609"/>
                  </a:cubicBezTo>
                  <a:lnTo>
                    <a:pt x="1287" y="9609"/>
                  </a:lnTo>
                  <a:cubicBezTo>
                    <a:pt x="846" y="9609"/>
                    <a:pt x="489" y="9252"/>
                    <a:pt x="489" y="8823"/>
                  </a:cubicBezTo>
                  <a:lnTo>
                    <a:pt x="489" y="8776"/>
                  </a:lnTo>
                  <a:lnTo>
                    <a:pt x="5633" y="8776"/>
                  </a:lnTo>
                  <a:lnTo>
                    <a:pt x="6252" y="9407"/>
                  </a:lnTo>
                  <a:cubicBezTo>
                    <a:pt x="6299" y="9454"/>
                    <a:pt x="6359" y="9478"/>
                    <a:pt x="6418" y="9478"/>
                  </a:cubicBezTo>
                  <a:lnTo>
                    <a:pt x="10121" y="9478"/>
                  </a:lnTo>
                  <a:cubicBezTo>
                    <a:pt x="10181" y="9478"/>
                    <a:pt x="10240" y="9454"/>
                    <a:pt x="10288" y="9407"/>
                  </a:cubicBezTo>
                  <a:lnTo>
                    <a:pt x="10907" y="8776"/>
                  </a:lnTo>
                  <a:close/>
                  <a:moveTo>
                    <a:pt x="2811" y="1"/>
                  </a:moveTo>
                  <a:cubicBezTo>
                    <a:pt x="2382" y="1"/>
                    <a:pt x="2037" y="346"/>
                    <a:pt x="2037" y="775"/>
                  </a:cubicBezTo>
                  <a:lnTo>
                    <a:pt x="2037" y="3799"/>
                  </a:lnTo>
                  <a:cubicBezTo>
                    <a:pt x="2037" y="3930"/>
                    <a:pt x="2144" y="4037"/>
                    <a:pt x="2275" y="4037"/>
                  </a:cubicBezTo>
                  <a:cubicBezTo>
                    <a:pt x="2418" y="4037"/>
                    <a:pt x="2513" y="3930"/>
                    <a:pt x="2513" y="3799"/>
                  </a:cubicBezTo>
                  <a:lnTo>
                    <a:pt x="2513" y="1215"/>
                  </a:lnTo>
                  <a:lnTo>
                    <a:pt x="6526" y="1215"/>
                  </a:lnTo>
                  <a:lnTo>
                    <a:pt x="6526" y="6752"/>
                  </a:lnTo>
                  <a:lnTo>
                    <a:pt x="2513" y="6752"/>
                  </a:lnTo>
                  <a:lnTo>
                    <a:pt x="2513" y="4763"/>
                  </a:lnTo>
                  <a:cubicBezTo>
                    <a:pt x="2513" y="4632"/>
                    <a:pt x="2418" y="4525"/>
                    <a:pt x="2275" y="4525"/>
                  </a:cubicBezTo>
                  <a:cubicBezTo>
                    <a:pt x="2144" y="4525"/>
                    <a:pt x="2037" y="4632"/>
                    <a:pt x="2037" y="4763"/>
                  </a:cubicBezTo>
                  <a:lnTo>
                    <a:pt x="2037" y="7573"/>
                  </a:lnTo>
                  <a:lnTo>
                    <a:pt x="156" y="8299"/>
                  </a:lnTo>
                  <a:cubicBezTo>
                    <a:pt x="60" y="8335"/>
                    <a:pt x="1" y="8430"/>
                    <a:pt x="1" y="8526"/>
                  </a:cubicBezTo>
                  <a:lnTo>
                    <a:pt x="1" y="8811"/>
                  </a:lnTo>
                  <a:cubicBezTo>
                    <a:pt x="1" y="9502"/>
                    <a:pt x="572" y="10073"/>
                    <a:pt x="1263" y="10073"/>
                  </a:cubicBezTo>
                  <a:lnTo>
                    <a:pt x="15217" y="10073"/>
                  </a:lnTo>
                  <a:cubicBezTo>
                    <a:pt x="15908" y="10073"/>
                    <a:pt x="16479" y="9502"/>
                    <a:pt x="16479" y="8811"/>
                  </a:cubicBezTo>
                  <a:lnTo>
                    <a:pt x="16479" y="8526"/>
                  </a:lnTo>
                  <a:cubicBezTo>
                    <a:pt x="16491" y="8430"/>
                    <a:pt x="16432" y="8347"/>
                    <a:pt x="16348" y="8323"/>
                  </a:cubicBezTo>
                  <a:lnTo>
                    <a:pt x="14467" y="7585"/>
                  </a:lnTo>
                  <a:lnTo>
                    <a:pt x="14467" y="775"/>
                  </a:lnTo>
                  <a:cubicBezTo>
                    <a:pt x="14467" y="346"/>
                    <a:pt x="14122" y="1"/>
                    <a:pt x="13693" y="1"/>
                  </a:cubicBezTo>
                  <a:lnTo>
                    <a:pt x="11550" y="1"/>
                  </a:lnTo>
                  <a:cubicBezTo>
                    <a:pt x="11419" y="1"/>
                    <a:pt x="11312" y="108"/>
                    <a:pt x="11312" y="239"/>
                  </a:cubicBezTo>
                  <a:cubicBezTo>
                    <a:pt x="11312" y="370"/>
                    <a:pt x="11419" y="477"/>
                    <a:pt x="11550" y="477"/>
                  </a:cubicBezTo>
                  <a:lnTo>
                    <a:pt x="13693" y="477"/>
                  </a:lnTo>
                  <a:cubicBezTo>
                    <a:pt x="13848" y="477"/>
                    <a:pt x="13967" y="596"/>
                    <a:pt x="13979" y="739"/>
                  </a:cubicBezTo>
                  <a:lnTo>
                    <a:pt x="2537" y="739"/>
                  </a:lnTo>
                  <a:cubicBezTo>
                    <a:pt x="2549" y="596"/>
                    <a:pt x="2668" y="477"/>
                    <a:pt x="2811" y="477"/>
                  </a:cubicBezTo>
                  <a:lnTo>
                    <a:pt x="10586" y="477"/>
                  </a:lnTo>
                  <a:cubicBezTo>
                    <a:pt x="10717" y="477"/>
                    <a:pt x="10824" y="370"/>
                    <a:pt x="10824" y="239"/>
                  </a:cubicBezTo>
                  <a:cubicBezTo>
                    <a:pt x="10824" y="108"/>
                    <a:pt x="10717" y="1"/>
                    <a:pt x="1058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253;p64">
              <a:extLst>
                <a:ext uri="{FF2B5EF4-FFF2-40B4-BE49-F238E27FC236}">
                  <a16:creationId xmlns:a16="http://schemas.microsoft.com/office/drawing/2014/main" id="{D3805FEC-9F82-39F4-8074-CE4A95C7C969}"/>
                </a:ext>
              </a:extLst>
            </p:cNvPr>
            <p:cNvSpPr/>
            <p:nvPr/>
          </p:nvSpPr>
          <p:spPr>
            <a:xfrm>
              <a:off x="7110104" y="1604909"/>
              <a:ext cx="61782" cy="41697"/>
            </a:xfrm>
            <a:custGeom>
              <a:avLst/>
              <a:gdLst/>
              <a:ahLst/>
              <a:cxnLst/>
              <a:rect l="l" t="t" r="r" b="b"/>
              <a:pathLst>
                <a:path w="1941" h="1310" extrusionOk="0">
                  <a:moveTo>
                    <a:pt x="1441" y="488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8"/>
                  </a:lnTo>
                  <a:close/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8"/>
                  </a:lnTo>
                  <a:cubicBezTo>
                    <a:pt x="1941" y="119"/>
                    <a:pt x="1822" y="0"/>
                    <a:pt x="167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254;p64">
              <a:extLst>
                <a:ext uri="{FF2B5EF4-FFF2-40B4-BE49-F238E27FC236}">
                  <a16:creationId xmlns:a16="http://schemas.microsoft.com/office/drawing/2014/main" id="{B61A7AA5-B91B-D889-F90F-9AB336A6135A}"/>
                </a:ext>
              </a:extLst>
            </p:cNvPr>
            <p:cNvSpPr/>
            <p:nvPr/>
          </p:nvSpPr>
          <p:spPr>
            <a:xfrm>
              <a:off x="7110455" y="1655296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1"/>
                  </a:moveTo>
                  <a:cubicBezTo>
                    <a:pt x="108" y="1"/>
                    <a:pt x="1" y="96"/>
                    <a:pt x="1" y="239"/>
                  </a:cubicBezTo>
                  <a:cubicBezTo>
                    <a:pt x="1" y="370"/>
                    <a:pt x="108" y="477"/>
                    <a:pt x="239" y="477"/>
                  </a:cubicBezTo>
                  <a:lnTo>
                    <a:pt x="2799" y="477"/>
                  </a:lnTo>
                  <a:cubicBezTo>
                    <a:pt x="2942" y="477"/>
                    <a:pt x="3037" y="370"/>
                    <a:pt x="3037" y="239"/>
                  </a:cubicBezTo>
                  <a:cubicBezTo>
                    <a:pt x="3037" y="96"/>
                    <a:pt x="2942" y="1"/>
                    <a:pt x="279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255;p64">
              <a:extLst>
                <a:ext uri="{FF2B5EF4-FFF2-40B4-BE49-F238E27FC236}">
                  <a16:creationId xmlns:a16="http://schemas.microsoft.com/office/drawing/2014/main" id="{133871D3-DCDC-402B-0F47-EF0B8434F32B}"/>
                </a:ext>
              </a:extLst>
            </p:cNvPr>
            <p:cNvSpPr/>
            <p:nvPr/>
          </p:nvSpPr>
          <p:spPr>
            <a:xfrm>
              <a:off x="7146104" y="1676909"/>
              <a:ext cx="61050" cy="41729"/>
            </a:xfrm>
            <a:custGeom>
              <a:avLst/>
              <a:gdLst/>
              <a:ahLst/>
              <a:cxnLst/>
              <a:rect l="l" t="t" r="r" b="b"/>
              <a:pathLst>
                <a:path w="1918" h="1311" extrusionOk="0">
                  <a:moveTo>
                    <a:pt x="1441" y="489"/>
                  </a:moveTo>
                  <a:lnTo>
                    <a:pt x="1441" y="834"/>
                  </a:lnTo>
                  <a:lnTo>
                    <a:pt x="488" y="834"/>
                  </a:lnTo>
                  <a:lnTo>
                    <a:pt x="488" y="489"/>
                  </a:lnTo>
                  <a:close/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lnTo>
                    <a:pt x="0" y="1072"/>
                  </a:lnTo>
                  <a:cubicBezTo>
                    <a:pt x="0" y="1203"/>
                    <a:pt x="107" y="1310"/>
                    <a:pt x="238" y="1310"/>
                  </a:cubicBezTo>
                  <a:lnTo>
                    <a:pt x="1679" y="1310"/>
                  </a:lnTo>
                  <a:cubicBezTo>
                    <a:pt x="1822" y="1310"/>
                    <a:pt x="1917" y="1203"/>
                    <a:pt x="1917" y="1072"/>
                  </a:cubicBezTo>
                  <a:lnTo>
                    <a:pt x="1917" y="239"/>
                  </a:lnTo>
                  <a:cubicBezTo>
                    <a:pt x="1917" y="108"/>
                    <a:pt x="1822" y="0"/>
                    <a:pt x="167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256;p64">
              <a:extLst>
                <a:ext uri="{FF2B5EF4-FFF2-40B4-BE49-F238E27FC236}">
                  <a16:creationId xmlns:a16="http://schemas.microsoft.com/office/drawing/2014/main" id="{288FA60B-25B4-CB00-7156-83067A5F7007}"/>
                </a:ext>
              </a:extLst>
            </p:cNvPr>
            <p:cNvSpPr/>
            <p:nvPr/>
          </p:nvSpPr>
          <p:spPr>
            <a:xfrm>
              <a:off x="7110455" y="1726563"/>
              <a:ext cx="96700" cy="15183"/>
            </a:xfrm>
            <a:custGeom>
              <a:avLst/>
              <a:gdLst/>
              <a:ahLst/>
              <a:cxnLst/>
              <a:rect l="l" t="t" r="r" b="b"/>
              <a:pathLst>
                <a:path w="303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81"/>
                    <a:pt x="108" y="476"/>
                    <a:pt x="239" y="476"/>
                  </a:cubicBezTo>
                  <a:lnTo>
                    <a:pt x="2799" y="476"/>
                  </a:lnTo>
                  <a:cubicBezTo>
                    <a:pt x="2942" y="476"/>
                    <a:pt x="3037" y="381"/>
                    <a:pt x="3037" y="238"/>
                  </a:cubicBezTo>
                  <a:cubicBezTo>
                    <a:pt x="3037" y="107"/>
                    <a:pt x="2942" y="0"/>
                    <a:pt x="279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257;p64">
              <a:extLst>
                <a:ext uri="{FF2B5EF4-FFF2-40B4-BE49-F238E27FC236}">
                  <a16:creationId xmlns:a16="http://schemas.microsoft.com/office/drawing/2014/main" id="{B3425AF3-ED85-A242-62FD-80DAD51DD44C}"/>
                </a:ext>
              </a:extLst>
            </p:cNvPr>
            <p:cNvSpPr/>
            <p:nvPr/>
          </p:nvSpPr>
          <p:spPr>
            <a:xfrm>
              <a:off x="7262825" y="1636739"/>
              <a:ext cx="48541" cy="80371"/>
            </a:xfrm>
            <a:custGeom>
              <a:avLst/>
              <a:gdLst/>
              <a:ahLst/>
              <a:cxnLst/>
              <a:rect l="l" t="t" r="r" b="b"/>
              <a:pathLst>
                <a:path w="1525" h="2525" extrusionOk="0">
                  <a:moveTo>
                    <a:pt x="1268" y="0"/>
                  </a:moveTo>
                  <a:cubicBezTo>
                    <a:pt x="1206" y="0"/>
                    <a:pt x="1143" y="24"/>
                    <a:pt x="1096" y="72"/>
                  </a:cubicBezTo>
                  <a:lnTo>
                    <a:pt x="72" y="1096"/>
                  </a:lnTo>
                  <a:cubicBezTo>
                    <a:pt x="24" y="1143"/>
                    <a:pt x="0" y="1203"/>
                    <a:pt x="0" y="1262"/>
                  </a:cubicBezTo>
                  <a:cubicBezTo>
                    <a:pt x="0" y="1322"/>
                    <a:pt x="24" y="1381"/>
                    <a:pt x="72" y="1429"/>
                  </a:cubicBezTo>
                  <a:lnTo>
                    <a:pt x="1096" y="2453"/>
                  </a:lnTo>
                  <a:cubicBezTo>
                    <a:pt x="1143" y="2501"/>
                    <a:pt x="1203" y="2524"/>
                    <a:pt x="1262" y="2524"/>
                  </a:cubicBezTo>
                  <a:cubicBezTo>
                    <a:pt x="1322" y="2524"/>
                    <a:pt x="1381" y="2501"/>
                    <a:pt x="1429" y="2453"/>
                  </a:cubicBezTo>
                  <a:cubicBezTo>
                    <a:pt x="1524" y="2370"/>
                    <a:pt x="1524" y="2215"/>
                    <a:pt x="1441" y="2108"/>
                  </a:cubicBezTo>
                  <a:lnTo>
                    <a:pt x="596" y="1262"/>
                  </a:lnTo>
                  <a:lnTo>
                    <a:pt x="1441" y="417"/>
                  </a:lnTo>
                  <a:cubicBezTo>
                    <a:pt x="1524" y="322"/>
                    <a:pt x="1524" y="167"/>
                    <a:pt x="1441" y="72"/>
                  </a:cubicBezTo>
                  <a:cubicBezTo>
                    <a:pt x="1393" y="24"/>
                    <a:pt x="1331" y="0"/>
                    <a:pt x="126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258;p64">
              <a:extLst>
                <a:ext uri="{FF2B5EF4-FFF2-40B4-BE49-F238E27FC236}">
                  <a16:creationId xmlns:a16="http://schemas.microsoft.com/office/drawing/2014/main" id="{3EEB8A76-8BD6-8919-40C5-AF117DC6A023}"/>
                </a:ext>
              </a:extLst>
            </p:cNvPr>
            <p:cNvSpPr/>
            <p:nvPr/>
          </p:nvSpPr>
          <p:spPr>
            <a:xfrm>
              <a:off x="7380691" y="1636357"/>
              <a:ext cx="48891" cy="80371"/>
            </a:xfrm>
            <a:custGeom>
              <a:avLst/>
              <a:gdLst/>
              <a:ahLst/>
              <a:cxnLst/>
              <a:rect l="l" t="t" r="r" b="b"/>
              <a:pathLst>
                <a:path w="1536" h="2525" extrusionOk="0">
                  <a:moveTo>
                    <a:pt x="261" y="0"/>
                  </a:moveTo>
                  <a:cubicBezTo>
                    <a:pt x="197" y="0"/>
                    <a:pt x="131" y="24"/>
                    <a:pt x="83" y="72"/>
                  </a:cubicBezTo>
                  <a:cubicBezTo>
                    <a:pt x="0" y="155"/>
                    <a:pt x="0" y="322"/>
                    <a:pt x="83" y="417"/>
                  </a:cubicBezTo>
                  <a:lnTo>
                    <a:pt x="941" y="1262"/>
                  </a:lnTo>
                  <a:lnTo>
                    <a:pt x="83" y="2108"/>
                  </a:lnTo>
                  <a:cubicBezTo>
                    <a:pt x="0" y="2203"/>
                    <a:pt x="0" y="2358"/>
                    <a:pt x="83" y="2453"/>
                  </a:cubicBezTo>
                  <a:cubicBezTo>
                    <a:pt x="131" y="2501"/>
                    <a:pt x="191" y="2525"/>
                    <a:pt x="250" y="2525"/>
                  </a:cubicBezTo>
                  <a:cubicBezTo>
                    <a:pt x="310" y="2525"/>
                    <a:pt x="369" y="2501"/>
                    <a:pt x="417" y="2453"/>
                  </a:cubicBezTo>
                  <a:lnTo>
                    <a:pt x="1441" y="1429"/>
                  </a:lnTo>
                  <a:cubicBezTo>
                    <a:pt x="1488" y="1382"/>
                    <a:pt x="1512" y="1322"/>
                    <a:pt x="1512" y="1262"/>
                  </a:cubicBezTo>
                  <a:cubicBezTo>
                    <a:pt x="1536" y="1203"/>
                    <a:pt x="1500" y="1143"/>
                    <a:pt x="1453" y="1096"/>
                  </a:cubicBezTo>
                  <a:lnTo>
                    <a:pt x="429" y="72"/>
                  </a:lnTo>
                  <a:cubicBezTo>
                    <a:pt x="387" y="24"/>
                    <a:pt x="325" y="0"/>
                    <a:pt x="26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259;p64">
              <a:extLst>
                <a:ext uri="{FF2B5EF4-FFF2-40B4-BE49-F238E27FC236}">
                  <a16:creationId xmlns:a16="http://schemas.microsoft.com/office/drawing/2014/main" id="{F461F5C6-AB15-5E71-A5CA-9A28389FBDE5}"/>
                </a:ext>
              </a:extLst>
            </p:cNvPr>
            <p:cNvSpPr/>
            <p:nvPr/>
          </p:nvSpPr>
          <p:spPr>
            <a:xfrm>
              <a:off x="7321933" y="1626744"/>
              <a:ext cx="48923" cy="99851"/>
            </a:xfrm>
            <a:custGeom>
              <a:avLst/>
              <a:gdLst/>
              <a:ahLst/>
              <a:cxnLst/>
              <a:rect l="l" t="t" r="r" b="b"/>
              <a:pathLst>
                <a:path w="1537" h="3137" extrusionOk="0">
                  <a:moveTo>
                    <a:pt x="1249" y="0"/>
                  </a:moveTo>
                  <a:cubicBezTo>
                    <a:pt x="1154" y="0"/>
                    <a:pt x="1061" y="59"/>
                    <a:pt x="1025" y="160"/>
                  </a:cubicBezTo>
                  <a:lnTo>
                    <a:pt x="48" y="2815"/>
                  </a:lnTo>
                  <a:cubicBezTo>
                    <a:pt x="1" y="2934"/>
                    <a:pt x="60" y="3077"/>
                    <a:pt x="191" y="3124"/>
                  </a:cubicBezTo>
                  <a:cubicBezTo>
                    <a:pt x="227" y="3136"/>
                    <a:pt x="251" y="3136"/>
                    <a:pt x="286" y="3136"/>
                  </a:cubicBezTo>
                  <a:cubicBezTo>
                    <a:pt x="382" y="3136"/>
                    <a:pt x="477" y="3077"/>
                    <a:pt x="501" y="2981"/>
                  </a:cubicBezTo>
                  <a:lnTo>
                    <a:pt x="1489" y="326"/>
                  </a:lnTo>
                  <a:cubicBezTo>
                    <a:pt x="1537" y="207"/>
                    <a:pt x="1477" y="64"/>
                    <a:pt x="1334" y="17"/>
                  </a:cubicBezTo>
                  <a:cubicBezTo>
                    <a:pt x="1307" y="6"/>
                    <a:pt x="1278" y="0"/>
                    <a:pt x="1249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4020;p64">
            <a:extLst>
              <a:ext uri="{FF2B5EF4-FFF2-40B4-BE49-F238E27FC236}">
                <a16:creationId xmlns:a16="http://schemas.microsoft.com/office/drawing/2014/main" id="{DEE57FF7-52B3-BBF4-24F5-345E835B2D09}"/>
              </a:ext>
            </a:extLst>
          </p:cNvPr>
          <p:cNvGrpSpPr/>
          <p:nvPr/>
        </p:nvGrpSpPr>
        <p:grpSpPr>
          <a:xfrm>
            <a:off x="6874213" y="3444582"/>
            <a:ext cx="542187" cy="510830"/>
            <a:chOff x="8065100" y="2000174"/>
            <a:chExt cx="255086" cy="301685"/>
          </a:xfrm>
        </p:grpSpPr>
        <p:sp>
          <p:nvSpPr>
            <p:cNvPr id="19" name="Google Shape;14021;p64">
              <a:extLst>
                <a:ext uri="{FF2B5EF4-FFF2-40B4-BE49-F238E27FC236}">
                  <a16:creationId xmlns:a16="http://schemas.microsoft.com/office/drawing/2014/main" id="{79C498BD-F138-29DC-7D85-7FEF1034C679}"/>
                </a:ext>
              </a:extLst>
            </p:cNvPr>
            <p:cNvSpPr/>
            <p:nvPr/>
          </p:nvSpPr>
          <p:spPr>
            <a:xfrm>
              <a:off x="8085185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4" y="274"/>
                  </a:moveTo>
                  <a:cubicBezTo>
                    <a:pt x="1299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53" y="1155"/>
                    <a:pt x="1251" y="1345"/>
                    <a:pt x="989" y="1345"/>
                  </a:cubicBezTo>
                  <a:cubicBezTo>
                    <a:pt x="739" y="1345"/>
                    <a:pt x="537" y="1131"/>
                    <a:pt x="537" y="881"/>
                  </a:cubicBezTo>
                  <a:lnTo>
                    <a:pt x="537" y="583"/>
                  </a:lnTo>
                  <a:cubicBezTo>
                    <a:pt x="537" y="417"/>
                    <a:pt x="668" y="274"/>
                    <a:pt x="846" y="274"/>
                  </a:cubicBezTo>
                  <a:close/>
                  <a:moveTo>
                    <a:pt x="1144" y="1631"/>
                  </a:moveTo>
                  <a:lnTo>
                    <a:pt x="1144" y="1691"/>
                  </a:lnTo>
                  <a:cubicBezTo>
                    <a:pt x="1144" y="1726"/>
                    <a:pt x="1156" y="1786"/>
                    <a:pt x="1180" y="1834"/>
                  </a:cubicBezTo>
                  <a:lnTo>
                    <a:pt x="989" y="2024"/>
                  </a:lnTo>
                  <a:lnTo>
                    <a:pt x="787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7" y="0"/>
                    <a:pt x="275" y="274"/>
                    <a:pt x="275" y="583"/>
                  </a:cubicBezTo>
                  <a:lnTo>
                    <a:pt x="275" y="881"/>
                  </a:lnTo>
                  <a:cubicBezTo>
                    <a:pt x="275" y="1119"/>
                    <a:pt x="394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9" y="1881"/>
                  </a:lnTo>
                  <a:cubicBezTo>
                    <a:pt x="84" y="1953"/>
                    <a:pt x="1" y="2107"/>
                    <a:pt x="1" y="2262"/>
                  </a:cubicBezTo>
                  <a:lnTo>
                    <a:pt x="1" y="3572"/>
                  </a:lnTo>
                  <a:cubicBezTo>
                    <a:pt x="1" y="3691"/>
                    <a:pt x="25" y="3798"/>
                    <a:pt x="96" y="3905"/>
                  </a:cubicBezTo>
                  <a:lnTo>
                    <a:pt x="251" y="4132"/>
                  </a:lnTo>
                  <a:cubicBezTo>
                    <a:pt x="275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1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7" y="4072"/>
                    <a:pt x="453" y="3965"/>
                  </a:cubicBezTo>
                  <a:lnTo>
                    <a:pt x="310" y="3739"/>
                  </a:lnTo>
                  <a:cubicBezTo>
                    <a:pt x="275" y="3691"/>
                    <a:pt x="263" y="3631"/>
                    <a:pt x="263" y="3572"/>
                  </a:cubicBezTo>
                  <a:lnTo>
                    <a:pt x="263" y="2262"/>
                  </a:lnTo>
                  <a:cubicBezTo>
                    <a:pt x="263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70" y="2286"/>
                    <a:pt x="953" y="2310"/>
                    <a:pt x="1025" y="2310"/>
                  </a:cubicBezTo>
                  <a:cubicBezTo>
                    <a:pt x="1096" y="2310"/>
                    <a:pt x="1168" y="2286"/>
                    <a:pt x="1227" y="2227"/>
                  </a:cubicBezTo>
                  <a:lnTo>
                    <a:pt x="1453" y="2000"/>
                  </a:lnTo>
                  <a:lnTo>
                    <a:pt x="1692" y="2119"/>
                  </a:lnTo>
                  <a:cubicBezTo>
                    <a:pt x="1751" y="2143"/>
                    <a:pt x="1787" y="2191"/>
                    <a:pt x="1787" y="2262"/>
                  </a:cubicBezTo>
                  <a:lnTo>
                    <a:pt x="1787" y="3572"/>
                  </a:lnTo>
                  <a:cubicBezTo>
                    <a:pt x="1787" y="3631"/>
                    <a:pt x="1763" y="3691"/>
                    <a:pt x="1739" y="3739"/>
                  </a:cubicBezTo>
                  <a:lnTo>
                    <a:pt x="1584" y="3965"/>
                  </a:lnTo>
                  <a:cubicBezTo>
                    <a:pt x="1525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9" y="4739"/>
                    <a:pt x="1620" y="4739"/>
                  </a:cubicBezTo>
                  <a:cubicBezTo>
                    <a:pt x="1692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3" y="4167"/>
                    <a:pt x="1799" y="4132"/>
                  </a:cubicBezTo>
                  <a:lnTo>
                    <a:pt x="1942" y="3905"/>
                  </a:lnTo>
                  <a:cubicBezTo>
                    <a:pt x="2001" y="3810"/>
                    <a:pt x="2049" y="3691"/>
                    <a:pt x="2049" y="3572"/>
                  </a:cubicBezTo>
                  <a:lnTo>
                    <a:pt x="2049" y="2262"/>
                  </a:lnTo>
                  <a:cubicBezTo>
                    <a:pt x="2025" y="2107"/>
                    <a:pt x="1930" y="1953"/>
                    <a:pt x="1787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022;p64">
              <a:extLst>
                <a:ext uri="{FF2B5EF4-FFF2-40B4-BE49-F238E27FC236}">
                  <a16:creationId xmlns:a16="http://schemas.microsoft.com/office/drawing/2014/main" id="{B950154B-D689-109E-95C4-48E5EB1649F2}"/>
                </a:ext>
              </a:extLst>
            </p:cNvPr>
            <p:cNvSpPr/>
            <p:nvPr/>
          </p:nvSpPr>
          <p:spPr>
            <a:xfrm>
              <a:off x="8161004" y="2151016"/>
              <a:ext cx="65188" cy="150842"/>
            </a:xfrm>
            <a:custGeom>
              <a:avLst/>
              <a:gdLst/>
              <a:ahLst/>
              <a:cxnLst/>
              <a:rect l="l" t="t" r="r" b="b"/>
              <a:pathLst>
                <a:path w="2048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8" y="1345"/>
                  </a:cubicBezTo>
                  <a:cubicBezTo>
                    <a:pt x="738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5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8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7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3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5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7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7" y="2119"/>
                  </a:cubicBezTo>
                  <a:lnTo>
                    <a:pt x="595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5" y="2310"/>
                    <a:pt x="1167" y="2286"/>
                    <a:pt x="1226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0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8" y="3739"/>
                  </a:cubicBezTo>
                  <a:lnTo>
                    <a:pt x="1584" y="3965"/>
                  </a:lnTo>
                  <a:cubicBezTo>
                    <a:pt x="1524" y="4048"/>
                    <a:pt x="1488" y="4167"/>
                    <a:pt x="1488" y="4286"/>
                  </a:cubicBezTo>
                  <a:lnTo>
                    <a:pt x="1488" y="4608"/>
                  </a:lnTo>
                  <a:cubicBezTo>
                    <a:pt x="1488" y="4679"/>
                    <a:pt x="1548" y="4739"/>
                    <a:pt x="1619" y="4739"/>
                  </a:cubicBezTo>
                  <a:cubicBezTo>
                    <a:pt x="1691" y="4739"/>
                    <a:pt x="1750" y="4679"/>
                    <a:pt x="1750" y="4608"/>
                  </a:cubicBezTo>
                  <a:lnTo>
                    <a:pt x="1750" y="4286"/>
                  </a:lnTo>
                  <a:cubicBezTo>
                    <a:pt x="1750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0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19" y="1345"/>
                    <a:pt x="1738" y="1131"/>
                    <a:pt x="1738" y="881"/>
                  </a:cubicBezTo>
                  <a:lnTo>
                    <a:pt x="1738" y="583"/>
                  </a:lnTo>
                  <a:cubicBezTo>
                    <a:pt x="1738" y="262"/>
                    <a:pt x="1465" y="0"/>
                    <a:pt x="115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023;p64">
              <a:extLst>
                <a:ext uri="{FF2B5EF4-FFF2-40B4-BE49-F238E27FC236}">
                  <a16:creationId xmlns:a16="http://schemas.microsoft.com/office/drawing/2014/main" id="{86F7B304-0C1A-C0B5-4214-17EAEE41ADAC}"/>
                </a:ext>
              </a:extLst>
            </p:cNvPr>
            <p:cNvSpPr/>
            <p:nvPr/>
          </p:nvSpPr>
          <p:spPr>
            <a:xfrm>
              <a:off x="8236791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9" y="1345"/>
                  </a:cubicBezTo>
                  <a:cubicBezTo>
                    <a:pt x="739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6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9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4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6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6" y="2310"/>
                    <a:pt x="1167" y="2286"/>
                    <a:pt x="1227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1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9" y="3739"/>
                  </a:cubicBezTo>
                  <a:lnTo>
                    <a:pt x="1584" y="3965"/>
                  </a:lnTo>
                  <a:cubicBezTo>
                    <a:pt x="1524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8" y="4739"/>
                    <a:pt x="1620" y="4739"/>
                  </a:cubicBezTo>
                  <a:cubicBezTo>
                    <a:pt x="1691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1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024;p64">
              <a:extLst>
                <a:ext uri="{FF2B5EF4-FFF2-40B4-BE49-F238E27FC236}">
                  <a16:creationId xmlns:a16="http://schemas.microsoft.com/office/drawing/2014/main" id="{78C7510B-C2F1-A9FA-DB91-90D7357FDF46}"/>
                </a:ext>
              </a:extLst>
            </p:cNvPr>
            <p:cNvSpPr/>
            <p:nvPr/>
          </p:nvSpPr>
          <p:spPr>
            <a:xfrm>
              <a:off x="8065100" y="2000174"/>
              <a:ext cx="255086" cy="178916"/>
            </a:xfrm>
            <a:custGeom>
              <a:avLst/>
              <a:gdLst/>
              <a:ahLst/>
              <a:cxnLst/>
              <a:rect l="l" t="t" r="r" b="b"/>
              <a:pathLst>
                <a:path w="8014" h="5621" extrusionOk="0">
                  <a:moveTo>
                    <a:pt x="2680" y="512"/>
                  </a:moveTo>
                  <a:lnTo>
                    <a:pt x="2680" y="512"/>
                  </a:lnTo>
                  <a:cubicBezTo>
                    <a:pt x="2477" y="691"/>
                    <a:pt x="2275" y="917"/>
                    <a:pt x="2096" y="1191"/>
                  </a:cubicBezTo>
                  <a:cubicBezTo>
                    <a:pt x="1977" y="1370"/>
                    <a:pt x="1882" y="1572"/>
                    <a:pt x="1787" y="1786"/>
                  </a:cubicBezTo>
                  <a:lnTo>
                    <a:pt x="1013" y="1786"/>
                  </a:lnTo>
                  <a:cubicBezTo>
                    <a:pt x="1430" y="1215"/>
                    <a:pt x="2013" y="774"/>
                    <a:pt x="2680" y="512"/>
                  </a:cubicBezTo>
                  <a:close/>
                  <a:moveTo>
                    <a:pt x="3870" y="274"/>
                  </a:moveTo>
                  <a:lnTo>
                    <a:pt x="3870" y="1786"/>
                  </a:lnTo>
                  <a:lnTo>
                    <a:pt x="2096" y="1786"/>
                  </a:lnTo>
                  <a:cubicBezTo>
                    <a:pt x="2513" y="917"/>
                    <a:pt x="3156" y="346"/>
                    <a:pt x="3870" y="274"/>
                  </a:cubicBezTo>
                  <a:close/>
                  <a:moveTo>
                    <a:pt x="4144" y="274"/>
                  </a:moveTo>
                  <a:cubicBezTo>
                    <a:pt x="4870" y="334"/>
                    <a:pt x="5513" y="917"/>
                    <a:pt x="5906" y="1786"/>
                  </a:cubicBezTo>
                  <a:lnTo>
                    <a:pt x="4144" y="1786"/>
                  </a:lnTo>
                  <a:lnTo>
                    <a:pt x="4144" y="274"/>
                  </a:lnTo>
                  <a:close/>
                  <a:moveTo>
                    <a:pt x="5335" y="512"/>
                  </a:moveTo>
                  <a:lnTo>
                    <a:pt x="5335" y="512"/>
                  </a:lnTo>
                  <a:cubicBezTo>
                    <a:pt x="6002" y="774"/>
                    <a:pt x="6561" y="1215"/>
                    <a:pt x="7002" y="1786"/>
                  </a:cubicBezTo>
                  <a:lnTo>
                    <a:pt x="6228" y="1786"/>
                  </a:lnTo>
                  <a:cubicBezTo>
                    <a:pt x="6133" y="1572"/>
                    <a:pt x="6025" y="1382"/>
                    <a:pt x="5906" y="1191"/>
                  </a:cubicBezTo>
                  <a:cubicBezTo>
                    <a:pt x="5728" y="917"/>
                    <a:pt x="5537" y="691"/>
                    <a:pt x="5335" y="512"/>
                  </a:cubicBezTo>
                  <a:close/>
                  <a:moveTo>
                    <a:pt x="1680" y="2048"/>
                  </a:moveTo>
                  <a:cubicBezTo>
                    <a:pt x="1465" y="2596"/>
                    <a:pt x="1358" y="3215"/>
                    <a:pt x="1346" y="3846"/>
                  </a:cubicBezTo>
                  <a:lnTo>
                    <a:pt x="287" y="3846"/>
                  </a:lnTo>
                  <a:cubicBezTo>
                    <a:pt x="310" y="3191"/>
                    <a:pt x="513" y="2572"/>
                    <a:pt x="834" y="2048"/>
                  </a:cubicBezTo>
                  <a:close/>
                  <a:moveTo>
                    <a:pt x="3870" y="2048"/>
                  </a:moveTo>
                  <a:lnTo>
                    <a:pt x="3870" y="3846"/>
                  </a:lnTo>
                  <a:lnTo>
                    <a:pt x="1620" y="3846"/>
                  </a:lnTo>
                  <a:cubicBezTo>
                    <a:pt x="1644" y="3191"/>
                    <a:pt x="1763" y="2572"/>
                    <a:pt x="1965" y="2048"/>
                  </a:cubicBezTo>
                  <a:close/>
                  <a:moveTo>
                    <a:pt x="6049" y="2048"/>
                  </a:moveTo>
                  <a:cubicBezTo>
                    <a:pt x="6252" y="2584"/>
                    <a:pt x="6371" y="3191"/>
                    <a:pt x="6383" y="3846"/>
                  </a:cubicBezTo>
                  <a:lnTo>
                    <a:pt x="4144" y="3846"/>
                  </a:lnTo>
                  <a:lnTo>
                    <a:pt x="4144" y="2048"/>
                  </a:lnTo>
                  <a:close/>
                  <a:moveTo>
                    <a:pt x="7192" y="2048"/>
                  </a:moveTo>
                  <a:cubicBezTo>
                    <a:pt x="7514" y="2584"/>
                    <a:pt x="7716" y="3191"/>
                    <a:pt x="7740" y="3846"/>
                  </a:cubicBezTo>
                  <a:lnTo>
                    <a:pt x="6668" y="3846"/>
                  </a:lnTo>
                  <a:cubicBezTo>
                    <a:pt x="6656" y="3215"/>
                    <a:pt x="6537" y="2596"/>
                    <a:pt x="6347" y="2048"/>
                  </a:cubicBezTo>
                  <a:close/>
                  <a:moveTo>
                    <a:pt x="4001" y="0"/>
                  </a:moveTo>
                  <a:cubicBezTo>
                    <a:pt x="2930" y="0"/>
                    <a:pt x="1930" y="417"/>
                    <a:pt x="1180" y="1167"/>
                  </a:cubicBezTo>
                  <a:cubicBezTo>
                    <a:pt x="418" y="1929"/>
                    <a:pt x="1" y="2929"/>
                    <a:pt x="1" y="4001"/>
                  </a:cubicBezTo>
                  <a:cubicBezTo>
                    <a:pt x="1" y="4537"/>
                    <a:pt x="108" y="5061"/>
                    <a:pt x="310" y="5537"/>
                  </a:cubicBezTo>
                  <a:cubicBezTo>
                    <a:pt x="337" y="5590"/>
                    <a:pt x="384" y="5617"/>
                    <a:pt x="436" y="5617"/>
                  </a:cubicBezTo>
                  <a:cubicBezTo>
                    <a:pt x="453" y="5617"/>
                    <a:pt x="471" y="5614"/>
                    <a:pt x="489" y="5608"/>
                  </a:cubicBezTo>
                  <a:cubicBezTo>
                    <a:pt x="560" y="5573"/>
                    <a:pt x="596" y="5501"/>
                    <a:pt x="560" y="5430"/>
                  </a:cubicBezTo>
                  <a:cubicBezTo>
                    <a:pt x="382" y="5013"/>
                    <a:pt x="298" y="4584"/>
                    <a:pt x="287" y="4132"/>
                  </a:cubicBezTo>
                  <a:lnTo>
                    <a:pt x="1334" y="4132"/>
                  </a:lnTo>
                  <a:lnTo>
                    <a:pt x="1334" y="4299"/>
                  </a:lnTo>
                  <a:cubicBezTo>
                    <a:pt x="1334" y="4370"/>
                    <a:pt x="1418" y="4430"/>
                    <a:pt x="1489" y="4430"/>
                  </a:cubicBezTo>
                  <a:cubicBezTo>
                    <a:pt x="1561" y="4430"/>
                    <a:pt x="1620" y="4358"/>
                    <a:pt x="1620" y="4287"/>
                  </a:cubicBezTo>
                  <a:lnTo>
                    <a:pt x="1620" y="4132"/>
                  </a:lnTo>
                  <a:lnTo>
                    <a:pt x="3870" y="4132"/>
                  </a:lnTo>
                  <a:lnTo>
                    <a:pt x="3870" y="4299"/>
                  </a:lnTo>
                  <a:cubicBezTo>
                    <a:pt x="3870" y="4370"/>
                    <a:pt x="3930" y="4430"/>
                    <a:pt x="4001" y="4430"/>
                  </a:cubicBezTo>
                  <a:cubicBezTo>
                    <a:pt x="4073" y="4430"/>
                    <a:pt x="4132" y="4370"/>
                    <a:pt x="4132" y="4299"/>
                  </a:cubicBezTo>
                  <a:lnTo>
                    <a:pt x="4132" y="4132"/>
                  </a:lnTo>
                  <a:lnTo>
                    <a:pt x="6383" y="4132"/>
                  </a:lnTo>
                  <a:lnTo>
                    <a:pt x="6383" y="4287"/>
                  </a:lnTo>
                  <a:cubicBezTo>
                    <a:pt x="6383" y="4358"/>
                    <a:pt x="6442" y="4430"/>
                    <a:pt x="6514" y="4430"/>
                  </a:cubicBezTo>
                  <a:cubicBezTo>
                    <a:pt x="6597" y="4430"/>
                    <a:pt x="6656" y="4370"/>
                    <a:pt x="6656" y="4299"/>
                  </a:cubicBezTo>
                  <a:lnTo>
                    <a:pt x="6656" y="4132"/>
                  </a:lnTo>
                  <a:lnTo>
                    <a:pt x="7704" y="4132"/>
                  </a:lnTo>
                  <a:cubicBezTo>
                    <a:pt x="7692" y="4584"/>
                    <a:pt x="7609" y="5013"/>
                    <a:pt x="7430" y="5430"/>
                  </a:cubicBezTo>
                  <a:cubicBezTo>
                    <a:pt x="7395" y="5501"/>
                    <a:pt x="7430" y="5573"/>
                    <a:pt x="7502" y="5608"/>
                  </a:cubicBezTo>
                  <a:cubicBezTo>
                    <a:pt x="7514" y="5608"/>
                    <a:pt x="7526" y="5620"/>
                    <a:pt x="7561" y="5620"/>
                  </a:cubicBezTo>
                  <a:cubicBezTo>
                    <a:pt x="7621" y="5620"/>
                    <a:pt x="7668" y="5596"/>
                    <a:pt x="7692" y="5537"/>
                  </a:cubicBezTo>
                  <a:cubicBezTo>
                    <a:pt x="7907" y="5037"/>
                    <a:pt x="8002" y="4525"/>
                    <a:pt x="8002" y="4001"/>
                  </a:cubicBezTo>
                  <a:cubicBezTo>
                    <a:pt x="8014" y="2929"/>
                    <a:pt x="7597" y="1917"/>
                    <a:pt x="6835" y="1167"/>
                  </a:cubicBezTo>
                  <a:cubicBezTo>
                    <a:pt x="6073" y="417"/>
                    <a:pt x="5073" y="0"/>
                    <a:pt x="4001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31"/>
          <p:cNvCxnSpPr/>
          <p:nvPr/>
        </p:nvCxnSpPr>
        <p:spPr>
          <a:xfrm>
            <a:off x="5533206" y="1540889"/>
            <a:ext cx="2442900" cy="2442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2" name="Google Shape;582;p31"/>
          <p:cNvGrpSpPr/>
          <p:nvPr/>
        </p:nvGrpSpPr>
        <p:grpSpPr>
          <a:xfrm>
            <a:off x="4682056" y="841516"/>
            <a:ext cx="3748715" cy="3468037"/>
            <a:chOff x="5009550" y="697395"/>
            <a:chExt cx="4134460" cy="3824900"/>
          </a:xfrm>
        </p:grpSpPr>
        <p:sp>
          <p:nvSpPr>
            <p:cNvPr id="583" name="Google Shape;583;p31"/>
            <p:cNvSpPr/>
            <p:nvPr/>
          </p:nvSpPr>
          <p:spPr>
            <a:xfrm rot="10800000" flipH="1">
              <a:off x="6316581" y="929161"/>
              <a:ext cx="576343" cy="1044085"/>
            </a:xfrm>
            <a:custGeom>
              <a:avLst/>
              <a:gdLst/>
              <a:ahLst/>
              <a:cxnLst/>
              <a:rect l="l" t="t" r="r" b="b"/>
              <a:pathLst>
                <a:path w="29522" h="38520" fill="none" extrusionOk="0">
                  <a:moveTo>
                    <a:pt x="29522" y="1"/>
                  </a:moveTo>
                  <a:lnTo>
                    <a:pt x="29522" y="34373"/>
                  </a:lnTo>
                  <a:cubicBezTo>
                    <a:pt x="29522" y="36695"/>
                    <a:pt x="27698" y="38519"/>
                    <a:pt x="25376" y="38519"/>
                  </a:cubicBezTo>
                  <a:lnTo>
                    <a:pt x="1" y="3851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dash"/>
              <a:miter lim="414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197301" y="697395"/>
              <a:ext cx="1176513" cy="701622"/>
            </a:xfrm>
            <a:custGeom>
              <a:avLst/>
              <a:gdLst/>
              <a:ahLst/>
              <a:cxnLst/>
              <a:rect l="l" t="t" r="r" b="b"/>
              <a:pathLst>
                <a:path w="56441" h="33659" fill="none" extrusionOk="0">
                  <a:moveTo>
                    <a:pt x="49936" y="20315"/>
                  </a:moveTo>
                  <a:cubicBezTo>
                    <a:pt x="51637" y="11275"/>
                    <a:pt x="41596" y="4637"/>
                    <a:pt x="33958" y="9774"/>
                  </a:cubicBezTo>
                  <a:cubicBezTo>
                    <a:pt x="31389" y="3537"/>
                    <a:pt x="24818" y="1"/>
                    <a:pt x="18246" y="1302"/>
                  </a:cubicBezTo>
                  <a:cubicBezTo>
                    <a:pt x="11642" y="2603"/>
                    <a:pt x="6905" y="8373"/>
                    <a:pt x="6938" y="15112"/>
                  </a:cubicBezTo>
                  <a:lnTo>
                    <a:pt x="6938" y="15612"/>
                  </a:lnTo>
                  <a:cubicBezTo>
                    <a:pt x="2769" y="16779"/>
                    <a:pt x="0" y="20716"/>
                    <a:pt x="300" y="25052"/>
                  </a:cubicBezTo>
                  <a:cubicBezTo>
                    <a:pt x="600" y="29355"/>
                    <a:pt x="3903" y="32858"/>
                    <a:pt x="8173" y="33458"/>
                  </a:cubicBezTo>
                  <a:lnTo>
                    <a:pt x="8173" y="33558"/>
                  </a:lnTo>
                  <a:lnTo>
                    <a:pt x="49502" y="33558"/>
                  </a:lnTo>
                  <a:cubicBezTo>
                    <a:pt x="53138" y="33658"/>
                    <a:pt x="56207" y="30823"/>
                    <a:pt x="56340" y="27154"/>
                  </a:cubicBezTo>
                  <a:cubicBezTo>
                    <a:pt x="56440" y="23484"/>
                    <a:pt x="53605" y="20449"/>
                    <a:pt x="49936" y="2031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5621429" y="1437258"/>
              <a:ext cx="21" cy="2545287"/>
            </a:xfrm>
            <a:custGeom>
              <a:avLst/>
              <a:gdLst/>
              <a:ahLst/>
              <a:cxnLst/>
              <a:rect l="l" t="t" r="r" b="b"/>
              <a:pathLst>
                <a:path w="1" h="118786" fill="none" extrusionOk="0">
                  <a:moveTo>
                    <a:pt x="1" y="118786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941172" y="1732338"/>
              <a:ext cx="1433802" cy="815644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811722" y="1796999"/>
              <a:ext cx="248264" cy="750983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432072" y="1581358"/>
              <a:ext cx="607757" cy="339544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7708831" y="1628030"/>
              <a:ext cx="184979" cy="289975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7822166" y="1671846"/>
              <a:ext cx="105017" cy="182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7385484" y="1181571"/>
              <a:ext cx="572279" cy="658056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7179306" y="945919"/>
              <a:ext cx="825045" cy="491337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6579616" y="2437733"/>
              <a:ext cx="297604" cy="109561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6574050" y="2391519"/>
              <a:ext cx="76501" cy="127050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600461" y="2385183"/>
              <a:ext cx="85548" cy="143289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632458" y="2368715"/>
              <a:ext cx="365058" cy="178933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7830504" y="2384286"/>
              <a:ext cx="229483" cy="99722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7877780" y="2315727"/>
              <a:ext cx="344213" cy="232276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7907797" y="2302616"/>
              <a:ext cx="170262" cy="181018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7904211" y="2292089"/>
              <a:ext cx="173847" cy="200258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7945234" y="2320855"/>
              <a:ext cx="173847" cy="158589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7945234" y="2315727"/>
              <a:ext cx="173847" cy="168282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8007123" y="2356479"/>
              <a:ext cx="140474" cy="130323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8007123" y="2348412"/>
              <a:ext cx="140474" cy="138390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292327" y="2523635"/>
              <a:ext cx="773224" cy="24347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6728408" y="2020895"/>
              <a:ext cx="933856" cy="527087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6402288" y="2547273"/>
              <a:ext cx="2741722" cy="21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637604" y="4219042"/>
              <a:ext cx="177620" cy="240489"/>
            </a:xfrm>
            <a:custGeom>
              <a:avLst/>
              <a:gdLst/>
              <a:ahLst/>
              <a:cxnLst/>
              <a:rect l="l" t="t" r="r" b="b"/>
              <a:pathLst>
                <a:path w="8521" h="11537" extrusionOk="0">
                  <a:moveTo>
                    <a:pt x="4173" y="1"/>
                  </a:moveTo>
                  <a:cubicBezTo>
                    <a:pt x="2484" y="1"/>
                    <a:pt x="968" y="1370"/>
                    <a:pt x="782" y="1525"/>
                  </a:cubicBezTo>
                  <a:cubicBezTo>
                    <a:pt x="0" y="2255"/>
                    <a:pt x="704" y="3351"/>
                    <a:pt x="1526" y="3351"/>
                  </a:cubicBezTo>
                  <a:cubicBezTo>
                    <a:pt x="1757" y="3351"/>
                    <a:pt x="1997" y="3264"/>
                    <a:pt x="2216" y="3060"/>
                  </a:cubicBezTo>
                  <a:cubicBezTo>
                    <a:pt x="2560" y="2747"/>
                    <a:pt x="3460" y="2083"/>
                    <a:pt x="4149" y="2083"/>
                  </a:cubicBezTo>
                  <a:cubicBezTo>
                    <a:pt x="4195" y="2083"/>
                    <a:pt x="4240" y="2086"/>
                    <a:pt x="4284" y="2092"/>
                  </a:cubicBezTo>
                  <a:cubicBezTo>
                    <a:pt x="4585" y="2159"/>
                    <a:pt x="4851" y="2359"/>
                    <a:pt x="4985" y="2626"/>
                  </a:cubicBezTo>
                  <a:cubicBezTo>
                    <a:pt x="6186" y="4628"/>
                    <a:pt x="5252" y="8731"/>
                    <a:pt x="4651" y="9431"/>
                  </a:cubicBezTo>
                  <a:cubicBezTo>
                    <a:pt x="4588" y="9456"/>
                    <a:pt x="4492" y="9469"/>
                    <a:pt x="4372" y="9469"/>
                  </a:cubicBezTo>
                  <a:cubicBezTo>
                    <a:pt x="3858" y="9469"/>
                    <a:pt x="2900" y="9249"/>
                    <a:pt x="2116" y="8897"/>
                  </a:cubicBezTo>
                  <a:cubicBezTo>
                    <a:pt x="1953" y="8826"/>
                    <a:pt x="1797" y="8794"/>
                    <a:pt x="1652" y="8794"/>
                  </a:cubicBezTo>
                  <a:cubicBezTo>
                    <a:pt x="639" y="8794"/>
                    <a:pt x="145" y="10336"/>
                    <a:pt x="1282" y="10832"/>
                  </a:cubicBezTo>
                  <a:cubicBezTo>
                    <a:pt x="2216" y="11232"/>
                    <a:pt x="3250" y="11499"/>
                    <a:pt x="4284" y="11533"/>
                  </a:cubicBezTo>
                  <a:cubicBezTo>
                    <a:pt x="4335" y="11535"/>
                    <a:pt x="4385" y="11537"/>
                    <a:pt x="4435" y="11537"/>
                  </a:cubicBezTo>
                  <a:cubicBezTo>
                    <a:pt x="4979" y="11537"/>
                    <a:pt x="5491" y="11371"/>
                    <a:pt x="5919" y="11066"/>
                  </a:cubicBezTo>
                  <a:cubicBezTo>
                    <a:pt x="7286" y="9965"/>
                    <a:pt x="8521" y="4427"/>
                    <a:pt x="6753" y="1559"/>
                  </a:cubicBezTo>
                  <a:cubicBezTo>
                    <a:pt x="6286" y="725"/>
                    <a:pt x="5485" y="158"/>
                    <a:pt x="4551" y="24"/>
                  </a:cubicBezTo>
                  <a:cubicBezTo>
                    <a:pt x="4425" y="8"/>
                    <a:pt x="4298" y="1"/>
                    <a:pt x="417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448769" y="4202158"/>
              <a:ext cx="239905" cy="318470"/>
            </a:xfrm>
            <a:custGeom>
              <a:avLst/>
              <a:gdLst/>
              <a:ahLst/>
              <a:cxnLst/>
              <a:rect l="l" t="t" r="r" b="b"/>
              <a:pathLst>
                <a:path w="11509" h="15278" extrusionOk="0">
                  <a:moveTo>
                    <a:pt x="0" y="0"/>
                  </a:moveTo>
                  <a:lnTo>
                    <a:pt x="0" y="15278"/>
                  </a:lnTo>
                  <a:lnTo>
                    <a:pt x="11509" y="15278"/>
                  </a:lnTo>
                  <a:lnTo>
                    <a:pt x="11509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470323" y="3816942"/>
              <a:ext cx="127967" cy="367852"/>
            </a:xfrm>
            <a:custGeom>
              <a:avLst/>
              <a:gdLst/>
              <a:ahLst/>
              <a:cxnLst/>
              <a:rect l="l" t="t" r="r" b="b"/>
              <a:pathLst>
                <a:path w="6139" h="17647" fill="none" extrusionOk="0">
                  <a:moveTo>
                    <a:pt x="1" y="17646"/>
                  </a:moveTo>
                  <a:cubicBezTo>
                    <a:pt x="1" y="17646"/>
                    <a:pt x="1" y="16346"/>
                    <a:pt x="2336" y="15078"/>
                  </a:cubicBezTo>
                  <a:cubicBezTo>
                    <a:pt x="4671" y="13810"/>
                    <a:pt x="5938" y="11909"/>
                    <a:pt x="4671" y="8306"/>
                  </a:cubicBezTo>
                  <a:cubicBezTo>
                    <a:pt x="3403" y="4670"/>
                    <a:pt x="3603" y="2135"/>
                    <a:pt x="6138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481454" y="3817630"/>
              <a:ext cx="45901" cy="84172"/>
            </a:xfrm>
            <a:custGeom>
              <a:avLst/>
              <a:gdLst/>
              <a:ahLst/>
              <a:cxnLst/>
              <a:rect l="l" t="t" r="r" b="b"/>
              <a:pathLst>
                <a:path w="2202" h="4038" fill="none" extrusionOk="0">
                  <a:moveTo>
                    <a:pt x="0" y="4037"/>
                  </a:moveTo>
                  <a:cubicBezTo>
                    <a:pt x="100" y="2469"/>
                    <a:pt x="801" y="1168"/>
                    <a:pt x="2202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484935" y="3949058"/>
              <a:ext cx="11840" cy="41044"/>
            </a:xfrm>
            <a:custGeom>
              <a:avLst/>
              <a:gdLst/>
              <a:ahLst/>
              <a:cxnLst/>
              <a:rect l="l" t="t" r="r" b="b"/>
              <a:pathLst>
                <a:path w="568" h="1969" fill="none" extrusionOk="0">
                  <a:moveTo>
                    <a:pt x="567" y="1968"/>
                  </a:moveTo>
                  <a:cubicBezTo>
                    <a:pt x="334" y="1301"/>
                    <a:pt x="133" y="668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656677" y="3977574"/>
              <a:ext cx="11131" cy="38251"/>
            </a:xfrm>
            <a:custGeom>
              <a:avLst/>
              <a:gdLst/>
              <a:ahLst/>
              <a:cxnLst/>
              <a:rect l="l" t="t" r="r" b="b"/>
              <a:pathLst>
                <a:path w="534" h="1835" fill="none" extrusionOk="0">
                  <a:moveTo>
                    <a:pt x="534" y="1835"/>
                  </a:moveTo>
                  <a:cubicBezTo>
                    <a:pt x="434" y="1401"/>
                    <a:pt x="334" y="1001"/>
                    <a:pt x="167" y="567"/>
                  </a:cubicBezTo>
                  <a:cubicBezTo>
                    <a:pt x="100" y="367"/>
                    <a:pt x="34" y="200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562812" y="4056139"/>
              <a:ext cx="107789" cy="128655"/>
            </a:xfrm>
            <a:custGeom>
              <a:avLst/>
              <a:gdLst/>
              <a:ahLst/>
              <a:cxnLst/>
              <a:rect l="l" t="t" r="r" b="b"/>
              <a:pathLst>
                <a:path w="5171" h="6172" fill="none" extrusionOk="0">
                  <a:moveTo>
                    <a:pt x="0" y="6171"/>
                  </a:moveTo>
                  <a:cubicBezTo>
                    <a:pt x="0" y="6171"/>
                    <a:pt x="0" y="4871"/>
                    <a:pt x="2335" y="3603"/>
                  </a:cubicBezTo>
                  <a:cubicBezTo>
                    <a:pt x="3869" y="2769"/>
                    <a:pt x="4970" y="1668"/>
                    <a:pt x="517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grpSp>
          <p:nvGrpSpPr>
            <p:cNvPr id="615" name="Google Shape;615;p31"/>
            <p:cNvGrpSpPr/>
            <p:nvPr/>
          </p:nvGrpSpPr>
          <p:grpSpPr>
            <a:xfrm>
              <a:off x="8534885" y="1866208"/>
              <a:ext cx="478414" cy="675170"/>
              <a:chOff x="6994560" y="3931733"/>
              <a:chExt cx="478414" cy="675170"/>
            </a:xfrm>
          </p:grpSpPr>
          <p:sp>
            <p:nvSpPr>
              <p:cNvPr id="616" name="Google Shape;616;p31"/>
              <p:cNvSpPr/>
              <p:nvPr/>
            </p:nvSpPr>
            <p:spPr>
              <a:xfrm>
                <a:off x="6994560" y="3931733"/>
                <a:ext cx="478414" cy="298313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14311" extrusionOk="0">
                    <a:moveTo>
                      <a:pt x="12976" y="0"/>
                    </a:moveTo>
                    <a:cubicBezTo>
                      <a:pt x="12976" y="0"/>
                      <a:pt x="11008" y="2936"/>
                      <a:pt x="10308" y="5304"/>
                    </a:cubicBezTo>
                    <a:cubicBezTo>
                      <a:pt x="9574" y="7639"/>
                      <a:pt x="9807" y="11742"/>
                      <a:pt x="9807" y="11742"/>
                    </a:cubicBezTo>
                    <a:cubicBezTo>
                      <a:pt x="9607" y="10007"/>
                      <a:pt x="9207" y="8339"/>
                      <a:pt x="8640" y="6705"/>
                    </a:cubicBezTo>
                    <a:cubicBezTo>
                      <a:pt x="7973" y="4904"/>
                      <a:pt x="6972" y="3236"/>
                      <a:pt x="5738" y="1768"/>
                    </a:cubicBezTo>
                    <a:lnTo>
                      <a:pt x="5738" y="1768"/>
                    </a:lnTo>
                    <a:cubicBezTo>
                      <a:pt x="5738" y="1768"/>
                      <a:pt x="5738" y="7039"/>
                      <a:pt x="6572" y="9507"/>
                    </a:cubicBezTo>
                    <a:cubicBezTo>
                      <a:pt x="7361" y="11907"/>
                      <a:pt x="7955" y="12752"/>
                      <a:pt x="7972" y="12775"/>
                    </a:cubicBezTo>
                    <a:lnTo>
                      <a:pt x="7972" y="12775"/>
                    </a:lnTo>
                    <a:cubicBezTo>
                      <a:pt x="7946" y="12739"/>
                      <a:pt x="6553" y="10803"/>
                      <a:pt x="4570" y="10341"/>
                    </a:cubicBezTo>
                    <a:cubicBezTo>
                      <a:pt x="3987" y="10205"/>
                      <a:pt x="3355" y="10156"/>
                      <a:pt x="2752" y="10156"/>
                    </a:cubicBezTo>
                    <a:cubicBezTo>
                      <a:pt x="1289" y="10156"/>
                      <a:pt x="0" y="10441"/>
                      <a:pt x="0" y="10441"/>
                    </a:cubicBezTo>
                    <a:cubicBezTo>
                      <a:pt x="0" y="10441"/>
                      <a:pt x="2902" y="11041"/>
                      <a:pt x="4337" y="11742"/>
                    </a:cubicBezTo>
                    <a:cubicBezTo>
                      <a:pt x="5738" y="12442"/>
                      <a:pt x="7005" y="14077"/>
                      <a:pt x="7005" y="14077"/>
                    </a:cubicBezTo>
                    <a:lnTo>
                      <a:pt x="12743" y="14310"/>
                    </a:lnTo>
                    <a:cubicBezTo>
                      <a:pt x="14202" y="13085"/>
                      <a:pt x="20923" y="13008"/>
                      <a:pt x="22580" y="13008"/>
                    </a:cubicBezTo>
                    <a:cubicBezTo>
                      <a:pt x="22817" y="13008"/>
                      <a:pt x="22950" y="13009"/>
                      <a:pt x="22950" y="13009"/>
                    </a:cubicBezTo>
                    <a:cubicBezTo>
                      <a:pt x="22950" y="13009"/>
                      <a:pt x="20015" y="11375"/>
                      <a:pt x="17546" y="11375"/>
                    </a:cubicBezTo>
                    <a:cubicBezTo>
                      <a:pt x="17489" y="11374"/>
                      <a:pt x="17432" y="11373"/>
                      <a:pt x="17375" y="11373"/>
                    </a:cubicBezTo>
                    <a:cubicBezTo>
                      <a:pt x="16068" y="11373"/>
                      <a:pt x="14796" y="11739"/>
                      <a:pt x="13677" y="12442"/>
                    </a:cubicBezTo>
                    <a:cubicBezTo>
                      <a:pt x="13677" y="12442"/>
                      <a:pt x="14978" y="11141"/>
                      <a:pt x="16279" y="9974"/>
                    </a:cubicBezTo>
                    <a:cubicBezTo>
                      <a:pt x="17546" y="8806"/>
                      <a:pt x="19548" y="5171"/>
                      <a:pt x="19548" y="5171"/>
                    </a:cubicBezTo>
                    <a:lnTo>
                      <a:pt x="19548" y="5171"/>
                    </a:lnTo>
                    <a:cubicBezTo>
                      <a:pt x="19547" y="5171"/>
                      <a:pt x="15345" y="6572"/>
                      <a:pt x="13577" y="8206"/>
                    </a:cubicBezTo>
                    <a:cubicBezTo>
                      <a:pt x="12476" y="9307"/>
                      <a:pt x="11609" y="10608"/>
                      <a:pt x="11108" y="12075"/>
                    </a:cubicBezTo>
                    <a:cubicBezTo>
                      <a:pt x="11108" y="12075"/>
                      <a:pt x="11475" y="10808"/>
                      <a:pt x="12276" y="7973"/>
                    </a:cubicBezTo>
                    <a:cubicBezTo>
                      <a:pt x="13110" y="5171"/>
                      <a:pt x="12976" y="1"/>
                      <a:pt x="12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7" name="Google Shape;617;p31"/>
              <p:cNvSpPr/>
              <p:nvPr/>
            </p:nvSpPr>
            <p:spPr>
              <a:xfrm>
                <a:off x="7144060" y="4191087"/>
                <a:ext cx="29913" cy="2088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002" fill="none" extrusionOk="0">
                    <a:moveTo>
                      <a:pt x="1435" y="1001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7164905" y="4116691"/>
                <a:ext cx="41753" cy="111271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5338" fill="none" extrusionOk="0">
                    <a:moveTo>
                      <a:pt x="2002" y="5337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7201759" y="4079837"/>
                <a:ext cx="27849" cy="16202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7773" fill="none" extrusionOk="0">
                    <a:moveTo>
                      <a:pt x="1" y="7772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7206637" y="4131282"/>
                <a:ext cx="78586" cy="96679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4638" fill="none" extrusionOk="0">
                    <a:moveTo>
                      <a:pt x="0" y="4637"/>
                    </a:moveTo>
                    <a:lnTo>
                      <a:pt x="3770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7190648" y="4189002"/>
                <a:ext cx="11544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402" fill="none" extrusionOk="0">
                    <a:moveTo>
                      <a:pt x="0" y="1401"/>
                    </a:moveTo>
                    <a:lnTo>
                      <a:pt x="5537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extrusionOk="0">
                    <a:moveTo>
                      <a:pt x="935" y="1"/>
                    </a:moveTo>
                    <a:lnTo>
                      <a:pt x="334" y="5205"/>
                    </a:lnTo>
                    <a:cubicBezTo>
                      <a:pt x="1" y="8307"/>
                      <a:pt x="1" y="11442"/>
                      <a:pt x="401" y="14545"/>
                    </a:cubicBezTo>
                    <a:lnTo>
                      <a:pt x="935" y="18781"/>
                    </a:lnTo>
                    <a:lnTo>
                      <a:pt x="12610" y="18781"/>
                    </a:lnTo>
                    <a:lnTo>
                      <a:pt x="13177" y="14411"/>
                    </a:lnTo>
                    <a:cubicBezTo>
                      <a:pt x="13544" y="11309"/>
                      <a:pt x="13577" y="8173"/>
                      <a:pt x="13210" y="5071"/>
                    </a:cubicBezTo>
                    <a:lnTo>
                      <a:pt x="1264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extrusionOk="0">
                    <a:moveTo>
                      <a:pt x="4303" y="134"/>
                    </a:moveTo>
                    <a:lnTo>
                      <a:pt x="3877" y="3359"/>
                    </a:lnTo>
                    <a:lnTo>
                      <a:pt x="3877" y="3359"/>
                    </a:lnTo>
                    <a:lnTo>
                      <a:pt x="5286" y="4580"/>
                    </a:lnTo>
                    <a:lnTo>
                      <a:pt x="4303" y="134"/>
                    </a:lnTo>
                    <a:close/>
                    <a:moveTo>
                      <a:pt x="10741" y="134"/>
                    </a:moveTo>
                    <a:lnTo>
                      <a:pt x="9680" y="8386"/>
                    </a:lnTo>
                    <a:lnTo>
                      <a:pt x="9680" y="8386"/>
                    </a:lnTo>
                    <a:lnTo>
                      <a:pt x="12476" y="10809"/>
                    </a:lnTo>
                    <a:lnTo>
                      <a:pt x="10741" y="134"/>
                    </a:lnTo>
                    <a:close/>
                    <a:moveTo>
                      <a:pt x="5286" y="4580"/>
                    </a:moveTo>
                    <a:lnTo>
                      <a:pt x="8373" y="18547"/>
                    </a:lnTo>
                    <a:lnTo>
                      <a:pt x="9680" y="8386"/>
                    </a:lnTo>
                    <a:lnTo>
                      <a:pt x="9680" y="8386"/>
                    </a:lnTo>
                    <a:lnTo>
                      <a:pt x="5286" y="4580"/>
                    </a:lnTo>
                    <a:close/>
                    <a:moveTo>
                      <a:pt x="0" y="1"/>
                    </a:moveTo>
                    <a:lnTo>
                      <a:pt x="1835" y="18781"/>
                    </a:lnTo>
                    <a:lnTo>
                      <a:pt x="3877" y="3359"/>
                    </a:lnTo>
                    <a:lnTo>
                      <a:pt x="3877" y="33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fill="none" extrusionOk="0">
                    <a:moveTo>
                      <a:pt x="12476" y="10809"/>
                    </a:moveTo>
                    <a:lnTo>
                      <a:pt x="10741" y="134"/>
                    </a:lnTo>
                    <a:lnTo>
                      <a:pt x="8373" y="18547"/>
                    </a:lnTo>
                    <a:lnTo>
                      <a:pt x="4303" y="134"/>
                    </a:lnTo>
                    <a:lnTo>
                      <a:pt x="1835" y="18781"/>
                    </a:lnTo>
                    <a:lnTo>
                      <a:pt x="0" y="1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fill="none" extrusionOk="0">
                    <a:moveTo>
                      <a:pt x="12610" y="18781"/>
                    </a:moveTo>
                    <a:lnTo>
                      <a:pt x="935" y="18781"/>
                    </a:lnTo>
                    <a:lnTo>
                      <a:pt x="401" y="14545"/>
                    </a:lnTo>
                    <a:cubicBezTo>
                      <a:pt x="1" y="11442"/>
                      <a:pt x="1" y="8307"/>
                      <a:pt x="334" y="5205"/>
                    </a:cubicBezTo>
                    <a:lnTo>
                      <a:pt x="935" y="1"/>
                    </a:lnTo>
                    <a:lnTo>
                      <a:pt x="12643" y="1"/>
                    </a:lnTo>
                    <a:lnTo>
                      <a:pt x="13210" y="5071"/>
                    </a:lnTo>
                    <a:cubicBezTo>
                      <a:pt x="13577" y="8173"/>
                      <a:pt x="13544" y="11309"/>
                      <a:pt x="13177" y="14411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626" name="Google Shape;626;p31"/>
            <p:cNvSpPr/>
            <p:nvPr/>
          </p:nvSpPr>
          <p:spPr>
            <a:xfrm>
              <a:off x="5009550" y="4520607"/>
              <a:ext cx="3694318" cy="21"/>
            </a:xfrm>
            <a:custGeom>
              <a:avLst/>
              <a:gdLst/>
              <a:ahLst/>
              <a:cxnLst/>
              <a:rect l="l" t="t" r="r" b="b"/>
              <a:pathLst>
                <a:path w="177228" h="1" fill="none" extrusionOk="0">
                  <a:moveTo>
                    <a:pt x="177227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980927" y="3400438"/>
              <a:ext cx="1359386" cy="1120189"/>
            </a:xfrm>
            <a:custGeom>
              <a:avLst/>
              <a:gdLst/>
              <a:ahLst/>
              <a:cxnLst/>
              <a:rect l="l" t="t" r="r" b="b"/>
              <a:pathLst>
                <a:path w="65214" h="53739" extrusionOk="0">
                  <a:moveTo>
                    <a:pt x="34992" y="1"/>
                  </a:moveTo>
                  <a:lnTo>
                    <a:pt x="23050" y="935"/>
                  </a:lnTo>
                  <a:cubicBezTo>
                    <a:pt x="23050" y="935"/>
                    <a:pt x="23050" y="7639"/>
                    <a:pt x="22884" y="9040"/>
                  </a:cubicBezTo>
                  <a:cubicBezTo>
                    <a:pt x="22750" y="10475"/>
                    <a:pt x="21149" y="11108"/>
                    <a:pt x="18614" y="11909"/>
                  </a:cubicBezTo>
                  <a:cubicBezTo>
                    <a:pt x="16045" y="12710"/>
                    <a:pt x="12576" y="12076"/>
                    <a:pt x="8740" y="14444"/>
                  </a:cubicBezTo>
                  <a:cubicBezTo>
                    <a:pt x="4937" y="16846"/>
                    <a:pt x="5404" y="21282"/>
                    <a:pt x="4437" y="27987"/>
                  </a:cubicBezTo>
                  <a:cubicBezTo>
                    <a:pt x="3503" y="34659"/>
                    <a:pt x="1" y="53739"/>
                    <a:pt x="1" y="53739"/>
                  </a:cubicBezTo>
                  <a:lnTo>
                    <a:pt x="45800" y="53739"/>
                  </a:lnTo>
                  <a:cubicBezTo>
                    <a:pt x="45800" y="53739"/>
                    <a:pt x="45633" y="51671"/>
                    <a:pt x="45633" y="51037"/>
                  </a:cubicBezTo>
                  <a:cubicBezTo>
                    <a:pt x="45633" y="50403"/>
                    <a:pt x="47368" y="37527"/>
                    <a:pt x="47368" y="37527"/>
                  </a:cubicBezTo>
                  <a:cubicBezTo>
                    <a:pt x="47368" y="37527"/>
                    <a:pt x="50437" y="41197"/>
                    <a:pt x="51070" y="42297"/>
                  </a:cubicBezTo>
                  <a:cubicBezTo>
                    <a:pt x="51653" y="43366"/>
                    <a:pt x="56923" y="50757"/>
                    <a:pt x="60159" y="50757"/>
                  </a:cubicBezTo>
                  <a:cubicBezTo>
                    <a:pt x="60256" y="50757"/>
                    <a:pt x="60351" y="50750"/>
                    <a:pt x="60444" y="50737"/>
                  </a:cubicBezTo>
                  <a:cubicBezTo>
                    <a:pt x="63613" y="50236"/>
                    <a:pt x="65214" y="48202"/>
                    <a:pt x="64747" y="44532"/>
                  </a:cubicBezTo>
                  <a:cubicBezTo>
                    <a:pt x="64246" y="40863"/>
                    <a:pt x="62011" y="35926"/>
                    <a:pt x="60110" y="32724"/>
                  </a:cubicBezTo>
                  <a:cubicBezTo>
                    <a:pt x="58209" y="29555"/>
                    <a:pt x="55340" y="19381"/>
                    <a:pt x="51838" y="15412"/>
                  </a:cubicBezTo>
                  <a:cubicBezTo>
                    <a:pt x="49972" y="13297"/>
                    <a:pt x="48418" y="12981"/>
                    <a:pt x="46824" y="12981"/>
                  </a:cubicBezTo>
                  <a:cubicBezTo>
                    <a:pt x="46145" y="12981"/>
                    <a:pt x="45458" y="13038"/>
                    <a:pt x="44736" y="13038"/>
                  </a:cubicBezTo>
                  <a:cubicBezTo>
                    <a:pt x="43973" y="13038"/>
                    <a:pt x="43171" y="12974"/>
                    <a:pt x="42297" y="12710"/>
                  </a:cubicBezTo>
                  <a:cubicBezTo>
                    <a:pt x="38628" y="11609"/>
                    <a:pt x="36093" y="10475"/>
                    <a:pt x="34992" y="9040"/>
                  </a:cubicBezTo>
                  <a:cubicBezTo>
                    <a:pt x="33858" y="7606"/>
                    <a:pt x="34992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  <a:lnTo>
                    <a:pt x="2094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fill="none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5287685" y="4410921"/>
              <a:ext cx="297625" cy="109707"/>
            </a:xfrm>
            <a:custGeom>
              <a:avLst/>
              <a:gdLst/>
              <a:ahLst/>
              <a:cxnLst/>
              <a:rect l="l" t="t" r="r" b="b"/>
              <a:pathLst>
                <a:path w="14278" h="5263" extrusionOk="0">
                  <a:moveTo>
                    <a:pt x="7282" y="1"/>
                  </a:moveTo>
                  <a:cubicBezTo>
                    <a:pt x="6549" y="1"/>
                    <a:pt x="5814" y="108"/>
                    <a:pt x="5104" y="326"/>
                  </a:cubicBezTo>
                  <a:cubicBezTo>
                    <a:pt x="1702" y="1293"/>
                    <a:pt x="0" y="4262"/>
                    <a:pt x="0" y="5263"/>
                  </a:cubicBezTo>
                  <a:lnTo>
                    <a:pt x="14277" y="5263"/>
                  </a:lnTo>
                  <a:cubicBezTo>
                    <a:pt x="13910" y="3528"/>
                    <a:pt x="12843" y="2027"/>
                    <a:pt x="11309" y="1160"/>
                  </a:cubicBezTo>
                  <a:cubicBezTo>
                    <a:pt x="10082" y="394"/>
                    <a:pt x="8683" y="1"/>
                    <a:pt x="728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5282119" y="4364165"/>
              <a:ext cx="75813" cy="127134"/>
            </a:xfrm>
            <a:custGeom>
              <a:avLst/>
              <a:gdLst/>
              <a:ahLst/>
              <a:cxnLst/>
              <a:rect l="l" t="t" r="r" b="b"/>
              <a:pathLst>
                <a:path w="3637" h="6099" extrusionOk="0">
                  <a:moveTo>
                    <a:pt x="2803" y="1"/>
                  </a:moveTo>
                  <a:cubicBezTo>
                    <a:pt x="2803" y="1"/>
                    <a:pt x="968" y="2703"/>
                    <a:pt x="968" y="3670"/>
                  </a:cubicBezTo>
                  <a:cubicBezTo>
                    <a:pt x="968" y="4671"/>
                    <a:pt x="1" y="5638"/>
                    <a:pt x="1402" y="6072"/>
                  </a:cubicBezTo>
                  <a:cubicBezTo>
                    <a:pt x="1460" y="6090"/>
                    <a:pt x="1518" y="6099"/>
                    <a:pt x="1575" y="6099"/>
                  </a:cubicBezTo>
                  <a:cubicBezTo>
                    <a:pt x="2871" y="6099"/>
                    <a:pt x="3637" y="1545"/>
                    <a:pt x="3637" y="1001"/>
                  </a:cubicBezTo>
                  <a:cubicBezTo>
                    <a:pt x="3637" y="434"/>
                    <a:pt x="2803" y="1"/>
                    <a:pt x="280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5308550" y="4358078"/>
              <a:ext cx="85548" cy="143038"/>
            </a:xfrm>
            <a:custGeom>
              <a:avLst/>
              <a:gdLst/>
              <a:ahLst/>
              <a:cxnLst/>
              <a:rect l="l" t="t" r="r" b="b"/>
              <a:pathLst>
                <a:path w="4104" h="6862" extrusionOk="0">
                  <a:moveTo>
                    <a:pt x="2667" y="1"/>
                  </a:moveTo>
                  <a:cubicBezTo>
                    <a:pt x="2207" y="1"/>
                    <a:pt x="1759" y="68"/>
                    <a:pt x="1535" y="293"/>
                  </a:cubicBezTo>
                  <a:cubicBezTo>
                    <a:pt x="968" y="860"/>
                    <a:pt x="0" y="5797"/>
                    <a:pt x="134" y="6364"/>
                  </a:cubicBezTo>
                  <a:cubicBezTo>
                    <a:pt x="208" y="6680"/>
                    <a:pt x="688" y="6861"/>
                    <a:pt x="1167" y="6861"/>
                  </a:cubicBezTo>
                  <a:cubicBezTo>
                    <a:pt x="1546" y="6861"/>
                    <a:pt x="1925" y="6748"/>
                    <a:pt x="2102" y="6497"/>
                  </a:cubicBezTo>
                  <a:cubicBezTo>
                    <a:pt x="2535" y="5930"/>
                    <a:pt x="4103" y="159"/>
                    <a:pt x="4103" y="159"/>
                  </a:cubicBezTo>
                  <a:cubicBezTo>
                    <a:pt x="4103" y="159"/>
                    <a:pt x="3371" y="1"/>
                    <a:pt x="266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5340527" y="4341819"/>
              <a:ext cx="381067" cy="180476"/>
            </a:xfrm>
            <a:custGeom>
              <a:avLst/>
              <a:gdLst/>
              <a:ahLst/>
              <a:cxnLst/>
              <a:rect l="l" t="t" r="r" b="b"/>
              <a:pathLst>
                <a:path w="18281" h="8658" extrusionOk="0">
                  <a:moveTo>
                    <a:pt x="3133" y="0"/>
                  </a:moveTo>
                  <a:cubicBezTo>
                    <a:pt x="2277" y="0"/>
                    <a:pt x="1758" y="1265"/>
                    <a:pt x="1435" y="2073"/>
                  </a:cubicBezTo>
                  <a:cubicBezTo>
                    <a:pt x="1001" y="3074"/>
                    <a:pt x="1" y="6577"/>
                    <a:pt x="1" y="7577"/>
                  </a:cubicBezTo>
                  <a:cubicBezTo>
                    <a:pt x="1" y="8139"/>
                    <a:pt x="528" y="8520"/>
                    <a:pt x="1024" y="8520"/>
                  </a:cubicBezTo>
                  <a:cubicBezTo>
                    <a:pt x="1382" y="8520"/>
                    <a:pt x="1723" y="8320"/>
                    <a:pt x="1835" y="7844"/>
                  </a:cubicBezTo>
                  <a:cubicBezTo>
                    <a:pt x="2135" y="6710"/>
                    <a:pt x="4370" y="3041"/>
                    <a:pt x="4370" y="3041"/>
                  </a:cubicBezTo>
                  <a:lnTo>
                    <a:pt x="7339" y="4175"/>
                  </a:lnTo>
                  <a:cubicBezTo>
                    <a:pt x="7339" y="4175"/>
                    <a:pt x="7639" y="4608"/>
                    <a:pt x="6372" y="5442"/>
                  </a:cubicBezTo>
                  <a:cubicBezTo>
                    <a:pt x="5104" y="6310"/>
                    <a:pt x="3270" y="8144"/>
                    <a:pt x="3803" y="8411"/>
                  </a:cubicBezTo>
                  <a:cubicBezTo>
                    <a:pt x="3992" y="8511"/>
                    <a:pt x="4307" y="8559"/>
                    <a:pt x="4664" y="8559"/>
                  </a:cubicBezTo>
                  <a:cubicBezTo>
                    <a:pt x="5378" y="8559"/>
                    <a:pt x="6261" y="8367"/>
                    <a:pt x="6639" y="8011"/>
                  </a:cubicBezTo>
                  <a:cubicBezTo>
                    <a:pt x="7206" y="7444"/>
                    <a:pt x="10175" y="6743"/>
                    <a:pt x="10175" y="6743"/>
                  </a:cubicBezTo>
                  <a:cubicBezTo>
                    <a:pt x="10175" y="6743"/>
                    <a:pt x="12876" y="8445"/>
                    <a:pt x="13410" y="8578"/>
                  </a:cubicBezTo>
                  <a:cubicBezTo>
                    <a:pt x="13679" y="8627"/>
                    <a:pt x="13947" y="8658"/>
                    <a:pt x="14216" y="8658"/>
                  </a:cubicBezTo>
                  <a:cubicBezTo>
                    <a:pt x="14314" y="8658"/>
                    <a:pt x="14413" y="8654"/>
                    <a:pt x="14511" y="8645"/>
                  </a:cubicBezTo>
                  <a:lnTo>
                    <a:pt x="17980" y="8645"/>
                  </a:lnTo>
                  <a:cubicBezTo>
                    <a:pt x="18280" y="7410"/>
                    <a:pt x="17880" y="6076"/>
                    <a:pt x="16979" y="5209"/>
                  </a:cubicBezTo>
                  <a:lnTo>
                    <a:pt x="13644" y="4809"/>
                  </a:lnTo>
                  <a:cubicBezTo>
                    <a:pt x="13444" y="4575"/>
                    <a:pt x="13243" y="4375"/>
                    <a:pt x="13010" y="4175"/>
                  </a:cubicBezTo>
                  <a:cubicBezTo>
                    <a:pt x="12376" y="3808"/>
                    <a:pt x="11709" y="3474"/>
                    <a:pt x="11042" y="3207"/>
                  </a:cubicBezTo>
                  <a:cubicBezTo>
                    <a:pt x="11042" y="3207"/>
                    <a:pt x="5104" y="1073"/>
                    <a:pt x="3803" y="239"/>
                  </a:cubicBezTo>
                  <a:cubicBezTo>
                    <a:pt x="3559" y="72"/>
                    <a:pt x="3337" y="0"/>
                    <a:pt x="313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5480980" y="4417007"/>
              <a:ext cx="46609" cy="33394"/>
            </a:xfrm>
            <a:custGeom>
              <a:avLst/>
              <a:gdLst/>
              <a:ahLst/>
              <a:cxnLst/>
              <a:rect l="l" t="t" r="r" b="b"/>
              <a:pathLst>
                <a:path w="2236" h="1602" fill="none" extrusionOk="0">
                  <a:moveTo>
                    <a:pt x="1" y="1602"/>
                  </a:moveTo>
                  <a:cubicBezTo>
                    <a:pt x="1" y="1602"/>
                    <a:pt x="1235" y="168"/>
                    <a:pt x="2236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103180" y="4209099"/>
              <a:ext cx="239217" cy="261250"/>
            </a:xfrm>
            <a:custGeom>
              <a:avLst/>
              <a:gdLst/>
              <a:ahLst/>
              <a:cxnLst/>
              <a:rect l="l" t="t" r="r" b="b"/>
              <a:pathLst>
                <a:path w="11476" h="12533" extrusionOk="0">
                  <a:moveTo>
                    <a:pt x="4237" y="1"/>
                  </a:moveTo>
                  <a:cubicBezTo>
                    <a:pt x="1" y="668"/>
                    <a:pt x="868" y="5071"/>
                    <a:pt x="968" y="7039"/>
                  </a:cubicBezTo>
                  <a:cubicBezTo>
                    <a:pt x="1068" y="9007"/>
                    <a:pt x="2703" y="11476"/>
                    <a:pt x="5738" y="12343"/>
                  </a:cubicBezTo>
                  <a:cubicBezTo>
                    <a:pt x="6188" y="12472"/>
                    <a:pt x="6617" y="12532"/>
                    <a:pt x="7021" y="12532"/>
                  </a:cubicBezTo>
                  <a:cubicBezTo>
                    <a:pt x="9348" y="12532"/>
                    <a:pt x="10887" y="10536"/>
                    <a:pt x="11142" y="8007"/>
                  </a:cubicBezTo>
                  <a:cubicBezTo>
                    <a:pt x="11476" y="5071"/>
                    <a:pt x="10709" y="2703"/>
                    <a:pt x="8640" y="1736"/>
                  </a:cubicBezTo>
                  <a:cubicBezTo>
                    <a:pt x="7206" y="1068"/>
                    <a:pt x="5738" y="501"/>
                    <a:pt x="42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217330" y="3400438"/>
              <a:ext cx="734307" cy="457902"/>
            </a:xfrm>
            <a:custGeom>
              <a:avLst/>
              <a:gdLst/>
              <a:ahLst/>
              <a:cxnLst/>
              <a:rect l="l" t="t" r="r" b="b"/>
              <a:pathLst>
                <a:path w="35227" h="21967" extrusionOk="0">
                  <a:moveTo>
                    <a:pt x="23651" y="1"/>
                  </a:moveTo>
                  <a:lnTo>
                    <a:pt x="11709" y="968"/>
                  </a:lnTo>
                  <a:cubicBezTo>
                    <a:pt x="11709" y="968"/>
                    <a:pt x="11709" y="7639"/>
                    <a:pt x="11543" y="9074"/>
                  </a:cubicBezTo>
                  <a:cubicBezTo>
                    <a:pt x="11409" y="10508"/>
                    <a:pt x="9808" y="11142"/>
                    <a:pt x="7273" y="11942"/>
                  </a:cubicBezTo>
                  <a:cubicBezTo>
                    <a:pt x="5305" y="12543"/>
                    <a:pt x="2803" y="12309"/>
                    <a:pt x="1" y="13243"/>
                  </a:cubicBezTo>
                  <a:cubicBezTo>
                    <a:pt x="2770" y="17280"/>
                    <a:pt x="7406" y="21683"/>
                    <a:pt x="14578" y="21950"/>
                  </a:cubicBezTo>
                  <a:cubicBezTo>
                    <a:pt x="14886" y="21961"/>
                    <a:pt x="15191" y="21966"/>
                    <a:pt x="15494" y="21966"/>
                  </a:cubicBezTo>
                  <a:cubicBezTo>
                    <a:pt x="26123" y="21966"/>
                    <a:pt x="33150" y="15280"/>
                    <a:pt x="35226" y="13010"/>
                  </a:cubicBezTo>
                  <a:cubicBezTo>
                    <a:pt x="34648" y="13010"/>
                    <a:pt x="34057" y="13049"/>
                    <a:pt x="33437" y="13049"/>
                  </a:cubicBezTo>
                  <a:cubicBezTo>
                    <a:pt x="32663" y="13049"/>
                    <a:pt x="31846" y="12988"/>
                    <a:pt x="30956" y="12710"/>
                  </a:cubicBezTo>
                  <a:cubicBezTo>
                    <a:pt x="27287" y="11609"/>
                    <a:pt x="24752" y="10508"/>
                    <a:pt x="23651" y="9074"/>
                  </a:cubicBezTo>
                  <a:cubicBezTo>
                    <a:pt x="22517" y="7639"/>
                    <a:pt x="23651" y="1"/>
                    <a:pt x="2365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461404" y="3400438"/>
              <a:ext cx="248952" cy="176641"/>
            </a:xfrm>
            <a:custGeom>
              <a:avLst/>
              <a:gdLst/>
              <a:ahLst/>
              <a:cxnLst/>
              <a:rect l="l" t="t" r="r" b="b"/>
              <a:pathLst>
                <a:path w="11943" h="8474" extrusionOk="0">
                  <a:moveTo>
                    <a:pt x="11942" y="1"/>
                  </a:moveTo>
                  <a:lnTo>
                    <a:pt x="34" y="968"/>
                  </a:lnTo>
                  <a:cubicBezTo>
                    <a:pt x="34" y="968"/>
                    <a:pt x="0" y="3470"/>
                    <a:pt x="0" y="5738"/>
                  </a:cubicBezTo>
                  <a:cubicBezTo>
                    <a:pt x="868" y="6605"/>
                    <a:pt x="1868" y="7372"/>
                    <a:pt x="2936" y="8006"/>
                  </a:cubicBezTo>
                  <a:cubicBezTo>
                    <a:pt x="3531" y="8335"/>
                    <a:pt x="4253" y="8474"/>
                    <a:pt x="4994" y="8474"/>
                  </a:cubicBezTo>
                  <a:cubicBezTo>
                    <a:pt x="6661" y="8474"/>
                    <a:pt x="8427" y="7770"/>
                    <a:pt x="9073" y="6939"/>
                  </a:cubicBezTo>
                  <a:cubicBezTo>
                    <a:pt x="9540" y="6338"/>
                    <a:pt x="10508" y="5204"/>
                    <a:pt x="11542" y="3803"/>
                  </a:cubicBezTo>
                  <a:cubicBezTo>
                    <a:pt x="11675" y="1802"/>
                    <a:pt x="11942" y="1"/>
                    <a:pt x="1194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572654" y="3887169"/>
              <a:ext cx="672397" cy="597543"/>
            </a:xfrm>
            <a:custGeom>
              <a:avLst/>
              <a:gdLst/>
              <a:ahLst/>
              <a:cxnLst/>
              <a:rect l="l" t="t" r="r" b="b"/>
              <a:pathLst>
                <a:path w="32257" h="28666" extrusionOk="0">
                  <a:moveTo>
                    <a:pt x="32257" y="1"/>
                  </a:moveTo>
                  <a:lnTo>
                    <a:pt x="23817" y="1935"/>
                  </a:lnTo>
                  <a:cubicBezTo>
                    <a:pt x="21938" y="2369"/>
                    <a:pt x="19592" y="2513"/>
                    <a:pt x="17299" y="2513"/>
                  </a:cubicBezTo>
                  <a:cubicBezTo>
                    <a:pt x="12713" y="2513"/>
                    <a:pt x="8340" y="1935"/>
                    <a:pt x="8340" y="1935"/>
                  </a:cubicBezTo>
                  <a:cubicBezTo>
                    <a:pt x="8340" y="1935"/>
                    <a:pt x="7906" y="5171"/>
                    <a:pt x="6172" y="10908"/>
                  </a:cubicBezTo>
                  <a:cubicBezTo>
                    <a:pt x="4437" y="16679"/>
                    <a:pt x="0" y="28121"/>
                    <a:pt x="0" y="28121"/>
                  </a:cubicBezTo>
                  <a:cubicBezTo>
                    <a:pt x="0" y="28121"/>
                    <a:pt x="5961" y="28665"/>
                    <a:pt x="10020" y="28665"/>
                  </a:cubicBezTo>
                  <a:cubicBezTo>
                    <a:pt x="10340" y="28665"/>
                    <a:pt x="10649" y="28662"/>
                    <a:pt x="10942" y="28654"/>
                  </a:cubicBezTo>
                  <a:cubicBezTo>
                    <a:pt x="14944" y="28554"/>
                    <a:pt x="21216" y="25852"/>
                    <a:pt x="21216" y="25852"/>
                  </a:cubicBezTo>
                  <a:cubicBezTo>
                    <a:pt x="21216" y="25852"/>
                    <a:pt x="23284" y="17180"/>
                    <a:pt x="23918" y="13610"/>
                  </a:cubicBezTo>
                  <a:cubicBezTo>
                    <a:pt x="24585" y="10041"/>
                    <a:pt x="31056" y="1502"/>
                    <a:pt x="31056" y="1502"/>
                  </a:cubicBezTo>
                  <a:lnTo>
                    <a:pt x="3225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939797" y="4058640"/>
              <a:ext cx="273966" cy="329184"/>
            </a:xfrm>
            <a:custGeom>
              <a:avLst/>
              <a:gdLst/>
              <a:ahLst/>
              <a:cxnLst/>
              <a:rect l="l" t="t" r="r" b="b"/>
              <a:pathLst>
                <a:path w="13143" h="15792" extrusionOk="0">
                  <a:moveTo>
                    <a:pt x="4242" y="1"/>
                  </a:moveTo>
                  <a:cubicBezTo>
                    <a:pt x="3786" y="1"/>
                    <a:pt x="3403" y="25"/>
                    <a:pt x="3136" y="81"/>
                  </a:cubicBezTo>
                  <a:cubicBezTo>
                    <a:pt x="1534" y="381"/>
                    <a:pt x="1034" y="1015"/>
                    <a:pt x="2335" y="1348"/>
                  </a:cubicBezTo>
                  <a:cubicBezTo>
                    <a:pt x="3636" y="1648"/>
                    <a:pt x="5838" y="1982"/>
                    <a:pt x="6772" y="2149"/>
                  </a:cubicBezTo>
                  <a:cubicBezTo>
                    <a:pt x="7872" y="2382"/>
                    <a:pt x="8940" y="2716"/>
                    <a:pt x="9974" y="3083"/>
                  </a:cubicBezTo>
                  <a:cubicBezTo>
                    <a:pt x="9974" y="3083"/>
                    <a:pt x="6471" y="3550"/>
                    <a:pt x="5037" y="3550"/>
                  </a:cubicBezTo>
                  <a:cubicBezTo>
                    <a:pt x="3603" y="3550"/>
                    <a:pt x="267" y="4984"/>
                    <a:pt x="100" y="5651"/>
                  </a:cubicBezTo>
                  <a:cubicBezTo>
                    <a:pt x="0" y="6018"/>
                    <a:pt x="67" y="6418"/>
                    <a:pt x="267" y="6752"/>
                  </a:cubicBezTo>
                  <a:cubicBezTo>
                    <a:pt x="167" y="7086"/>
                    <a:pt x="200" y="7419"/>
                    <a:pt x="300" y="7753"/>
                  </a:cubicBezTo>
                  <a:cubicBezTo>
                    <a:pt x="467" y="8386"/>
                    <a:pt x="4236" y="8086"/>
                    <a:pt x="5204" y="8253"/>
                  </a:cubicBezTo>
                  <a:cubicBezTo>
                    <a:pt x="6138" y="8386"/>
                    <a:pt x="8072" y="8853"/>
                    <a:pt x="8072" y="8853"/>
                  </a:cubicBezTo>
                  <a:cubicBezTo>
                    <a:pt x="8072" y="8853"/>
                    <a:pt x="7379" y="8816"/>
                    <a:pt x="6481" y="8816"/>
                  </a:cubicBezTo>
                  <a:cubicBezTo>
                    <a:pt x="4834" y="8816"/>
                    <a:pt x="2502" y="8942"/>
                    <a:pt x="2502" y="9654"/>
                  </a:cubicBezTo>
                  <a:cubicBezTo>
                    <a:pt x="2502" y="10499"/>
                    <a:pt x="3897" y="10597"/>
                    <a:pt x="4983" y="10597"/>
                  </a:cubicBezTo>
                  <a:cubicBezTo>
                    <a:pt x="5312" y="10597"/>
                    <a:pt x="5613" y="10588"/>
                    <a:pt x="5838" y="10588"/>
                  </a:cubicBezTo>
                  <a:cubicBezTo>
                    <a:pt x="6972" y="10721"/>
                    <a:pt x="8072" y="11155"/>
                    <a:pt x="9006" y="11889"/>
                  </a:cubicBezTo>
                  <a:cubicBezTo>
                    <a:pt x="9473" y="12356"/>
                    <a:pt x="9340" y="14858"/>
                    <a:pt x="10774" y="15325"/>
                  </a:cubicBezTo>
                  <a:cubicBezTo>
                    <a:pt x="11375" y="15558"/>
                    <a:pt x="12009" y="15725"/>
                    <a:pt x="12676" y="15792"/>
                  </a:cubicBezTo>
                  <a:lnTo>
                    <a:pt x="13143" y="11188"/>
                  </a:lnTo>
                  <a:cubicBezTo>
                    <a:pt x="13143" y="11188"/>
                    <a:pt x="12342" y="1181"/>
                    <a:pt x="11408" y="848"/>
                  </a:cubicBezTo>
                  <a:cubicBezTo>
                    <a:pt x="10603" y="598"/>
                    <a:pt x="6512" y="1"/>
                    <a:pt x="4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939797" y="4053345"/>
              <a:ext cx="273966" cy="334479"/>
            </a:xfrm>
            <a:custGeom>
              <a:avLst/>
              <a:gdLst/>
              <a:ahLst/>
              <a:cxnLst/>
              <a:rect l="l" t="t" r="r" b="b"/>
              <a:pathLst>
                <a:path w="13143" h="16046" fill="none" extrusionOk="0">
                  <a:moveTo>
                    <a:pt x="13143" y="11442"/>
                  </a:moveTo>
                  <a:cubicBezTo>
                    <a:pt x="13143" y="11442"/>
                    <a:pt x="12342" y="1435"/>
                    <a:pt x="11408" y="1102"/>
                  </a:cubicBezTo>
                  <a:cubicBezTo>
                    <a:pt x="10441" y="802"/>
                    <a:pt x="4737" y="1"/>
                    <a:pt x="3136" y="335"/>
                  </a:cubicBezTo>
                  <a:cubicBezTo>
                    <a:pt x="1534" y="635"/>
                    <a:pt x="1034" y="1269"/>
                    <a:pt x="2335" y="1602"/>
                  </a:cubicBezTo>
                  <a:cubicBezTo>
                    <a:pt x="3636" y="1902"/>
                    <a:pt x="5838" y="2236"/>
                    <a:pt x="6772" y="2403"/>
                  </a:cubicBezTo>
                  <a:cubicBezTo>
                    <a:pt x="7872" y="2636"/>
                    <a:pt x="8940" y="2970"/>
                    <a:pt x="9974" y="3337"/>
                  </a:cubicBezTo>
                  <a:cubicBezTo>
                    <a:pt x="9974" y="3337"/>
                    <a:pt x="6471" y="3804"/>
                    <a:pt x="5037" y="3804"/>
                  </a:cubicBezTo>
                  <a:cubicBezTo>
                    <a:pt x="3603" y="3804"/>
                    <a:pt x="267" y="5238"/>
                    <a:pt x="100" y="5905"/>
                  </a:cubicBezTo>
                  <a:cubicBezTo>
                    <a:pt x="0" y="6272"/>
                    <a:pt x="67" y="6672"/>
                    <a:pt x="267" y="7006"/>
                  </a:cubicBezTo>
                  <a:cubicBezTo>
                    <a:pt x="167" y="7340"/>
                    <a:pt x="200" y="7673"/>
                    <a:pt x="300" y="8007"/>
                  </a:cubicBezTo>
                  <a:cubicBezTo>
                    <a:pt x="467" y="8640"/>
                    <a:pt x="4236" y="8340"/>
                    <a:pt x="5204" y="8507"/>
                  </a:cubicBezTo>
                  <a:cubicBezTo>
                    <a:pt x="6138" y="8640"/>
                    <a:pt x="8072" y="9107"/>
                    <a:pt x="8072" y="9107"/>
                  </a:cubicBezTo>
                  <a:cubicBezTo>
                    <a:pt x="8072" y="9107"/>
                    <a:pt x="2502" y="8807"/>
                    <a:pt x="2502" y="9908"/>
                  </a:cubicBezTo>
                  <a:cubicBezTo>
                    <a:pt x="2502" y="11009"/>
                    <a:pt x="4870" y="10842"/>
                    <a:pt x="5838" y="10842"/>
                  </a:cubicBezTo>
                  <a:cubicBezTo>
                    <a:pt x="6972" y="10975"/>
                    <a:pt x="8072" y="11409"/>
                    <a:pt x="9006" y="12143"/>
                  </a:cubicBezTo>
                  <a:cubicBezTo>
                    <a:pt x="9473" y="12610"/>
                    <a:pt x="9340" y="15112"/>
                    <a:pt x="10774" y="15579"/>
                  </a:cubicBezTo>
                  <a:cubicBezTo>
                    <a:pt x="11375" y="15812"/>
                    <a:pt x="12009" y="15979"/>
                    <a:pt x="12676" y="1604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945341" y="4169473"/>
              <a:ext cx="198903" cy="33394"/>
            </a:xfrm>
            <a:custGeom>
              <a:avLst/>
              <a:gdLst/>
              <a:ahLst/>
              <a:cxnLst/>
              <a:rect l="l" t="t" r="r" b="b"/>
              <a:pathLst>
                <a:path w="9542" h="1602" fill="none" extrusionOk="0">
                  <a:moveTo>
                    <a:pt x="1" y="1435"/>
                  </a:moveTo>
                  <a:cubicBezTo>
                    <a:pt x="1" y="1435"/>
                    <a:pt x="6372" y="1"/>
                    <a:pt x="9541" y="16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173535" y="4019973"/>
              <a:ext cx="56344" cy="493714"/>
            </a:xfrm>
            <a:custGeom>
              <a:avLst/>
              <a:gdLst/>
              <a:ahLst/>
              <a:cxnLst/>
              <a:rect l="l" t="t" r="r" b="b"/>
              <a:pathLst>
                <a:path w="2703" h="23685" fill="none" extrusionOk="0">
                  <a:moveTo>
                    <a:pt x="2536" y="1"/>
                  </a:moveTo>
                  <a:cubicBezTo>
                    <a:pt x="2536" y="1"/>
                    <a:pt x="0" y="8907"/>
                    <a:pt x="467" y="12109"/>
                  </a:cubicBezTo>
                  <a:cubicBezTo>
                    <a:pt x="968" y="15312"/>
                    <a:pt x="2369" y="18948"/>
                    <a:pt x="2536" y="19415"/>
                  </a:cubicBezTo>
                  <a:cubicBezTo>
                    <a:pt x="2702" y="19915"/>
                    <a:pt x="1969" y="23684"/>
                    <a:pt x="1969" y="2368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057407" y="2612247"/>
              <a:ext cx="1053444" cy="865401"/>
            </a:xfrm>
            <a:custGeom>
              <a:avLst/>
              <a:gdLst/>
              <a:ahLst/>
              <a:cxnLst/>
              <a:rect l="l" t="t" r="r" b="b"/>
              <a:pathLst>
                <a:path w="50537" h="41516" extrusionOk="0">
                  <a:moveTo>
                    <a:pt x="22079" y="1"/>
                  </a:moveTo>
                  <a:cubicBezTo>
                    <a:pt x="21093" y="1"/>
                    <a:pt x="20294" y="466"/>
                    <a:pt x="19415" y="1253"/>
                  </a:cubicBezTo>
                  <a:cubicBezTo>
                    <a:pt x="19021" y="1586"/>
                    <a:pt x="18688" y="1702"/>
                    <a:pt x="18390" y="1702"/>
                  </a:cubicBezTo>
                  <a:cubicBezTo>
                    <a:pt x="17702" y="1702"/>
                    <a:pt x="17197" y="1086"/>
                    <a:pt x="16546" y="1086"/>
                  </a:cubicBezTo>
                  <a:cubicBezTo>
                    <a:pt x="15579" y="1086"/>
                    <a:pt x="14778" y="2521"/>
                    <a:pt x="14778" y="2521"/>
                  </a:cubicBezTo>
                  <a:cubicBezTo>
                    <a:pt x="14778" y="2521"/>
                    <a:pt x="14362" y="2481"/>
                    <a:pt x="13790" y="2481"/>
                  </a:cubicBezTo>
                  <a:cubicBezTo>
                    <a:pt x="12704" y="2481"/>
                    <a:pt x="11057" y="2624"/>
                    <a:pt x="10642" y="3455"/>
                  </a:cubicBezTo>
                  <a:cubicBezTo>
                    <a:pt x="10008" y="4756"/>
                    <a:pt x="10809" y="5556"/>
                    <a:pt x="9541" y="6023"/>
                  </a:cubicBezTo>
                  <a:cubicBezTo>
                    <a:pt x="8273" y="6490"/>
                    <a:pt x="6372" y="7124"/>
                    <a:pt x="6205" y="8892"/>
                  </a:cubicBezTo>
                  <a:cubicBezTo>
                    <a:pt x="6038" y="10626"/>
                    <a:pt x="6372" y="11427"/>
                    <a:pt x="5571" y="11727"/>
                  </a:cubicBezTo>
                  <a:cubicBezTo>
                    <a:pt x="4771" y="12061"/>
                    <a:pt x="3170" y="12861"/>
                    <a:pt x="3036" y="14429"/>
                  </a:cubicBezTo>
                  <a:cubicBezTo>
                    <a:pt x="2870" y="16030"/>
                    <a:pt x="4304" y="16831"/>
                    <a:pt x="2870" y="18265"/>
                  </a:cubicBezTo>
                  <a:cubicBezTo>
                    <a:pt x="1435" y="19700"/>
                    <a:pt x="1" y="20800"/>
                    <a:pt x="1268" y="21768"/>
                  </a:cubicBezTo>
                  <a:cubicBezTo>
                    <a:pt x="2536" y="22702"/>
                    <a:pt x="3804" y="23035"/>
                    <a:pt x="3637" y="24470"/>
                  </a:cubicBezTo>
                  <a:cubicBezTo>
                    <a:pt x="3503" y="25871"/>
                    <a:pt x="1869" y="27639"/>
                    <a:pt x="3170" y="28439"/>
                  </a:cubicBezTo>
                  <a:cubicBezTo>
                    <a:pt x="4471" y="29240"/>
                    <a:pt x="5705" y="29240"/>
                    <a:pt x="5705" y="30641"/>
                  </a:cubicBezTo>
                  <a:cubicBezTo>
                    <a:pt x="5705" y="32075"/>
                    <a:pt x="5271" y="34143"/>
                    <a:pt x="6672" y="34477"/>
                  </a:cubicBezTo>
                  <a:cubicBezTo>
                    <a:pt x="8073" y="34777"/>
                    <a:pt x="10175" y="34477"/>
                    <a:pt x="10175" y="35411"/>
                  </a:cubicBezTo>
                  <a:cubicBezTo>
                    <a:pt x="10175" y="36303"/>
                    <a:pt x="10317" y="37847"/>
                    <a:pt x="12064" y="37847"/>
                  </a:cubicBezTo>
                  <a:cubicBezTo>
                    <a:pt x="12212" y="37847"/>
                    <a:pt x="12371" y="37836"/>
                    <a:pt x="12543" y="37813"/>
                  </a:cubicBezTo>
                  <a:cubicBezTo>
                    <a:pt x="13782" y="37646"/>
                    <a:pt x="14580" y="37367"/>
                    <a:pt x="15125" y="37367"/>
                  </a:cubicBezTo>
                  <a:cubicBezTo>
                    <a:pt x="15563" y="37367"/>
                    <a:pt x="15837" y="37548"/>
                    <a:pt x="16046" y="38113"/>
                  </a:cubicBezTo>
                  <a:cubicBezTo>
                    <a:pt x="16508" y="39316"/>
                    <a:pt x="17485" y="40062"/>
                    <a:pt x="18631" y="40062"/>
                  </a:cubicBezTo>
                  <a:cubicBezTo>
                    <a:pt x="18725" y="40062"/>
                    <a:pt x="18819" y="40057"/>
                    <a:pt x="18914" y="40047"/>
                  </a:cubicBezTo>
                  <a:cubicBezTo>
                    <a:pt x="19400" y="39983"/>
                    <a:pt x="19960" y="39920"/>
                    <a:pt x="20527" y="39920"/>
                  </a:cubicBezTo>
                  <a:cubicBezTo>
                    <a:pt x="21440" y="39920"/>
                    <a:pt x="22372" y="40085"/>
                    <a:pt x="23051" y="40681"/>
                  </a:cubicBezTo>
                  <a:cubicBezTo>
                    <a:pt x="23584" y="41115"/>
                    <a:pt x="24251" y="41382"/>
                    <a:pt x="24952" y="41448"/>
                  </a:cubicBezTo>
                  <a:lnTo>
                    <a:pt x="24952" y="41515"/>
                  </a:lnTo>
                  <a:lnTo>
                    <a:pt x="25586" y="41515"/>
                  </a:lnTo>
                  <a:lnTo>
                    <a:pt x="25586" y="41448"/>
                  </a:lnTo>
                  <a:cubicBezTo>
                    <a:pt x="26286" y="41382"/>
                    <a:pt x="26953" y="41115"/>
                    <a:pt x="27487" y="40681"/>
                  </a:cubicBezTo>
                  <a:cubicBezTo>
                    <a:pt x="28169" y="40082"/>
                    <a:pt x="29108" y="39905"/>
                    <a:pt x="30025" y="39905"/>
                  </a:cubicBezTo>
                  <a:cubicBezTo>
                    <a:pt x="30587" y="39905"/>
                    <a:pt x="31142" y="39971"/>
                    <a:pt x="31623" y="40047"/>
                  </a:cubicBezTo>
                  <a:cubicBezTo>
                    <a:pt x="31735" y="40062"/>
                    <a:pt x="31845" y="40069"/>
                    <a:pt x="31954" y="40069"/>
                  </a:cubicBezTo>
                  <a:cubicBezTo>
                    <a:pt x="33080" y="40069"/>
                    <a:pt x="34036" y="39299"/>
                    <a:pt x="34492" y="38113"/>
                  </a:cubicBezTo>
                  <a:cubicBezTo>
                    <a:pt x="34700" y="37548"/>
                    <a:pt x="34975" y="37367"/>
                    <a:pt x="35413" y="37367"/>
                  </a:cubicBezTo>
                  <a:cubicBezTo>
                    <a:pt x="35958" y="37367"/>
                    <a:pt x="36756" y="37646"/>
                    <a:pt x="37995" y="37813"/>
                  </a:cubicBezTo>
                  <a:cubicBezTo>
                    <a:pt x="38166" y="37836"/>
                    <a:pt x="38325" y="37847"/>
                    <a:pt x="38473" y="37847"/>
                  </a:cubicBezTo>
                  <a:cubicBezTo>
                    <a:pt x="40221" y="37847"/>
                    <a:pt x="40363" y="36303"/>
                    <a:pt x="40363" y="35411"/>
                  </a:cubicBezTo>
                  <a:cubicBezTo>
                    <a:pt x="40363" y="34477"/>
                    <a:pt x="42431" y="34777"/>
                    <a:pt x="43865" y="34477"/>
                  </a:cubicBezTo>
                  <a:cubicBezTo>
                    <a:pt x="45300" y="34143"/>
                    <a:pt x="44833" y="32075"/>
                    <a:pt x="44833" y="30641"/>
                  </a:cubicBezTo>
                  <a:cubicBezTo>
                    <a:pt x="44833" y="29240"/>
                    <a:pt x="46100" y="29206"/>
                    <a:pt x="47368" y="28439"/>
                  </a:cubicBezTo>
                  <a:cubicBezTo>
                    <a:pt x="48636" y="27639"/>
                    <a:pt x="47034" y="25904"/>
                    <a:pt x="46868" y="24470"/>
                  </a:cubicBezTo>
                  <a:cubicBezTo>
                    <a:pt x="46734" y="23035"/>
                    <a:pt x="48002" y="22702"/>
                    <a:pt x="49269" y="21768"/>
                  </a:cubicBezTo>
                  <a:cubicBezTo>
                    <a:pt x="50537" y="20800"/>
                    <a:pt x="49103" y="19700"/>
                    <a:pt x="47668" y="18265"/>
                  </a:cubicBezTo>
                  <a:cubicBezTo>
                    <a:pt x="46267" y="16831"/>
                    <a:pt x="47668" y="16030"/>
                    <a:pt x="47535" y="14429"/>
                  </a:cubicBezTo>
                  <a:cubicBezTo>
                    <a:pt x="47368" y="12861"/>
                    <a:pt x="45767" y="12061"/>
                    <a:pt x="44966" y="11727"/>
                  </a:cubicBezTo>
                  <a:cubicBezTo>
                    <a:pt x="44166" y="11427"/>
                    <a:pt x="44499" y="10626"/>
                    <a:pt x="44332" y="8892"/>
                  </a:cubicBezTo>
                  <a:cubicBezTo>
                    <a:pt x="44199" y="7124"/>
                    <a:pt x="42264" y="6490"/>
                    <a:pt x="40997" y="6023"/>
                  </a:cubicBezTo>
                  <a:cubicBezTo>
                    <a:pt x="39729" y="5523"/>
                    <a:pt x="40530" y="4756"/>
                    <a:pt x="39896" y="3455"/>
                  </a:cubicBezTo>
                  <a:cubicBezTo>
                    <a:pt x="39481" y="2624"/>
                    <a:pt x="37834" y="2481"/>
                    <a:pt x="36748" y="2481"/>
                  </a:cubicBezTo>
                  <a:cubicBezTo>
                    <a:pt x="36176" y="2481"/>
                    <a:pt x="35760" y="2521"/>
                    <a:pt x="35760" y="2521"/>
                  </a:cubicBezTo>
                  <a:cubicBezTo>
                    <a:pt x="35760" y="2521"/>
                    <a:pt x="34959" y="1086"/>
                    <a:pt x="34025" y="1086"/>
                  </a:cubicBezTo>
                  <a:cubicBezTo>
                    <a:pt x="33351" y="1086"/>
                    <a:pt x="32838" y="1702"/>
                    <a:pt x="32160" y="1702"/>
                  </a:cubicBezTo>
                  <a:cubicBezTo>
                    <a:pt x="31866" y="1702"/>
                    <a:pt x="31540" y="1586"/>
                    <a:pt x="31156" y="1253"/>
                  </a:cubicBezTo>
                  <a:cubicBezTo>
                    <a:pt x="30277" y="466"/>
                    <a:pt x="29462" y="1"/>
                    <a:pt x="28466" y="1"/>
                  </a:cubicBezTo>
                  <a:cubicBezTo>
                    <a:pt x="28027" y="1"/>
                    <a:pt x="27552" y="91"/>
                    <a:pt x="27020" y="286"/>
                  </a:cubicBezTo>
                  <a:cubicBezTo>
                    <a:pt x="26453" y="519"/>
                    <a:pt x="25853" y="686"/>
                    <a:pt x="25286" y="853"/>
                  </a:cubicBezTo>
                  <a:cubicBezTo>
                    <a:pt x="24685" y="686"/>
                    <a:pt x="24085" y="519"/>
                    <a:pt x="23518" y="286"/>
                  </a:cubicBezTo>
                  <a:cubicBezTo>
                    <a:pt x="22986" y="91"/>
                    <a:pt x="22514" y="1"/>
                    <a:pt x="2207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6300085" y="3138896"/>
              <a:ext cx="101536" cy="159694"/>
            </a:xfrm>
            <a:custGeom>
              <a:avLst/>
              <a:gdLst/>
              <a:ahLst/>
              <a:cxnLst/>
              <a:rect l="l" t="t" r="r" b="b"/>
              <a:pathLst>
                <a:path w="4871" h="7661" extrusionOk="0">
                  <a:moveTo>
                    <a:pt x="1754" y="0"/>
                  </a:moveTo>
                  <a:cubicBezTo>
                    <a:pt x="1511" y="0"/>
                    <a:pt x="1277" y="98"/>
                    <a:pt x="1068" y="339"/>
                  </a:cubicBezTo>
                  <a:cubicBezTo>
                    <a:pt x="0" y="1606"/>
                    <a:pt x="367" y="4842"/>
                    <a:pt x="1802" y="6477"/>
                  </a:cubicBezTo>
                  <a:cubicBezTo>
                    <a:pt x="2669" y="7465"/>
                    <a:pt x="3610" y="7661"/>
                    <a:pt x="4218" y="7661"/>
                  </a:cubicBezTo>
                  <a:cubicBezTo>
                    <a:pt x="4615" y="7661"/>
                    <a:pt x="4871" y="7577"/>
                    <a:pt x="4871" y="7577"/>
                  </a:cubicBezTo>
                  <a:lnTo>
                    <a:pt x="3970" y="1773"/>
                  </a:lnTo>
                  <a:cubicBezTo>
                    <a:pt x="3970" y="1773"/>
                    <a:pt x="2788" y="0"/>
                    <a:pt x="1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6300085" y="3119531"/>
              <a:ext cx="101536" cy="188439"/>
            </a:xfrm>
            <a:custGeom>
              <a:avLst/>
              <a:gdLst/>
              <a:ahLst/>
              <a:cxnLst/>
              <a:rect l="l" t="t" r="r" b="b"/>
              <a:pathLst>
                <a:path w="4871" h="9040" fill="none" extrusionOk="0">
                  <a:moveTo>
                    <a:pt x="3970" y="2702"/>
                  </a:moveTo>
                  <a:cubicBezTo>
                    <a:pt x="3970" y="2702"/>
                    <a:pt x="2169" y="0"/>
                    <a:pt x="1068" y="1268"/>
                  </a:cubicBezTo>
                  <a:cubicBezTo>
                    <a:pt x="0" y="2535"/>
                    <a:pt x="367" y="5771"/>
                    <a:pt x="1802" y="7406"/>
                  </a:cubicBezTo>
                  <a:cubicBezTo>
                    <a:pt x="3236" y="9040"/>
                    <a:pt x="4871" y="8506"/>
                    <a:pt x="4871" y="850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753442" y="3141231"/>
              <a:ext cx="115440" cy="153273"/>
            </a:xfrm>
            <a:custGeom>
              <a:avLst/>
              <a:gdLst/>
              <a:ahLst/>
              <a:cxnLst/>
              <a:rect l="l" t="t" r="r" b="b"/>
              <a:pathLst>
                <a:path w="5538" h="7353" extrusionOk="0">
                  <a:moveTo>
                    <a:pt x="3871" y="1"/>
                  </a:moveTo>
                  <a:cubicBezTo>
                    <a:pt x="2871" y="1"/>
                    <a:pt x="1568" y="1528"/>
                    <a:pt x="1568" y="1528"/>
                  </a:cubicBezTo>
                  <a:lnTo>
                    <a:pt x="0" y="7165"/>
                  </a:lnTo>
                  <a:cubicBezTo>
                    <a:pt x="0" y="7165"/>
                    <a:pt x="401" y="7353"/>
                    <a:pt x="1005" y="7353"/>
                  </a:cubicBezTo>
                  <a:cubicBezTo>
                    <a:pt x="1595" y="7353"/>
                    <a:pt x="2378" y="7174"/>
                    <a:pt x="3169" y="6465"/>
                  </a:cubicBezTo>
                  <a:cubicBezTo>
                    <a:pt x="4804" y="5030"/>
                    <a:pt x="5538" y="1828"/>
                    <a:pt x="4604" y="427"/>
                  </a:cubicBezTo>
                  <a:cubicBezTo>
                    <a:pt x="4407" y="120"/>
                    <a:pt x="4151" y="1"/>
                    <a:pt x="3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6753442" y="3120907"/>
              <a:ext cx="115440" cy="184979"/>
            </a:xfrm>
            <a:custGeom>
              <a:avLst/>
              <a:gdLst/>
              <a:ahLst/>
              <a:cxnLst/>
              <a:rect l="l" t="t" r="r" b="b"/>
              <a:pathLst>
                <a:path w="5538" h="8874" fill="none" extrusionOk="0">
                  <a:moveTo>
                    <a:pt x="1568" y="2503"/>
                  </a:moveTo>
                  <a:cubicBezTo>
                    <a:pt x="1568" y="2503"/>
                    <a:pt x="3703" y="1"/>
                    <a:pt x="4604" y="1402"/>
                  </a:cubicBezTo>
                  <a:cubicBezTo>
                    <a:pt x="5538" y="2803"/>
                    <a:pt x="4804" y="6005"/>
                    <a:pt x="3169" y="7440"/>
                  </a:cubicBezTo>
                  <a:cubicBezTo>
                    <a:pt x="1568" y="8874"/>
                    <a:pt x="0" y="8140"/>
                    <a:pt x="0" y="814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355720" y="3034004"/>
              <a:ext cx="467282" cy="494402"/>
            </a:xfrm>
            <a:custGeom>
              <a:avLst/>
              <a:gdLst/>
              <a:ahLst/>
              <a:cxnLst/>
              <a:rect l="l" t="t" r="r" b="b"/>
              <a:pathLst>
                <a:path w="22417" h="23718" extrusionOk="0">
                  <a:moveTo>
                    <a:pt x="5704" y="0"/>
                  </a:moveTo>
                  <a:cubicBezTo>
                    <a:pt x="5704" y="0"/>
                    <a:pt x="4770" y="834"/>
                    <a:pt x="3803" y="834"/>
                  </a:cubicBezTo>
                  <a:cubicBezTo>
                    <a:pt x="3202" y="834"/>
                    <a:pt x="2602" y="801"/>
                    <a:pt x="2001" y="734"/>
                  </a:cubicBezTo>
                  <a:cubicBezTo>
                    <a:pt x="1768" y="868"/>
                    <a:pt x="1468" y="934"/>
                    <a:pt x="1168" y="968"/>
                  </a:cubicBezTo>
                  <a:lnTo>
                    <a:pt x="334" y="968"/>
                  </a:lnTo>
                  <a:cubicBezTo>
                    <a:pt x="334" y="968"/>
                    <a:pt x="0" y="8106"/>
                    <a:pt x="1168" y="13243"/>
                  </a:cubicBezTo>
                  <a:cubicBezTo>
                    <a:pt x="2368" y="18380"/>
                    <a:pt x="7005" y="22183"/>
                    <a:pt x="8940" y="23250"/>
                  </a:cubicBezTo>
                  <a:cubicBezTo>
                    <a:pt x="9525" y="23579"/>
                    <a:pt x="10239" y="23718"/>
                    <a:pt x="10976" y="23718"/>
                  </a:cubicBezTo>
                  <a:cubicBezTo>
                    <a:pt x="12635" y="23718"/>
                    <a:pt x="14408" y="23014"/>
                    <a:pt x="15077" y="22183"/>
                  </a:cubicBezTo>
                  <a:cubicBezTo>
                    <a:pt x="16011" y="20982"/>
                    <a:pt x="19080" y="17413"/>
                    <a:pt x="20481" y="14311"/>
                  </a:cubicBezTo>
                  <a:cubicBezTo>
                    <a:pt x="21916" y="11208"/>
                    <a:pt x="22416" y="2135"/>
                    <a:pt x="22416" y="1535"/>
                  </a:cubicBezTo>
                  <a:cubicBezTo>
                    <a:pt x="22416" y="968"/>
                    <a:pt x="20481" y="1668"/>
                    <a:pt x="19914" y="267"/>
                  </a:cubicBezTo>
                  <a:cubicBezTo>
                    <a:pt x="19361" y="738"/>
                    <a:pt x="18669" y="1001"/>
                    <a:pt x="17955" y="1001"/>
                  </a:cubicBezTo>
                  <a:cubicBezTo>
                    <a:pt x="17808" y="1001"/>
                    <a:pt x="17660" y="990"/>
                    <a:pt x="17513" y="968"/>
                  </a:cubicBezTo>
                  <a:cubicBezTo>
                    <a:pt x="16712" y="834"/>
                    <a:pt x="15945" y="601"/>
                    <a:pt x="15244" y="267"/>
                  </a:cubicBezTo>
                  <a:cubicBezTo>
                    <a:pt x="15244" y="267"/>
                    <a:pt x="14242" y="920"/>
                    <a:pt x="13290" y="920"/>
                  </a:cubicBezTo>
                  <a:cubicBezTo>
                    <a:pt x="13103" y="920"/>
                    <a:pt x="12918" y="894"/>
                    <a:pt x="12742" y="834"/>
                  </a:cubicBezTo>
                  <a:cubicBezTo>
                    <a:pt x="11675" y="501"/>
                    <a:pt x="10474" y="134"/>
                    <a:pt x="10474" y="134"/>
                  </a:cubicBezTo>
                  <a:cubicBezTo>
                    <a:pt x="9901" y="482"/>
                    <a:pt x="9235" y="664"/>
                    <a:pt x="8560" y="664"/>
                  </a:cubicBezTo>
                  <a:cubicBezTo>
                    <a:pt x="8331" y="664"/>
                    <a:pt x="8100" y="643"/>
                    <a:pt x="7872" y="601"/>
                  </a:cubicBezTo>
                  <a:cubicBezTo>
                    <a:pt x="6204" y="367"/>
                    <a:pt x="5704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6430116" y="3611119"/>
              <a:ext cx="308047" cy="477017"/>
            </a:xfrm>
            <a:custGeom>
              <a:avLst/>
              <a:gdLst/>
              <a:ahLst/>
              <a:cxnLst/>
              <a:rect l="l" t="t" r="r" b="b"/>
              <a:pathLst>
                <a:path w="14778" h="22884" fill="none" extrusionOk="0">
                  <a:moveTo>
                    <a:pt x="14777" y="1"/>
                  </a:moveTo>
                  <a:lnTo>
                    <a:pt x="5471" y="22884"/>
                  </a:lnTo>
                  <a:lnTo>
                    <a:pt x="0" y="9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6519812" y="4083258"/>
              <a:ext cx="63994" cy="54697"/>
            </a:xfrm>
            <a:custGeom>
              <a:avLst/>
              <a:gdLst/>
              <a:ahLst/>
              <a:cxnLst/>
              <a:rect l="l" t="t" r="r" b="b"/>
              <a:pathLst>
                <a:path w="3070" h="2624" extrusionOk="0">
                  <a:moveTo>
                    <a:pt x="1301" y="0"/>
                  </a:moveTo>
                  <a:cubicBezTo>
                    <a:pt x="567" y="0"/>
                    <a:pt x="0" y="601"/>
                    <a:pt x="0" y="1301"/>
                  </a:cubicBezTo>
                  <a:cubicBezTo>
                    <a:pt x="0" y="2093"/>
                    <a:pt x="644" y="2624"/>
                    <a:pt x="1319" y="2624"/>
                  </a:cubicBezTo>
                  <a:cubicBezTo>
                    <a:pt x="1639" y="2624"/>
                    <a:pt x="1967" y="2504"/>
                    <a:pt x="2235" y="2235"/>
                  </a:cubicBezTo>
                  <a:cubicBezTo>
                    <a:pt x="3069" y="1401"/>
                    <a:pt x="2469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5928773" y="4497677"/>
              <a:ext cx="749586" cy="22950"/>
            </a:xfrm>
            <a:custGeom>
              <a:avLst/>
              <a:gdLst/>
              <a:ahLst/>
              <a:cxnLst/>
              <a:rect l="l" t="t" r="r" b="b"/>
              <a:pathLst>
                <a:path w="35960" h="1101" extrusionOk="0">
                  <a:moveTo>
                    <a:pt x="1" y="0"/>
                  </a:moveTo>
                  <a:lnTo>
                    <a:pt x="1" y="1101"/>
                  </a:lnTo>
                  <a:lnTo>
                    <a:pt x="35960" y="1101"/>
                  </a:lnTo>
                  <a:lnTo>
                    <a:pt x="35960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5382258" y="4010238"/>
              <a:ext cx="904631" cy="510390"/>
            </a:xfrm>
            <a:custGeom>
              <a:avLst/>
              <a:gdLst/>
              <a:ahLst/>
              <a:cxnLst/>
              <a:rect l="l" t="t" r="r" b="b"/>
              <a:pathLst>
                <a:path w="43398" h="24485" extrusionOk="0">
                  <a:moveTo>
                    <a:pt x="0" y="1"/>
                  </a:moveTo>
                  <a:lnTo>
                    <a:pt x="7305" y="24485"/>
                  </a:lnTo>
                  <a:lnTo>
                    <a:pt x="43398" y="24485"/>
                  </a:lnTo>
                  <a:lnTo>
                    <a:pt x="36092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53" name="Google Shape;653;p31"/>
          <p:cNvGrpSpPr/>
          <p:nvPr/>
        </p:nvGrpSpPr>
        <p:grpSpPr>
          <a:xfrm>
            <a:off x="6239315" y="1378124"/>
            <a:ext cx="292556" cy="406656"/>
            <a:chOff x="5768686" y="1207417"/>
            <a:chExt cx="322660" cy="448501"/>
          </a:xfrm>
        </p:grpSpPr>
        <p:sp>
          <p:nvSpPr>
            <p:cNvPr id="654" name="Google Shape;654;p31"/>
            <p:cNvSpPr/>
            <p:nvPr/>
          </p:nvSpPr>
          <p:spPr>
            <a:xfrm>
              <a:off x="5768686" y="1207417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5997460" y="1207417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4503" y="44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5818756" y="135831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5818756" y="141949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5818756" y="1479986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5818756" y="1541187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0" name="Google Shape;660;p31"/>
          <p:cNvGrpSpPr/>
          <p:nvPr/>
        </p:nvGrpSpPr>
        <p:grpSpPr>
          <a:xfrm>
            <a:off x="5673803" y="832317"/>
            <a:ext cx="292556" cy="406675"/>
            <a:chOff x="5144983" y="773528"/>
            <a:chExt cx="322660" cy="448522"/>
          </a:xfrm>
        </p:grpSpPr>
        <p:sp>
          <p:nvSpPr>
            <p:cNvPr id="661" name="Google Shape;661;p31"/>
            <p:cNvSpPr/>
            <p:nvPr/>
          </p:nvSpPr>
          <p:spPr>
            <a:xfrm>
              <a:off x="5357060" y="1018290"/>
              <a:ext cx="13237" cy="21"/>
            </a:xfrm>
            <a:custGeom>
              <a:avLst/>
              <a:gdLst/>
              <a:ahLst/>
              <a:cxnLst/>
              <a:rect l="l" t="t" r="r" b="b"/>
              <a:pathLst>
                <a:path w="635" h="1" fill="none" extrusionOk="0">
                  <a:moveTo>
                    <a:pt x="634" y="0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5144983" y="773528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0" y="1"/>
                  </a:moveTo>
                  <a:lnTo>
                    <a:pt x="0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5373736" y="773528"/>
              <a:ext cx="93907" cy="91113"/>
            </a:xfrm>
            <a:custGeom>
              <a:avLst/>
              <a:gdLst/>
              <a:ahLst/>
              <a:cxnLst/>
              <a:rect l="l" t="t" r="r" b="b"/>
              <a:pathLst>
                <a:path w="4505" h="4371" extrusionOk="0">
                  <a:moveTo>
                    <a:pt x="1" y="1"/>
                  </a:moveTo>
                  <a:lnTo>
                    <a:pt x="1" y="4370"/>
                  </a:lnTo>
                  <a:lnTo>
                    <a:pt x="4504" y="4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5194344" y="924425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5194344" y="98491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5194344" y="104609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5194344" y="110659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8" name="Google Shape;668;p31"/>
          <p:cNvGrpSpPr/>
          <p:nvPr/>
        </p:nvGrpSpPr>
        <p:grpSpPr>
          <a:xfrm>
            <a:off x="5095043" y="3039554"/>
            <a:ext cx="292556" cy="406656"/>
            <a:chOff x="4506667" y="3207891"/>
            <a:chExt cx="322660" cy="448501"/>
          </a:xfrm>
        </p:grpSpPr>
        <p:sp>
          <p:nvSpPr>
            <p:cNvPr id="669" name="Google Shape;669;p31"/>
            <p:cNvSpPr/>
            <p:nvPr/>
          </p:nvSpPr>
          <p:spPr>
            <a:xfrm>
              <a:off x="4506667" y="3207891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0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4735441" y="3207891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0"/>
                  </a:moveTo>
                  <a:lnTo>
                    <a:pt x="0" y="4403"/>
                  </a:lnTo>
                  <a:lnTo>
                    <a:pt x="4503" y="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4556028" y="335876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4556028" y="3419968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4556028" y="348046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4556028" y="354164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75" name="Google Shape;675;p31"/>
          <p:cNvGrpSpPr/>
          <p:nvPr/>
        </p:nvGrpSpPr>
        <p:grpSpPr>
          <a:xfrm>
            <a:off x="5095043" y="1960203"/>
            <a:ext cx="292556" cy="406675"/>
            <a:chOff x="4506667" y="2017474"/>
            <a:chExt cx="322660" cy="448522"/>
          </a:xfrm>
        </p:grpSpPr>
        <p:sp>
          <p:nvSpPr>
            <p:cNvPr id="676" name="Google Shape;676;p31"/>
            <p:cNvSpPr/>
            <p:nvPr/>
          </p:nvSpPr>
          <p:spPr>
            <a:xfrm>
              <a:off x="4506667" y="2017474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4735441" y="2017474"/>
              <a:ext cx="93886" cy="91113"/>
            </a:xfrm>
            <a:custGeom>
              <a:avLst/>
              <a:gdLst/>
              <a:ahLst/>
              <a:cxnLst/>
              <a:rect l="l" t="t" r="r" b="b"/>
              <a:pathLst>
                <a:path w="4504" h="4371" extrusionOk="0">
                  <a:moveTo>
                    <a:pt x="0" y="1"/>
                  </a:moveTo>
                  <a:lnTo>
                    <a:pt x="0" y="4371"/>
                  </a:lnTo>
                  <a:lnTo>
                    <a:pt x="4503" y="4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4556028" y="2168371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4556028" y="222886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556028" y="229004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4556028" y="2350536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682" name="Google Shape;682;p31"/>
          <p:cNvSpPr txBox="1">
            <a:spLocks noGrp="1"/>
          </p:cNvSpPr>
          <p:nvPr>
            <p:ph type="title"/>
          </p:nvPr>
        </p:nvSpPr>
        <p:spPr>
          <a:xfrm>
            <a:off x="676048" y="1658856"/>
            <a:ext cx="5790202" cy="16714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Springboot application</a:t>
            </a:r>
            <a:endParaRPr dirty="0"/>
          </a:p>
        </p:txBody>
      </p:sp>
      <p:sp>
        <p:nvSpPr>
          <p:cNvPr id="683" name="Google Shape;683;p31"/>
          <p:cNvSpPr txBox="1">
            <a:spLocks noGrp="1"/>
          </p:cNvSpPr>
          <p:nvPr>
            <p:ph type="title" idx="2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84" name="Google Shape;684;p31"/>
          <p:cNvSpPr txBox="1">
            <a:spLocks noGrp="1"/>
          </p:cNvSpPr>
          <p:nvPr>
            <p:ph type="subTitle" idx="1"/>
          </p:nvPr>
        </p:nvSpPr>
        <p:spPr>
          <a:xfrm>
            <a:off x="1167894" y="3530127"/>
            <a:ext cx="29601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85" name="Google Shape;685;p31"/>
          <p:cNvSpPr/>
          <p:nvPr/>
        </p:nvSpPr>
        <p:spPr>
          <a:xfrm rot="5400000">
            <a:off x="2443025" y="82422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for springboot</a:t>
            </a:r>
            <a:endParaRPr dirty="0"/>
          </a:p>
        </p:txBody>
      </p:sp>
      <p:sp>
        <p:nvSpPr>
          <p:cNvPr id="224" name="Google Shape;224;p24"/>
          <p:cNvSpPr txBox="1">
            <a:spLocks noGrp="1"/>
          </p:cNvSpPr>
          <p:nvPr>
            <p:ph type="body" idx="1"/>
          </p:nvPr>
        </p:nvSpPr>
        <p:spPr>
          <a:xfrm>
            <a:off x="3445822" y="1436153"/>
            <a:ext cx="2029975" cy="3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Spring </a:t>
            </a:r>
            <a:r>
              <a:rPr lang="en-US" sz="1400" dirty="0" err="1"/>
              <a:t>initializr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CCD5E-1C83-5DA8-BB9C-00879C5B6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487" y="1810328"/>
            <a:ext cx="4502644" cy="279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8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for springboot</a:t>
            </a:r>
            <a:endParaRPr dirty="0"/>
          </a:p>
        </p:txBody>
      </p:sp>
      <p:sp>
        <p:nvSpPr>
          <p:cNvPr id="224" name="Google Shape;224;p24"/>
          <p:cNvSpPr txBox="1">
            <a:spLocks noGrp="1"/>
          </p:cNvSpPr>
          <p:nvPr>
            <p:ph type="body" idx="1"/>
          </p:nvPr>
        </p:nvSpPr>
        <p:spPr>
          <a:xfrm>
            <a:off x="1961579" y="1359209"/>
            <a:ext cx="2029975" cy="37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ProjectApplication.java</a:t>
            </a:r>
            <a:endParaRPr sz="14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2CABEF8-3DDE-10C1-EA2F-990374CA0F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26" t="-695" r="32766" b="41092"/>
          <a:stretch/>
        </p:blipFill>
        <p:spPr>
          <a:xfrm>
            <a:off x="145550" y="1656522"/>
            <a:ext cx="5281215" cy="277103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5B3BCAB-78FD-E248-F95B-8B830BA4EF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2" t="6956" r="58724" b="58107"/>
          <a:stretch/>
        </p:blipFill>
        <p:spPr>
          <a:xfrm>
            <a:off x="5587339" y="2143539"/>
            <a:ext cx="3411111" cy="17969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B72FCB-47F2-4372-CC2C-0F58A70008A5}"/>
              </a:ext>
            </a:extLst>
          </p:cNvPr>
          <p:cNvSpPr txBox="1"/>
          <p:nvPr/>
        </p:nvSpPr>
        <p:spPr>
          <a:xfrm>
            <a:off x="6392849" y="1733384"/>
            <a:ext cx="212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Application.properties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 for springboot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72FCB-47F2-4372-CC2C-0F58A70008A5}"/>
              </a:ext>
            </a:extLst>
          </p:cNvPr>
          <p:cNvSpPr txBox="1"/>
          <p:nvPr/>
        </p:nvSpPr>
        <p:spPr>
          <a:xfrm>
            <a:off x="3745065" y="1447137"/>
            <a:ext cx="2122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localhost:8083/msg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0703295-6C3F-A9D3-536B-AAC27818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462" y="1804163"/>
            <a:ext cx="4796955" cy="299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2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1" name="Google Shape;581;p31"/>
          <p:cNvCxnSpPr/>
          <p:nvPr/>
        </p:nvCxnSpPr>
        <p:spPr>
          <a:xfrm>
            <a:off x="5533206" y="1540889"/>
            <a:ext cx="2442900" cy="24429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2" name="Google Shape;582;p31"/>
          <p:cNvGrpSpPr/>
          <p:nvPr/>
        </p:nvGrpSpPr>
        <p:grpSpPr>
          <a:xfrm>
            <a:off x="4682056" y="841516"/>
            <a:ext cx="3748715" cy="3468037"/>
            <a:chOff x="5009550" y="697395"/>
            <a:chExt cx="4134460" cy="3824900"/>
          </a:xfrm>
        </p:grpSpPr>
        <p:sp>
          <p:nvSpPr>
            <p:cNvPr id="583" name="Google Shape;583;p31"/>
            <p:cNvSpPr/>
            <p:nvPr/>
          </p:nvSpPr>
          <p:spPr>
            <a:xfrm rot="10800000" flipH="1">
              <a:off x="6316581" y="929161"/>
              <a:ext cx="576343" cy="1044085"/>
            </a:xfrm>
            <a:custGeom>
              <a:avLst/>
              <a:gdLst/>
              <a:ahLst/>
              <a:cxnLst/>
              <a:rect l="l" t="t" r="r" b="b"/>
              <a:pathLst>
                <a:path w="29522" h="38520" fill="none" extrusionOk="0">
                  <a:moveTo>
                    <a:pt x="29522" y="1"/>
                  </a:moveTo>
                  <a:lnTo>
                    <a:pt x="29522" y="34373"/>
                  </a:lnTo>
                  <a:cubicBezTo>
                    <a:pt x="29522" y="36695"/>
                    <a:pt x="27698" y="38519"/>
                    <a:pt x="25376" y="38519"/>
                  </a:cubicBezTo>
                  <a:lnTo>
                    <a:pt x="1" y="38519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dash"/>
              <a:miter lim="414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5197301" y="697395"/>
              <a:ext cx="1176513" cy="701622"/>
            </a:xfrm>
            <a:custGeom>
              <a:avLst/>
              <a:gdLst/>
              <a:ahLst/>
              <a:cxnLst/>
              <a:rect l="l" t="t" r="r" b="b"/>
              <a:pathLst>
                <a:path w="56441" h="33659" fill="none" extrusionOk="0">
                  <a:moveTo>
                    <a:pt x="49936" y="20315"/>
                  </a:moveTo>
                  <a:cubicBezTo>
                    <a:pt x="51637" y="11275"/>
                    <a:pt x="41596" y="4637"/>
                    <a:pt x="33958" y="9774"/>
                  </a:cubicBezTo>
                  <a:cubicBezTo>
                    <a:pt x="31389" y="3537"/>
                    <a:pt x="24818" y="1"/>
                    <a:pt x="18246" y="1302"/>
                  </a:cubicBezTo>
                  <a:cubicBezTo>
                    <a:pt x="11642" y="2603"/>
                    <a:pt x="6905" y="8373"/>
                    <a:pt x="6938" y="15112"/>
                  </a:cubicBezTo>
                  <a:lnTo>
                    <a:pt x="6938" y="15612"/>
                  </a:lnTo>
                  <a:cubicBezTo>
                    <a:pt x="2769" y="16779"/>
                    <a:pt x="0" y="20716"/>
                    <a:pt x="300" y="25052"/>
                  </a:cubicBezTo>
                  <a:cubicBezTo>
                    <a:pt x="600" y="29355"/>
                    <a:pt x="3903" y="32858"/>
                    <a:pt x="8173" y="33458"/>
                  </a:cubicBezTo>
                  <a:lnTo>
                    <a:pt x="8173" y="33558"/>
                  </a:lnTo>
                  <a:lnTo>
                    <a:pt x="49502" y="33558"/>
                  </a:lnTo>
                  <a:cubicBezTo>
                    <a:pt x="53138" y="33658"/>
                    <a:pt x="56207" y="30823"/>
                    <a:pt x="56340" y="27154"/>
                  </a:cubicBezTo>
                  <a:cubicBezTo>
                    <a:pt x="56440" y="23484"/>
                    <a:pt x="53605" y="20449"/>
                    <a:pt x="49936" y="2031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5621429" y="1437258"/>
              <a:ext cx="21" cy="2545287"/>
            </a:xfrm>
            <a:custGeom>
              <a:avLst/>
              <a:gdLst/>
              <a:ahLst/>
              <a:cxnLst/>
              <a:rect l="l" t="t" r="r" b="b"/>
              <a:pathLst>
                <a:path w="1" h="118786" fill="none" extrusionOk="0">
                  <a:moveTo>
                    <a:pt x="1" y="118786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941172" y="1732338"/>
              <a:ext cx="1433802" cy="815644"/>
            </a:xfrm>
            <a:custGeom>
              <a:avLst/>
              <a:gdLst/>
              <a:ahLst/>
              <a:cxnLst/>
              <a:rect l="l" t="t" r="r" b="b"/>
              <a:pathLst>
                <a:path w="68784" h="39129" extrusionOk="0">
                  <a:moveTo>
                    <a:pt x="24452" y="1"/>
                  </a:moveTo>
                  <a:cubicBezTo>
                    <a:pt x="24452" y="1"/>
                    <a:pt x="13277" y="4237"/>
                    <a:pt x="11576" y="5805"/>
                  </a:cubicBezTo>
                  <a:cubicBezTo>
                    <a:pt x="9874" y="7339"/>
                    <a:pt x="1" y="39129"/>
                    <a:pt x="1" y="39129"/>
                  </a:cubicBezTo>
                  <a:lnTo>
                    <a:pt x="68783" y="39129"/>
                  </a:lnTo>
                  <a:cubicBezTo>
                    <a:pt x="68783" y="39129"/>
                    <a:pt x="63713" y="17780"/>
                    <a:pt x="62445" y="10575"/>
                  </a:cubicBezTo>
                  <a:cubicBezTo>
                    <a:pt x="61211" y="3370"/>
                    <a:pt x="55674" y="1835"/>
                    <a:pt x="52872" y="1268"/>
                  </a:cubicBezTo>
                  <a:cubicBezTo>
                    <a:pt x="50036" y="701"/>
                    <a:pt x="24452" y="1"/>
                    <a:pt x="2445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7811722" y="1796999"/>
              <a:ext cx="248264" cy="750983"/>
            </a:xfrm>
            <a:custGeom>
              <a:avLst/>
              <a:gdLst/>
              <a:ahLst/>
              <a:cxnLst/>
              <a:rect l="l" t="t" r="r" b="b"/>
              <a:pathLst>
                <a:path w="11910" h="36027" extrusionOk="0">
                  <a:moveTo>
                    <a:pt x="7139" y="1"/>
                  </a:moveTo>
                  <a:lnTo>
                    <a:pt x="1469" y="2903"/>
                  </a:lnTo>
                  <a:lnTo>
                    <a:pt x="1" y="36027"/>
                  </a:lnTo>
                  <a:lnTo>
                    <a:pt x="11909" y="3602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7432072" y="1581358"/>
              <a:ext cx="607757" cy="339544"/>
            </a:xfrm>
            <a:custGeom>
              <a:avLst/>
              <a:gdLst/>
              <a:ahLst/>
              <a:cxnLst/>
              <a:rect l="l" t="t" r="r" b="b"/>
              <a:pathLst>
                <a:path w="29156" h="16289" extrusionOk="0">
                  <a:moveTo>
                    <a:pt x="20141" y="1"/>
                  </a:moveTo>
                  <a:cubicBezTo>
                    <a:pt x="19511" y="1"/>
                    <a:pt x="18636" y="2954"/>
                    <a:pt x="15012" y="3574"/>
                  </a:cubicBezTo>
                  <a:cubicBezTo>
                    <a:pt x="11309" y="4175"/>
                    <a:pt x="2336" y="4542"/>
                    <a:pt x="2336" y="4542"/>
                  </a:cubicBezTo>
                  <a:lnTo>
                    <a:pt x="1836" y="4442"/>
                  </a:lnTo>
                  <a:cubicBezTo>
                    <a:pt x="1836" y="4442"/>
                    <a:pt x="1" y="7177"/>
                    <a:pt x="368" y="8011"/>
                  </a:cubicBezTo>
                  <a:cubicBezTo>
                    <a:pt x="735" y="8878"/>
                    <a:pt x="4938" y="15416"/>
                    <a:pt x="9107" y="16150"/>
                  </a:cubicBezTo>
                  <a:cubicBezTo>
                    <a:pt x="9648" y="16245"/>
                    <a:pt x="10207" y="16289"/>
                    <a:pt x="10778" y="16289"/>
                  </a:cubicBezTo>
                  <a:cubicBezTo>
                    <a:pt x="14610" y="16289"/>
                    <a:pt x="18948" y="14324"/>
                    <a:pt x="21416" y="12814"/>
                  </a:cubicBezTo>
                  <a:cubicBezTo>
                    <a:pt x="24252" y="11080"/>
                    <a:pt x="27921" y="9745"/>
                    <a:pt x="28521" y="9378"/>
                  </a:cubicBezTo>
                  <a:cubicBezTo>
                    <a:pt x="29155" y="8978"/>
                    <a:pt x="26953" y="6043"/>
                    <a:pt x="25953" y="5542"/>
                  </a:cubicBezTo>
                  <a:cubicBezTo>
                    <a:pt x="24985" y="5075"/>
                    <a:pt x="23751" y="4308"/>
                    <a:pt x="23751" y="4308"/>
                  </a:cubicBezTo>
                  <a:cubicBezTo>
                    <a:pt x="23751" y="4308"/>
                    <a:pt x="22384" y="2574"/>
                    <a:pt x="22150" y="2207"/>
                  </a:cubicBezTo>
                  <a:cubicBezTo>
                    <a:pt x="21883" y="1840"/>
                    <a:pt x="21783" y="1239"/>
                    <a:pt x="21416" y="739"/>
                  </a:cubicBezTo>
                  <a:cubicBezTo>
                    <a:pt x="21116" y="305"/>
                    <a:pt x="20682" y="38"/>
                    <a:pt x="20182" y="5"/>
                  </a:cubicBezTo>
                  <a:cubicBezTo>
                    <a:pt x="20169" y="2"/>
                    <a:pt x="20155" y="1"/>
                    <a:pt x="20141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7708831" y="1628030"/>
              <a:ext cx="184979" cy="289975"/>
            </a:xfrm>
            <a:custGeom>
              <a:avLst/>
              <a:gdLst/>
              <a:ahLst/>
              <a:cxnLst/>
              <a:rect l="l" t="t" r="r" b="b"/>
              <a:pathLst>
                <a:path w="8874" h="13911" fill="none" extrusionOk="0">
                  <a:moveTo>
                    <a:pt x="0" y="13911"/>
                  </a:moveTo>
                  <a:cubicBezTo>
                    <a:pt x="0" y="13911"/>
                    <a:pt x="7138" y="10342"/>
                    <a:pt x="8006" y="7506"/>
                  </a:cubicBezTo>
                  <a:cubicBezTo>
                    <a:pt x="8873" y="4671"/>
                    <a:pt x="8873" y="1"/>
                    <a:pt x="8873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7822166" y="1671846"/>
              <a:ext cx="105017" cy="182206"/>
            </a:xfrm>
            <a:custGeom>
              <a:avLst/>
              <a:gdLst/>
              <a:ahLst/>
              <a:cxnLst/>
              <a:rect l="l" t="t" r="r" b="b"/>
              <a:pathLst>
                <a:path w="5038" h="8741" fill="none" extrusionOk="0">
                  <a:moveTo>
                    <a:pt x="0" y="8740"/>
                  </a:moveTo>
                  <a:cubicBezTo>
                    <a:pt x="0" y="8740"/>
                    <a:pt x="3069" y="7372"/>
                    <a:pt x="4036" y="5538"/>
                  </a:cubicBezTo>
                  <a:cubicBezTo>
                    <a:pt x="5037" y="3670"/>
                    <a:pt x="5037" y="0"/>
                    <a:pt x="5037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7385484" y="1181571"/>
              <a:ext cx="572279" cy="658056"/>
            </a:xfrm>
            <a:custGeom>
              <a:avLst/>
              <a:gdLst/>
              <a:ahLst/>
              <a:cxnLst/>
              <a:rect l="l" t="t" r="r" b="b"/>
              <a:pathLst>
                <a:path w="27454" h="31569" extrusionOk="0">
                  <a:moveTo>
                    <a:pt x="15521" y="0"/>
                  </a:moveTo>
                  <a:cubicBezTo>
                    <a:pt x="15083" y="0"/>
                    <a:pt x="14645" y="33"/>
                    <a:pt x="14211" y="104"/>
                  </a:cubicBezTo>
                  <a:cubicBezTo>
                    <a:pt x="8874" y="971"/>
                    <a:pt x="968" y="5074"/>
                    <a:pt x="134" y="8343"/>
                  </a:cubicBezTo>
                  <a:cubicBezTo>
                    <a:pt x="1" y="8843"/>
                    <a:pt x="2870" y="23120"/>
                    <a:pt x="4938" y="26756"/>
                  </a:cubicBezTo>
                  <a:cubicBezTo>
                    <a:pt x="6606" y="29661"/>
                    <a:pt x="9727" y="31568"/>
                    <a:pt x="12219" y="31568"/>
                  </a:cubicBezTo>
                  <a:cubicBezTo>
                    <a:pt x="12818" y="31568"/>
                    <a:pt x="13380" y="31459"/>
                    <a:pt x="13878" y="31226"/>
                  </a:cubicBezTo>
                  <a:cubicBezTo>
                    <a:pt x="16846" y="29825"/>
                    <a:pt x="20149" y="27090"/>
                    <a:pt x="21583" y="24021"/>
                  </a:cubicBezTo>
                  <a:cubicBezTo>
                    <a:pt x="21850" y="23487"/>
                    <a:pt x="23284" y="17384"/>
                    <a:pt x="22984" y="17283"/>
                  </a:cubicBezTo>
                  <a:lnTo>
                    <a:pt x="22984" y="17283"/>
                  </a:lnTo>
                  <a:cubicBezTo>
                    <a:pt x="22989" y="17284"/>
                    <a:pt x="23138" y="17333"/>
                    <a:pt x="23370" y="17333"/>
                  </a:cubicBezTo>
                  <a:cubicBezTo>
                    <a:pt x="24011" y="17333"/>
                    <a:pt x="25286" y="16959"/>
                    <a:pt x="25919" y="14180"/>
                  </a:cubicBezTo>
                  <a:cubicBezTo>
                    <a:pt x="26753" y="10411"/>
                    <a:pt x="27454" y="8176"/>
                    <a:pt x="26420" y="6108"/>
                  </a:cubicBezTo>
                  <a:cubicBezTo>
                    <a:pt x="25470" y="4208"/>
                    <a:pt x="20467" y="0"/>
                    <a:pt x="1552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7179306" y="945919"/>
              <a:ext cx="825045" cy="491337"/>
            </a:xfrm>
            <a:custGeom>
              <a:avLst/>
              <a:gdLst/>
              <a:ahLst/>
              <a:cxnLst/>
              <a:rect l="l" t="t" r="r" b="b"/>
              <a:pathLst>
                <a:path w="39580" h="23571" extrusionOk="0">
                  <a:moveTo>
                    <a:pt x="28757" y="0"/>
                  </a:moveTo>
                  <a:cubicBezTo>
                    <a:pt x="27359" y="0"/>
                    <a:pt x="28272" y="2269"/>
                    <a:pt x="28272" y="2269"/>
                  </a:cubicBezTo>
                  <a:cubicBezTo>
                    <a:pt x="28272" y="2269"/>
                    <a:pt x="26370" y="1268"/>
                    <a:pt x="22067" y="734"/>
                  </a:cubicBezTo>
                  <a:cubicBezTo>
                    <a:pt x="21624" y="683"/>
                    <a:pt x="21156" y="659"/>
                    <a:pt x="20672" y="659"/>
                  </a:cubicBezTo>
                  <a:cubicBezTo>
                    <a:pt x="16467" y="659"/>
                    <a:pt x="11051" y="2495"/>
                    <a:pt x="9525" y="4170"/>
                  </a:cubicBezTo>
                  <a:cubicBezTo>
                    <a:pt x="7790" y="6072"/>
                    <a:pt x="11426" y="7106"/>
                    <a:pt x="11426" y="7106"/>
                  </a:cubicBezTo>
                  <a:cubicBezTo>
                    <a:pt x="11426" y="7106"/>
                    <a:pt x="1086" y="11242"/>
                    <a:pt x="385" y="16379"/>
                  </a:cubicBezTo>
                  <a:cubicBezTo>
                    <a:pt x="1" y="19358"/>
                    <a:pt x="2064" y="19989"/>
                    <a:pt x="3882" y="19989"/>
                  </a:cubicBezTo>
                  <a:cubicBezTo>
                    <a:pt x="5219" y="19989"/>
                    <a:pt x="6423" y="19648"/>
                    <a:pt x="6423" y="19648"/>
                  </a:cubicBezTo>
                  <a:lnTo>
                    <a:pt x="6423" y="19648"/>
                  </a:lnTo>
                  <a:cubicBezTo>
                    <a:pt x="6423" y="19648"/>
                    <a:pt x="6396" y="21593"/>
                    <a:pt x="10160" y="21593"/>
                  </a:cubicBezTo>
                  <a:cubicBezTo>
                    <a:pt x="10578" y="21593"/>
                    <a:pt x="11043" y="21569"/>
                    <a:pt x="11560" y="21516"/>
                  </a:cubicBezTo>
                  <a:cubicBezTo>
                    <a:pt x="16730" y="21016"/>
                    <a:pt x="24268" y="15179"/>
                    <a:pt x="24269" y="15178"/>
                  </a:cubicBezTo>
                  <a:lnTo>
                    <a:pt x="24269" y="15178"/>
                  </a:lnTo>
                  <a:cubicBezTo>
                    <a:pt x="24269" y="15178"/>
                    <a:pt x="21833" y="19158"/>
                    <a:pt x="23857" y="19158"/>
                  </a:cubicBezTo>
                  <a:cubicBezTo>
                    <a:pt x="23978" y="19158"/>
                    <a:pt x="24115" y="19144"/>
                    <a:pt x="24269" y="19114"/>
                  </a:cubicBezTo>
                  <a:cubicBezTo>
                    <a:pt x="27038" y="18614"/>
                    <a:pt x="28238" y="15011"/>
                    <a:pt x="28238" y="15011"/>
                  </a:cubicBezTo>
                  <a:cubicBezTo>
                    <a:pt x="28238" y="15011"/>
                    <a:pt x="28405" y="16045"/>
                    <a:pt x="28572" y="16879"/>
                  </a:cubicBezTo>
                  <a:cubicBezTo>
                    <a:pt x="28739" y="17747"/>
                    <a:pt x="30807" y="19815"/>
                    <a:pt x="30807" y="19815"/>
                  </a:cubicBezTo>
                  <a:cubicBezTo>
                    <a:pt x="30807" y="19815"/>
                    <a:pt x="31341" y="22750"/>
                    <a:pt x="32708" y="23417"/>
                  </a:cubicBezTo>
                  <a:cubicBezTo>
                    <a:pt x="32917" y="23524"/>
                    <a:pt x="33078" y="23570"/>
                    <a:pt x="33202" y="23570"/>
                  </a:cubicBezTo>
                  <a:cubicBezTo>
                    <a:pt x="33892" y="23570"/>
                    <a:pt x="33434" y="22140"/>
                    <a:pt x="33576" y="21716"/>
                  </a:cubicBezTo>
                  <a:cubicBezTo>
                    <a:pt x="33742" y="21182"/>
                    <a:pt x="36644" y="20315"/>
                    <a:pt x="38045" y="17413"/>
                  </a:cubicBezTo>
                  <a:cubicBezTo>
                    <a:pt x="39413" y="14478"/>
                    <a:pt x="36644" y="9341"/>
                    <a:pt x="36644" y="9341"/>
                  </a:cubicBezTo>
                  <a:cubicBezTo>
                    <a:pt x="36644" y="9341"/>
                    <a:pt x="39580" y="8974"/>
                    <a:pt x="39246" y="7773"/>
                  </a:cubicBezTo>
                  <a:cubicBezTo>
                    <a:pt x="38879" y="6572"/>
                    <a:pt x="34409" y="6238"/>
                    <a:pt x="34409" y="6238"/>
                  </a:cubicBezTo>
                  <a:cubicBezTo>
                    <a:pt x="34409" y="6238"/>
                    <a:pt x="32208" y="1201"/>
                    <a:pt x="29639" y="201"/>
                  </a:cubicBezTo>
                  <a:cubicBezTo>
                    <a:pt x="29275" y="60"/>
                    <a:pt x="28985" y="0"/>
                    <a:pt x="287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6579616" y="2437733"/>
              <a:ext cx="297604" cy="109561"/>
            </a:xfrm>
            <a:custGeom>
              <a:avLst/>
              <a:gdLst/>
              <a:ahLst/>
              <a:cxnLst/>
              <a:rect l="l" t="t" r="r" b="b"/>
              <a:pathLst>
                <a:path w="14277" h="5256" extrusionOk="0">
                  <a:moveTo>
                    <a:pt x="7242" y="1"/>
                  </a:moveTo>
                  <a:cubicBezTo>
                    <a:pt x="6522" y="1"/>
                    <a:pt x="5801" y="105"/>
                    <a:pt x="5104" y="318"/>
                  </a:cubicBezTo>
                  <a:cubicBezTo>
                    <a:pt x="1701" y="1319"/>
                    <a:pt x="0" y="4288"/>
                    <a:pt x="0" y="5255"/>
                  </a:cubicBezTo>
                  <a:lnTo>
                    <a:pt x="14277" y="5255"/>
                  </a:lnTo>
                  <a:cubicBezTo>
                    <a:pt x="13910" y="3521"/>
                    <a:pt x="12843" y="2053"/>
                    <a:pt x="11308" y="1152"/>
                  </a:cubicBezTo>
                  <a:cubicBezTo>
                    <a:pt x="10070" y="401"/>
                    <a:pt x="8657" y="1"/>
                    <a:pt x="724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6574050" y="2391519"/>
              <a:ext cx="76501" cy="127050"/>
            </a:xfrm>
            <a:custGeom>
              <a:avLst/>
              <a:gdLst/>
              <a:ahLst/>
              <a:cxnLst/>
              <a:rect l="l" t="t" r="r" b="b"/>
              <a:pathLst>
                <a:path w="3670" h="6095" extrusionOk="0">
                  <a:moveTo>
                    <a:pt x="2802" y="0"/>
                  </a:moveTo>
                  <a:cubicBezTo>
                    <a:pt x="2802" y="0"/>
                    <a:pt x="968" y="2669"/>
                    <a:pt x="968" y="3669"/>
                  </a:cubicBezTo>
                  <a:cubicBezTo>
                    <a:pt x="968" y="4637"/>
                    <a:pt x="0" y="5638"/>
                    <a:pt x="1401" y="6071"/>
                  </a:cubicBezTo>
                  <a:cubicBezTo>
                    <a:pt x="1456" y="6087"/>
                    <a:pt x="1509" y="6094"/>
                    <a:pt x="1562" y="6094"/>
                  </a:cubicBezTo>
                  <a:cubicBezTo>
                    <a:pt x="2868" y="6094"/>
                    <a:pt x="3669" y="1513"/>
                    <a:pt x="3669" y="968"/>
                  </a:cubicBezTo>
                  <a:cubicBezTo>
                    <a:pt x="3669" y="400"/>
                    <a:pt x="2802" y="0"/>
                    <a:pt x="28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600461" y="2385183"/>
              <a:ext cx="85548" cy="143289"/>
            </a:xfrm>
            <a:custGeom>
              <a:avLst/>
              <a:gdLst/>
              <a:ahLst/>
              <a:cxnLst/>
              <a:rect l="l" t="t" r="r" b="b"/>
              <a:pathLst>
                <a:path w="4104" h="6874" extrusionOk="0">
                  <a:moveTo>
                    <a:pt x="2735" y="0"/>
                  </a:moveTo>
                  <a:cubicBezTo>
                    <a:pt x="2252" y="0"/>
                    <a:pt x="1770" y="69"/>
                    <a:pt x="1535" y="304"/>
                  </a:cubicBezTo>
                  <a:cubicBezTo>
                    <a:pt x="968" y="838"/>
                    <a:pt x="1" y="5808"/>
                    <a:pt x="134" y="6375"/>
                  </a:cubicBezTo>
                  <a:cubicBezTo>
                    <a:pt x="209" y="6692"/>
                    <a:pt x="688" y="6873"/>
                    <a:pt x="1167" y="6873"/>
                  </a:cubicBezTo>
                  <a:cubicBezTo>
                    <a:pt x="1546" y="6873"/>
                    <a:pt x="1925" y="6759"/>
                    <a:pt x="2102" y="6509"/>
                  </a:cubicBezTo>
                  <a:cubicBezTo>
                    <a:pt x="2536" y="5942"/>
                    <a:pt x="4104" y="137"/>
                    <a:pt x="4104" y="137"/>
                  </a:cubicBezTo>
                  <a:cubicBezTo>
                    <a:pt x="4104" y="137"/>
                    <a:pt x="3418" y="0"/>
                    <a:pt x="273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632458" y="2368715"/>
              <a:ext cx="365058" cy="178933"/>
            </a:xfrm>
            <a:custGeom>
              <a:avLst/>
              <a:gdLst/>
              <a:ahLst/>
              <a:cxnLst/>
              <a:rect l="l" t="t" r="r" b="b"/>
              <a:pathLst>
                <a:path w="17513" h="8584" extrusionOk="0">
                  <a:moveTo>
                    <a:pt x="3160" y="1"/>
                  </a:moveTo>
                  <a:cubicBezTo>
                    <a:pt x="2281" y="1"/>
                    <a:pt x="1759" y="1250"/>
                    <a:pt x="1435" y="2062"/>
                  </a:cubicBezTo>
                  <a:cubicBezTo>
                    <a:pt x="1001" y="3062"/>
                    <a:pt x="0" y="6598"/>
                    <a:pt x="0" y="7566"/>
                  </a:cubicBezTo>
                  <a:cubicBezTo>
                    <a:pt x="0" y="8149"/>
                    <a:pt x="533" y="8539"/>
                    <a:pt x="1030" y="8539"/>
                  </a:cubicBezTo>
                  <a:cubicBezTo>
                    <a:pt x="1386" y="8539"/>
                    <a:pt x="1723" y="8339"/>
                    <a:pt x="1835" y="7866"/>
                  </a:cubicBezTo>
                  <a:cubicBezTo>
                    <a:pt x="2135" y="6732"/>
                    <a:pt x="4403" y="3062"/>
                    <a:pt x="4403" y="3062"/>
                  </a:cubicBezTo>
                  <a:lnTo>
                    <a:pt x="7372" y="4196"/>
                  </a:lnTo>
                  <a:cubicBezTo>
                    <a:pt x="7372" y="4196"/>
                    <a:pt x="7639" y="4597"/>
                    <a:pt x="6371" y="5464"/>
                  </a:cubicBezTo>
                  <a:cubicBezTo>
                    <a:pt x="5104" y="6298"/>
                    <a:pt x="3269" y="8133"/>
                    <a:pt x="3836" y="8433"/>
                  </a:cubicBezTo>
                  <a:cubicBezTo>
                    <a:pt x="4023" y="8521"/>
                    <a:pt x="4328" y="8565"/>
                    <a:pt x="4674" y="8565"/>
                  </a:cubicBezTo>
                  <a:cubicBezTo>
                    <a:pt x="5381" y="8565"/>
                    <a:pt x="6258" y="8380"/>
                    <a:pt x="6638" y="7999"/>
                  </a:cubicBezTo>
                  <a:cubicBezTo>
                    <a:pt x="7205" y="7432"/>
                    <a:pt x="10174" y="6732"/>
                    <a:pt x="10174" y="6732"/>
                  </a:cubicBezTo>
                  <a:cubicBezTo>
                    <a:pt x="10174" y="6732"/>
                    <a:pt x="12876" y="8433"/>
                    <a:pt x="13443" y="8566"/>
                  </a:cubicBezTo>
                  <a:cubicBezTo>
                    <a:pt x="13492" y="8578"/>
                    <a:pt x="13564" y="8583"/>
                    <a:pt x="13653" y="8583"/>
                  </a:cubicBezTo>
                  <a:cubicBezTo>
                    <a:pt x="14593" y="8583"/>
                    <a:pt x="17513" y="7999"/>
                    <a:pt x="17513" y="7999"/>
                  </a:cubicBezTo>
                  <a:cubicBezTo>
                    <a:pt x="17513" y="7999"/>
                    <a:pt x="13577" y="4630"/>
                    <a:pt x="13009" y="4196"/>
                  </a:cubicBezTo>
                  <a:cubicBezTo>
                    <a:pt x="12376" y="3796"/>
                    <a:pt x="11709" y="3463"/>
                    <a:pt x="11041" y="3196"/>
                  </a:cubicBezTo>
                  <a:cubicBezTo>
                    <a:pt x="11041" y="3196"/>
                    <a:pt x="5104" y="1061"/>
                    <a:pt x="3836" y="227"/>
                  </a:cubicBezTo>
                  <a:cubicBezTo>
                    <a:pt x="3590" y="69"/>
                    <a:pt x="3365" y="1"/>
                    <a:pt x="316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7830504" y="2384286"/>
              <a:ext cx="229483" cy="99722"/>
            </a:xfrm>
            <a:custGeom>
              <a:avLst/>
              <a:gdLst/>
              <a:ahLst/>
              <a:cxnLst/>
              <a:rect l="l" t="t" r="r" b="b"/>
              <a:pathLst>
                <a:path w="11009" h="4784" extrusionOk="0">
                  <a:moveTo>
                    <a:pt x="1497" y="1"/>
                  </a:moveTo>
                  <a:cubicBezTo>
                    <a:pt x="780" y="1"/>
                    <a:pt x="210" y="175"/>
                    <a:pt x="134" y="814"/>
                  </a:cubicBezTo>
                  <a:cubicBezTo>
                    <a:pt x="1" y="2215"/>
                    <a:pt x="2969" y="3082"/>
                    <a:pt x="4370" y="3082"/>
                  </a:cubicBezTo>
                  <a:cubicBezTo>
                    <a:pt x="5197" y="3082"/>
                    <a:pt x="5824" y="2894"/>
                    <a:pt x="6533" y="2894"/>
                  </a:cubicBezTo>
                  <a:cubicBezTo>
                    <a:pt x="7054" y="2894"/>
                    <a:pt x="7619" y="2996"/>
                    <a:pt x="8340" y="3349"/>
                  </a:cubicBezTo>
                  <a:cubicBezTo>
                    <a:pt x="10041" y="4217"/>
                    <a:pt x="11008" y="4784"/>
                    <a:pt x="11008" y="4784"/>
                  </a:cubicBezTo>
                  <a:lnTo>
                    <a:pt x="9040" y="1648"/>
                  </a:lnTo>
                  <a:lnTo>
                    <a:pt x="7072" y="247"/>
                  </a:lnTo>
                  <a:lnTo>
                    <a:pt x="4103" y="247"/>
                  </a:lnTo>
                  <a:cubicBezTo>
                    <a:pt x="3415" y="247"/>
                    <a:pt x="2351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7877780" y="2315727"/>
              <a:ext cx="344213" cy="232276"/>
            </a:xfrm>
            <a:custGeom>
              <a:avLst/>
              <a:gdLst/>
              <a:ahLst/>
              <a:cxnLst/>
              <a:rect l="l" t="t" r="r" b="b"/>
              <a:pathLst>
                <a:path w="16513" h="11143" extrusionOk="0">
                  <a:moveTo>
                    <a:pt x="2970" y="0"/>
                  </a:moveTo>
                  <a:cubicBezTo>
                    <a:pt x="2136" y="0"/>
                    <a:pt x="1" y="4670"/>
                    <a:pt x="301" y="5804"/>
                  </a:cubicBezTo>
                  <a:cubicBezTo>
                    <a:pt x="378" y="6130"/>
                    <a:pt x="479" y="6258"/>
                    <a:pt x="594" y="6258"/>
                  </a:cubicBezTo>
                  <a:cubicBezTo>
                    <a:pt x="880" y="6258"/>
                    <a:pt x="1250" y="5470"/>
                    <a:pt x="1535" y="4970"/>
                  </a:cubicBezTo>
                  <a:cubicBezTo>
                    <a:pt x="1969" y="4270"/>
                    <a:pt x="3503" y="2302"/>
                    <a:pt x="3503" y="2302"/>
                  </a:cubicBezTo>
                  <a:cubicBezTo>
                    <a:pt x="3503" y="2302"/>
                    <a:pt x="5905" y="6238"/>
                    <a:pt x="6906" y="8373"/>
                  </a:cubicBezTo>
                  <a:cubicBezTo>
                    <a:pt x="7906" y="10474"/>
                    <a:pt x="9875" y="10775"/>
                    <a:pt x="11009" y="11042"/>
                  </a:cubicBezTo>
                  <a:cubicBezTo>
                    <a:pt x="11285" y="11115"/>
                    <a:pt x="11752" y="11142"/>
                    <a:pt x="12301" y="11142"/>
                  </a:cubicBezTo>
                  <a:cubicBezTo>
                    <a:pt x="14010" y="11142"/>
                    <a:pt x="16513" y="10875"/>
                    <a:pt x="16513" y="10875"/>
                  </a:cubicBezTo>
                  <a:cubicBezTo>
                    <a:pt x="16513" y="10875"/>
                    <a:pt x="13844" y="5104"/>
                    <a:pt x="12576" y="3269"/>
                  </a:cubicBezTo>
                  <a:cubicBezTo>
                    <a:pt x="11309" y="1435"/>
                    <a:pt x="3804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7907797" y="2302616"/>
              <a:ext cx="170262" cy="181018"/>
            </a:xfrm>
            <a:custGeom>
              <a:avLst/>
              <a:gdLst/>
              <a:ahLst/>
              <a:cxnLst/>
              <a:rect l="l" t="t" r="r" b="b"/>
              <a:pathLst>
                <a:path w="8168" h="8684" extrusionOk="0">
                  <a:moveTo>
                    <a:pt x="4397" y="1"/>
                  </a:moveTo>
                  <a:cubicBezTo>
                    <a:pt x="4280" y="1"/>
                    <a:pt x="4169" y="20"/>
                    <a:pt x="4065" y="62"/>
                  </a:cubicBezTo>
                  <a:cubicBezTo>
                    <a:pt x="2630" y="629"/>
                    <a:pt x="395" y="7401"/>
                    <a:pt x="95" y="8268"/>
                  </a:cubicBezTo>
                  <a:cubicBezTo>
                    <a:pt x="1" y="8564"/>
                    <a:pt x="153" y="8683"/>
                    <a:pt x="402" y="8683"/>
                  </a:cubicBezTo>
                  <a:cubicBezTo>
                    <a:pt x="854" y="8683"/>
                    <a:pt x="1624" y="8287"/>
                    <a:pt x="1796" y="7834"/>
                  </a:cubicBezTo>
                  <a:cubicBezTo>
                    <a:pt x="2063" y="7134"/>
                    <a:pt x="4632" y="3465"/>
                    <a:pt x="4632" y="3465"/>
                  </a:cubicBezTo>
                  <a:lnTo>
                    <a:pt x="6867" y="4866"/>
                  </a:lnTo>
                  <a:lnTo>
                    <a:pt x="8168" y="3031"/>
                  </a:lnTo>
                  <a:cubicBezTo>
                    <a:pt x="8168" y="3031"/>
                    <a:pt x="5852" y="1"/>
                    <a:pt x="4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7904211" y="2292089"/>
              <a:ext cx="173847" cy="200258"/>
            </a:xfrm>
            <a:custGeom>
              <a:avLst/>
              <a:gdLst/>
              <a:ahLst/>
              <a:cxnLst/>
              <a:rect l="l" t="t" r="r" b="b"/>
              <a:pathLst>
                <a:path w="8340" h="9607" fill="none" extrusionOk="0">
                  <a:moveTo>
                    <a:pt x="8340" y="3536"/>
                  </a:moveTo>
                  <a:cubicBezTo>
                    <a:pt x="8340" y="3536"/>
                    <a:pt x="5638" y="0"/>
                    <a:pt x="4237" y="567"/>
                  </a:cubicBezTo>
                  <a:cubicBezTo>
                    <a:pt x="2802" y="1134"/>
                    <a:pt x="567" y="7906"/>
                    <a:pt x="267" y="8773"/>
                  </a:cubicBezTo>
                  <a:cubicBezTo>
                    <a:pt x="0" y="9607"/>
                    <a:pt x="1702" y="9040"/>
                    <a:pt x="1968" y="8339"/>
                  </a:cubicBezTo>
                  <a:cubicBezTo>
                    <a:pt x="2235" y="7639"/>
                    <a:pt x="4804" y="3970"/>
                    <a:pt x="4804" y="3970"/>
                  </a:cubicBezTo>
                  <a:lnTo>
                    <a:pt x="70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7945234" y="2320855"/>
              <a:ext cx="173847" cy="158589"/>
            </a:xfrm>
            <a:custGeom>
              <a:avLst/>
              <a:gdLst/>
              <a:ahLst/>
              <a:cxnLst/>
              <a:rect l="l" t="t" r="r" b="b"/>
              <a:pathLst>
                <a:path w="8340" h="7608" extrusionOk="0">
                  <a:moveTo>
                    <a:pt x="4705" y="0"/>
                  </a:moveTo>
                  <a:cubicBezTo>
                    <a:pt x="4644" y="0"/>
                    <a:pt x="4588" y="7"/>
                    <a:pt x="4537" y="21"/>
                  </a:cubicBezTo>
                  <a:cubicBezTo>
                    <a:pt x="3536" y="321"/>
                    <a:pt x="0" y="7226"/>
                    <a:pt x="568" y="7526"/>
                  </a:cubicBezTo>
                  <a:cubicBezTo>
                    <a:pt x="672" y="7582"/>
                    <a:pt x="797" y="7608"/>
                    <a:pt x="933" y="7608"/>
                  </a:cubicBezTo>
                  <a:cubicBezTo>
                    <a:pt x="1535" y="7608"/>
                    <a:pt x="2374" y="7105"/>
                    <a:pt x="2836" y="6426"/>
                  </a:cubicBezTo>
                  <a:cubicBezTo>
                    <a:pt x="3403" y="5558"/>
                    <a:pt x="4537" y="3590"/>
                    <a:pt x="4537" y="3590"/>
                  </a:cubicBezTo>
                  <a:lnTo>
                    <a:pt x="6639" y="5125"/>
                  </a:lnTo>
                  <a:lnTo>
                    <a:pt x="8340" y="2156"/>
                  </a:lnTo>
                  <a:cubicBezTo>
                    <a:pt x="8340" y="2156"/>
                    <a:pt x="5795" y="0"/>
                    <a:pt x="47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7945234" y="2315727"/>
              <a:ext cx="173847" cy="168282"/>
            </a:xfrm>
            <a:custGeom>
              <a:avLst/>
              <a:gdLst/>
              <a:ahLst/>
              <a:cxnLst/>
              <a:rect l="l" t="t" r="r" b="b"/>
              <a:pathLst>
                <a:path w="8340" h="8073" fill="none" extrusionOk="0">
                  <a:moveTo>
                    <a:pt x="8340" y="2402"/>
                  </a:moveTo>
                  <a:cubicBezTo>
                    <a:pt x="8340" y="2402"/>
                    <a:pt x="5504" y="0"/>
                    <a:pt x="4537" y="267"/>
                  </a:cubicBezTo>
                  <a:cubicBezTo>
                    <a:pt x="3536" y="567"/>
                    <a:pt x="0" y="7472"/>
                    <a:pt x="568" y="7772"/>
                  </a:cubicBezTo>
                  <a:cubicBezTo>
                    <a:pt x="1135" y="8073"/>
                    <a:pt x="2269" y="7506"/>
                    <a:pt x="2836" y="6672"/>
                  </a:cubicBezTo>
                  <a:cubicBezTo>
                    <a:pt x="3403" y="5804"/>
                    <a:pt x="4537" y="3836"/>
                    <a:pt x="4537" y="3836"/>
                  </a:cubicBezTo>
                  <a:lnTo>
                    <a:pt x="6639" y="537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8007123" y="2356479"/>
              <a:ext cx="140474" cy="130323"/>
            </a:xfrm>
            <a:custGeom>
              <a:avLst/>
              <a:gdLst/>
              <a:ahLst/>
              <a:cxnLst/>
              <a:rect l="l" t="t" r="r" b="b"/>
              <a:pathLst>
                <a:path w="6739" h="6252" extrusionOk="0">
                  <a:moveTo>
                    <a:pt x="4593" y="1"/>
                  </a:moveTo>
                  <a:cubicBezTo>
                    <a:pt x="4517" y="1"/>
                    <a:pt x="4443" y="15"/>
                    <a:pt x="4370" y="47"/>
                  </a:cubicBezTo>
                  <a:cubicBezTo>
                    <a:pt x="3403" y="447"/>
                    <a:pt x="0" y="5684"/>
                    <a:pt x="1001" y="5684"/>
                  </a:cubicBezTo>
                  <a:cubicBezTo>
                    <a:pt x="1968" y="5684"/>
                    <a:pt x="4937" y="2582"/>
                    <a:pt x="4937" y="2582"/>
                  </a:cubicBezTo>
                  <a:lnTo>
                    <a:pt x="4937" y="2582"/>
                  </a:lnTo>
                  <a:cubicBezTo>
                    <a:pt x="4937" y="2582"/>
                    <a:pt x="4670" y="4984"/>
                    <a:pt x="4937" y="6251"/>
                  </a:cubicBezTo>
                  <a:lnTo>
                    <a:pt x="6738" y="2382"/>
                  </a:lnTo>
                  <a:cubicBezTo>
                    <a:pt x="6738" y="2382"/>
                    <a:pt x="5562" y="1"/>
                    <a:pt x="45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8007123" y="2348412"/>
              <a:ext cx="140474" cy="138390"/>
            </a:xfrm>
            <a:custGeom>
              <a:avLst/>
              <a:gdLst/>
              <a:ahLst/>
              <a:cxnLst/>
              <a:rect l="l" t="t" r="r" b="b"/>
              <a:pathLst>
                <a:path w="6739" h="6639" fill="none" extrusionOk="0">
                  <a:moveTo>
                    <a:pt x="6738" y="2769"/>
                  </a:moveTo>
                  <a:cubicBezTo>
                    <a:pt x="6738" y="2769"/>
                    <a:pt x="5371" y="0"/>
                    <a:pt x="4370" y="434"/>
                  </a:cubicBezTo>
                  <a:cubicBezTo>
                    <a:pt x="3403" y="834"/>
                    <a:pt x="0" y="6071"/>
                    <a:pt x="1001" y="6071"/>
                  </a:cubicBezTo>
                  <a:cubicBezTo>
                    <a:pt x="1968" y="6071"/>
                    <a:pt x="4937" y="2969"/>
                    <a:pt x="4937" y="2969"/>
                  </a:cubicBezTo>
                  <a:cubicBezTo>
                    <a:pt x="4937" y="2969"/>
                    <a:pt x="4670" y="5371"/>
                    <a:pt x="4937" y="66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292327" y="2523635"/>
              <a:ext cx="773224" cy="24347"/>
            </a:xfrm>
            <a:custGeom>
              <a:avLst/>
              <a:gdLst/>
              <a:ahLst/>
              <a:cxnLst/>
              <a:rect l="l" t="t" r="r" b="b"/>
              <a:pathLst>
                <a:path w="37094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37093" y="1168"/>
                  </a:lnTo>
                  <a:lnTo>
                    <a:pt x="37093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6728408" y="2020895"/>
              <a:ext cx="933856" cy="527087"/>
            </a:xfrm>
            <a:custGeom>
              <a:avLst/>
              <a:gdLst/>
              <a:ahLst/>
              <a:cxnLst/>
              <a:rect l="l" t="t" r="r" b="b"/>
              <a:pathLst>
                <a:path w="44800" h="25286" extrusionOk="0">
                  <a:moveTo>
                    <a:pt x="0" y="1"/>
                  </a:moveTo>
                  <a:lnTo>
                    <a:pt x="7573" y="25286"/>
                  </a:lnTo>
                  <a:lnTo>
                    <a:pt x="44799" y="25286"/>
                  </a:lnTo>
                  <a:lnTo>
                    <a:pt x="37227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6402288" y="2547273"/>
              <a:ext cx="2741722" cy="21"/>
            </a:xfrm>
            <a:custGeom>
              <a:avLst/>
              <a:gdLst/>
              <a:ahLst/>
              <a:cxnLst/>
              <a:rect l="l" t="t" r="r" b="b"/>
              <a:pathLst>
                <a:path w="131529" h="1" fill="none" extrusionOk="0">
                  <a:moveTo>
                    <a:pt x="1" y="0"/>
                  </a:moveTo>
                  <a:lnTo>
                    <a:pt x="13152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7637604" y="4219042"/>
              <a:ext cx="177620" cy="240489"/>
            </a:xfrm>
            <a:custGeom>
              <a:avLst/>
              <a:gdLst/>
              <a:ahLst/>
              <a:cxnLst/>
              <a:rect l="l" t="t" r="r" b="b"/>
              <a:pathLst>
                <a:path w="8521" h="11537" extrusionOk="0">
                  <a:moveTo>
                    <a:pt x="4173" y="1"/>
                  </a:moveTo>
                  <a:cubicBezTo>
                    <a:pt x="2484" y="1"/>
                    <a:pt x="968" y="1370"/>
                    <a:pt x="782" y="1525"/>
                  </a:cubicBezTo>
                  <a:cubicBezTo>
                    <a:pt x="0" y="2255"/>
                    <a:pt x="704" y="3351"/>
                    <a:pt x="1526" y="3351"/>
                  </a:cubicBezTo>
                  <a:cubicBezTo>
                    <a:pt x="1757" y="3351"/>
                    <a:pt x="1997" y="3264"/>
                    <a:pt x="2216" y="3060"/>
                  </a:cubicBezTo>
                  <a:cubicBezTo>
                    <a:pt x="2560" y="2747"/>
                    <a:pt x="3460" y="2083"/>
                    <a:pt x="4149" y="2083"/>
                  </a:cubicBezTo>
                  <a:cubicBezTo>
                    <a:pt x="4195" y="2083"/>
                    <a:pt x="4240" y="2086"/>
                    <a:pt x="4284" y="2092"/>
                  </a:cubicBezTo>
                  <a:cubicBezTo>
                    <a:pt x="4585" y="2159"/>
                    <a:pt x="4851" y="2359"/>
                    <a:pt x="4985" y="2626"/>
                  </a:cubicBezTo>
                  <a:cubicBezTo>
                    <a:pt x="6186" y="4628"/>
                    <a:pt x="5252" y="8731"/>
                    <a:pt x="4651" y="9431"/>
                  </a:cubicBezTo>
                  <a:cubicBezTo>
                    <a:pt x="4588" y="9456"/>
                    <a:pt x="4492" y="9469"/>
                    <a:pt x="4372" y="9469"/>
                  </a:cubicBezTo>
                  <a:cubicBezTo>
                    <a:pt x="3858" y="9469"/>
                    <a:pt x="2900" y="9249"/>
                    <a:pt x="2116" y="8897"/>
                  </a:cubicBezTo>
                  <a:cubicBezTo>
                    <a:pt x="1953" y="8826"/>
                    <a:pt x="1797" y="8794"/>
                    <a:pt x="1652" y="8794"/>
                  </a:cubicBezTo>
                  <a:cubicBezTo>
                    <a:pt x="639" y="8794"/>
                    <a:pt x="145" y="10336"/>
                    <a:pt x="1282" y="10832"/>
                  </a:cubicBezTo>
                  <a:cubicBezTo>
                    <a:pt x="2216" y="11232"/>
                    <a:pt x="3250" y="11499"/>
                    <a:pt x="4284" y="11533"/>
                  </a:cubicBezTo>
                  <a:cubicBezTo>
                    <a:pt x="4335" y="11535"/>
                    <a:pt x="4385" y="11537"/>
                    <a:pt x="4435" y="11537"/>
                  </a:cubicBezTo>
                  <a:cubicBezTo>
                    <a:pt x="4979" y="11537"/>
                    <a:pt x="5491" y="11371"/>
                    <a:pt x="5919" y="11066"/>
                  </a:cubicBezTo>
                  <a:cubicBezTo>
                    <a:pt x="7286" y="9965"/>
                    <a:pt x="8521" y="4427"/>
                    <a:pt x="6753" y="1559"/>
                  </a:cubicBezTo>
                  <a:cubicBezTo>
                    <a:pt x="6286" y="725"/>
                    <a:pt x="5485" y="158"/>
                    <a:pt x="4551" y="24"/>
                  </a:cubicBezTo>
                  <a:cubicBezTo>
                    <a:pt x="4425" y="8"/>
                    <a:pt x="4298" y="1"/>
                    <a:pt x="417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448769" y="4202158"/>
              <a:ext cx="239905" cy="318470"/>
            </a:xfrm>
            <a:custGeom>
              <a:avLst/>
              <a:gdLst/>
              <a:ahLst/>
              <a:cxnLst/>
              <a:rect l="l" t="t" r="r" b="b"/>
              <a:pathLst>
                <a:path w="11509" h="15278" extrusionOk="0">
                  <a:moveTo>
                    <a:pt x="0" y="0"/>
                  </a:moveTo>
                  <a:lnTo>
                    <a:pt x="0" y="15278"/>
                  </a:lnTo>
                  <a:lnTo>
                    <a:pt x="11509" y="15278"/>
                  </a:lnTo>
                  <a:lnTo>
                    <a:pt x="11509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470323" y="3816942"/>
              <a:ext cx="127967" cy="367852"/>
            </a:xfrm>
            <a:custGeom>
              <a:avLst/>
              <a:gdLst/>
              <a:ahLst/>
              <a:cxnLst/>
              <a:rect l="l" t="t" r="r" b="b"/>
              <a:pathLst>
                <a:path w="6139" h="17647" fill="none" extrusionOk="0">
                  <a:moveTo>
                    <a:pt x="1" y="17646"/>
                  </a:moveTo>
                  <a:cubicBezTo>
                    <a:pt x="1" y="17646"/>
                    <a:pt x="1" y="16346"/>
                    <a:pt x="2336" y="15078"/>
                  </a:cubicBezTo>
                  <a:cubicBezTo>
                    <a:pt x="4671" y="13810"/>
                    <a:pt x="5938" y="11909"/>
                    <a:pt x="4671" y="8306"/>
                  </a:cubicBezTo>
                  <a:cubicBezTo>
                    <a:pt x="3403" y="4670"/>
                    <a:pt x="3603" y="2135"/>
                    <a:pt x="6138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481454" y="3817630"/>
              <a:ext cx="45901" cy="84172"/>
            </a:xfrm>
            <a:custGeom>
              <a:avLst/>
              <a:gdLst/>
              <a:ahLst/>
              <a:cxnLst/>
              <a:rect l="l" t="t" r="r" b="b"/>
              <a:pathLst>
                <a:path w="2202" h="4038" fill="none" extrusionOk="0">
                  <a:moveTo>
                    <a:pt x="0" y="4037"/>
                  </a:moveTo>
                  <a:cubicBezTo>
                    <a:pt x="100" y="2469"/>
                    <a:pt x="801" y="1168"/>
                    <a:pt x="2202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7484935" y="3949058"/>
              <a:ext cx="11840" cy="41044"/>
            </a:xfrm>
            <a:custGeom>
              <a:avLst/>
              <a:gdLst/>
              <a:ahLst/>
              <a:cxnLst/>
              <a:rect l="l" t="t" r="r" b="b"/>
              <a:pathLst>
                <a:path w="568" h="1969" fill="none" extrusionOk="0">
                  <a:moveTo>
                    <a:pt x="567" y="1968"/>
                  </a:moveTo>
                  <a:cubicBezTo>
                    <a:pt x="334" y="1301"/>
                    <a:pt x="133" y="668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7656677" y="3977574"/>
              <a:ext cx="11131" cy="38251"/>
            </a:xfrm>
            <a:custGeom>
              <a:avLst/>
              <a:gdLst/>
              <a:ahLst/>
              <a:cxnLst/>
              <a:rect l="l" t="t" r="r" b="b"/>
              <a:pathLst>
                <a:path w="534" h="1835" fill="none" extrusionOk="0">
                  <a:moveTo>
                    <a:pt x="534" y="1835"/>
                  </a:moveTo>
                  <a:cubicBezTo>
                    <a:pt x="434" y="1401"/>
                    <a:pt x="334" y="1001"/>
                    <a:pt x="167" y="567"/>
                  </a:cubicBezTo>
                  <a:cubicBezTo>
                    <a:pt x="100" y="367"/>
                    <a:pt x="34" y="200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7562812" y="4056139"/>
              <a:ext cx="107789" cy="128655"/>
            </a:xfrm>
            <a:custGeom>
              <a:avLst/>
              <a:gdLst/>
              <a:ahLst/>
              <a:cxnLst/>
              <a:rect l="l" t="t" r="r" b="b"/>
              <a:pathLst>
                <a:path w="5171" h="6172" fill="none" extrusionOk="0">
                  <a:moveTo>
                    <a:pt x="0" y="6171"/>
                  </a:moveTo>
                  <a:cubicBezTo>
                    <a:pt x="0" y="6171"/>
                    <a:pt x="0" y="4871"/>
                    <a:pt x="2335" y="3603"/>
                  </a:cubicBezTo>
                  <a:cubicBezTo>
                    <a:pt x="3869" y="2769"/>
                    <a:pt x="4970" y="1668"/>
                    <a:pt x="5170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grpSp>
          <p:nvGrpSpPr>
            <p:cNvPr id="615" name="Google Shape;615;p31"/>
            <p:cNvGrpSpPr/>
            <p:nvPr/>
          </p:nvGrpSpPr>
          <p:grpSpPr>
            <a:xfrm>
              <a:off x="8534885" y="1866208"/>
              <a:ext cx="478414" cy="675170"/>
              <a:chOff x="6994560" y="3931733"/>
              <a:chExt cx="478414" cy="675170"/>
            </a:xfrm>
          </p:grpSpPr>
          <p:sp>
            <p:nvSpPr>
              <p:cNvPr id="616" name="Google Shape;616;p31"/>
              <p:cNvSpPr/>
              <p:nvPr/>
            </p:nvSpPr>
            <p:spPr>
              <a:xfrm>
                <a:off x="6994560" y="3931733"/>
                <a:ext cx="478414" cy="298313"/>
              </a:xfrm>
              <a:custGeom>
                <a:avLst/>
                <a:gdLst/>
                <a:ahLst/>
                <a:cxnLst/>
                <a:rect l="l" t="t" r="r" b="b"/>
                <a:pathLst>
                  <a:path w="22951" h="14311" extrusionOk="0">
                    <a:moveTo>
                      <a:pt x="12976" y="0"/>
                    </a:moveTo>
                    <a:cubicBezTo>
                      <a:pt x="12976" y="0"/>
                      <a:pt x="11008" y="2936"/>
                      <a:pt x="10308" y="5304"/>
                    </a:cubicBezTo>
                    <a:cubicBezTo>
                      <a:pt x="9574" y="7639"/>
                      <a:pt x="9807" y="11742"/>
                      <a:pt x="9807" y="11742"/>
                    </a:cubicBezTo>
                    <a:cubicBezTo>
                      <a:pt x="9607" y="10007"/>
                      <a:pt x="9207" y="8339"/>
                      <a:pt x="8640" y="6705"/>
                    </a:cubicBezTo>
                    <a:cubicBezTo>
                      <a:pt x="7973" y="4904"/>
                      <a:pt x="6972" y="3236"/>
                      <a:pt x="5738" y="1768"/>
                    </a:cubicBezTo>
                    <a:lnTo>
                      <a:pt x="5738" y="1768"/>
                    </a:lnTo>
                    <a:cubicBezTo>
                      <a:pt x="5738" y="1768"/>
                      <a:pt x="5738" y="7039"/>
                      <a:pt x="6572" y="9507"/>
                    </a:cubicBezTo>
                    <a:cubicBezTo>
                      <a:pt x="7361" y="11907"/>
                      <a:pt x="7955" y="12752"/>
                      <a:pt x="7972" y="12775"/>
                    </a:cubicBezTo>
                    <a:lnTo>
                      <a:pt x="7972" y="12775"/>
                    </a:lnTo>
                    <a:cubicBezTo>
                      <a:pt x="7946" y="12739"/>
                      <a:pt x="6553" y="10803"/>
                      <a:pt x="4570" y="10341"/>
                    </a:cubicBezTo>
                    <a:cubicBezTo>
                      <a:pt x="3987" y="10205"/>
                      <a:pt x="3355" y="10156"/>
                      <a:pt x="2752" y="10156"/>
                    </a:cubicBezTo>
                    <a:cubicBezTo>
                      <a:pt x="1289" y="10156"/>
                      <a:pt x="0" y="10441"/>
                      <a:pt x="0" y="10441"/>
                    </a:cubicBezTo>
                    <a:cubicBezTo>
                      <a:pt x="0" y="10441"/>
                      <a:pt x="2902" y="11041"/>
                      <a:pt x="4337" y="11742"/>
                    </a:cubicBezTo>
                    <a:cubicBezTo>
                      <a:pt x="5738" y="12442"/>
                      <a:pt x="7005" y="14077"/>
                      <a:pt x="7005" y="14077"/>
                    </a:cubicBezTo>
                    <a:lnTo>
                      <a:pt x="12743" y="14310"/>
                    </a:lnTo>
                    <a:cubicBezTo>
                      <a:pt x="14202" y="13085"/>
                      <a:pt x="20923" y="13008"/>
                      <a:pt x="22580" y="13008"/>
                    </a:cubicBezTo>
                    <a:cubicBezTo>
                      <a:pt x="22817" y="13008"/>
                      <a:pt x="22950" y="13009"/>
                      <a:pt x="22950" y="13009"/>
                    </a:cubicBezTo>
                    <a:cubicBezTo>
                      <a:pt x="22950" y="13009"/>
                      <a:pt x="20015" y="11375"/>
                      <a:pt x="17546" y="11375"/>
                    </a:cubicBezTo>
                    <a:cubicBezTo>
                      <a:pt x="17489" y="11374"/>
                      <a:pt x="17432" y="11373"/>
                      <a:pt x="17375" y="11373"/>
                    </a:cubicBezTo>
                    <a:cubicBezTo>
                      <a:pt x="16068" y="11373"/>
                      <a:pt x="14796" y="11739"/>
                      <a:pt x="13677" y="12442"/>
                    </a:cubicBezTo>
                    <a:cubicBezTo>
                      <a:pt x="13677" y="12442"/>
                      <a:pt x="14978" y="11141"/>
                      <a:pt x="16279" y="9974"/>
                    </a:cubicBezTo>
                    <a:cubicBezTo>
                      <a:pt x="17546" y="8806"/>
                      <a:pt x="19548" y="5171"/>
                      <a:pt x="19548" y="5171"/>
                    </a:cubicBezTo>
                    <a:lnTo>
                      <a:pt x="19548" y="5171"/>
                    </a:lnTo>
                    <a:cubicBezTo>
                      <a:pt x="19547" y="5171"/>
                      <a:pt x="15345" y="6572"/>
                      <a:pt x="13577" y="8206"/>
                    </a:cubicBezTo>
                    <a:cubicBezTo>
                      <a:pt x="12476" y="9307"/>
                      <a:pt x="11609" y="10608"/>
                      <a:pt x="11108" y="12075"/>
                    </a:cubicBezTo>
                    <a:cubicBezTo>
                      <a:pt x="11108" y="12075"/>
                      <a:pt x="11475" y="10808"/>
                      <a:pt x="12276" y="7973"/>
                    </a:cubicBezTo>
                    <a:cubicBezTo>
                      <a:pt x="13110" y="5171"/>
                      <a:pt x="12976" y="1"/>
                      <a:pt x="129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7" name="Google Shape;617;p31"/>
              <p:cNvSpPr/>
              <p:nvPr/>
            </p:nvSpPr>
            <p:spPr>
              <a:xfrm>
                <a:off x="7144060" y="4191087"/>
                <a:ext cx="29913" cy="20887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002" fill="none" extrusionOk="0">
                    <a:moveTo>
                      <a:pt x="1435" y="1001"/>
                    </a:moveTo>
                    <a:lnTo>
                      <a:pt x="0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8" name="Google Shape;618;p31"/>
              <p:cNvSpPr/>
              <p:nvPr/>
            </p:nvSpPr>
            <p:spPr>
              <a:xfrm>
                <a:off x="7164905" y="4116691"/>
                <a:ext cx="41753" cy="111271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5338" fill="none" extrusionOk="0">
                    <a:moveTo>
                      <a:pt x="2002" y="5337"/>
                    </a:moveTo>
                    <a:lnTo>
                      <a:pt x="1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7201759" y="4079837"/>
                <a:ext cx="27849" cy="16202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7773" fill="none" extrusionOk="0">
                    <a:moveTo>
                      <a:pt x="1" y="7772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7206637" y="4131282"/>
                <a:ext cx="78586" cy="96679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4638" fill="none" extrusionOk="0">
                    <a:moveTo>
                      <a:pt x="0" y="4637"/>
                    </a:moveTo>
                    <a:lnTo>
                      <a:pt x="3770" y="1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7190648" y="4189002"/>
                <a:ext cx="115440" cy="29225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1402" fill="none" extrusionOk="0">
                    <a:moveTo>
                      <a:pt x="0" y="1401"/>
                    </a:moveTo>
                    <a:lnTo>
                      <a:pt x="5537" y="0"/>
                    </a:ln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extrusionOk="0">
                    <a:moveTo>
                      <a:pt x="935" y="1"/>
                    </a:moveTo>
                    <a:lnTo>
                      <a:pt x="334" y="5205"/>
                    </a:lnTo>
                    <a:cubicBezTo>
                      <a:pt x="1" y="8307"/>
                      <a:pt x="1" y="11442"/>
                      <a:pt x="401" y="14545"/>
                    </a:cubicBezTo>
                    <a:lnTo>
                      <a:pt x="935" y="18781"/>
                    </a:lnTo>
                    <a:lnTo>
                      <a:pt x="12610" y="18781"/>
                    </a:lnTo>
                    <a:lnTo>
                      <a:pt x="13177" y="14411"/>
                    </a:lnTo>
                    <a:cubicBezTo>
                      <a:pt x="13544" y="11309"/>
                      <a:pt x="13577" y="8173"/>
                      <a:pt x="13210" y="5071"/>
                    </a:cubicBezTo>
                    <a:lnTo>
                      <a:pt x="1264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extrusionOk="0">
                    <a:moveTo>
                      <a:pt x="4303" y="134"/>
                    </a:moveTo>
                    <a:lnTo>
                      <a:pt x="3877" y="3359"/>
                    </a:lnTo>
                    <a:lnTo>
                      <a:pt x="3877" y="3359"/>
                    </a:lnTo>
                    <a:lnTo>
                      <a:pt x="5286" y="4580"/>
                    </a:lnTo>
                    <a:lnTo>
                      <a:pt x="4303" y="134"/>
                    </a:lnTo>
                    <a:close/>
                    <a:moveTo>
                      <a:pt x="10741" y="134"/>
                    </a:moveTo>
                    <a:lnTo>
                      <a:pt x="9680" y="8386"/>
                    </a:lnTo>
                    <a:lnTo>
                      <a:pt x="9680" y="8386"/>
                    </a:lnTo>
                    <a:lnTo>
                      <a:pt x="12476" y="10809"/>
                    </a:lnTo>
                    <a:lnTo>
                      <a:pt x="10741" y="134"/>
                    </a:lnTo>
                    <a:close/>
                    <a:moveTo>
                      <a:pt x="5286" y="4580"/>
                    </a:moveTo>
                    <a:lnTo>
                      <a:pt x="8373" y="18547"/>
                    </a:lnTo>
                    <a:lnTo>
                      <a:pt x="9680" y="8386"/>
                    </a:lnTo>
                    <a:lnTo>
                      <a:pt x="9680" y="8386"/>
                    </a:lnTo>
                    <a:lnTo>
                      <a:pt x="5286" y="4580"/>
                    </a:lnTo>
                    <a:close/>
                    <a:moveTo>
                      <a:pt x="0" y="1"/>
                    </a:moveTo>
                    <a:lnTo>
                      <a:pt x="1835" y="18781"/>
                    </a:lnTo>
                    <a:lnTo>
                      <a:pt x="3877" y="3359"/>
                    </a:lnTo>
                    <a:lnTo>
                      <a:pt x="3877" y="335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7101640" y="4215413"/>
                <a:ext cx="260062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2476" h="18781" fill="none" extrusionOk="0">
                    <a:moveTo>
                      <a:pt x="12476" y="10809"/>
                    </a:moveTo>
                    <a:lnTo>
                      <a:pt x="10741" y="134"/>
                    </a:lnTo>
                    <a:lnTo>
                      <a:pt x="8373" y="18547"/>
                    </a:lnTo>
                    <a:lnTo>
                      <a:pt x="4303" y="134"/>
                    </a:lnTo>
                    <a:lnTo>
                      <a:pt x="1835" y="18781"/>
                    </a:lnTo>
                    <a:lnTo>
                      <a:pt x="0" y="1"/>
                    </a:lnTo>
                  </a:path>
                </a:pathLst>
              </a:custGeom>
              <a:noFill/>
              <a:ln w="1085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7082859" y="4215413"/>
                <a:ext cx="283033" cy="391490"/>
              </a:xfrm>
              <a:custGeom>
                <a:avLst/>
                <a:gdLst/>
                <a:ahLst/>
                <a:cxnLst/>
                <a:rect l="l" t="t" r="r" b="b"/>
                <a:pathLst>
                  <a:path w="13578" h="18781" fill="none" extrusionOk="0">
                    <a:moveTo>
                      <a:pt x="12610" y="18781"/>
                    </a:moveTo>
                    <a:lnTo>
                      <a:pt x="935" y="18781"/>
                    </a:lnTo>
                    <a:lnTo>
                      <a:pt x="401" y="14545"/>
                    </a:lnTo>
                    <a:cubicBezTo>
                      <a:pt x="1" y="11442"/>
                      <a:pt x="1" y="8307"/>
                      <a:pt x="334" y="5205"/>
                    </a:cubicBezTo>
                    <a:lnTo>
                      <a:pt x="935" y="1"/>
                    </a:lnTo>
                    <a:lnTo>
                      <a:pt x="12643" y="1"/>
                    </a:lnTo>
                    <a:lnTo>
                      <a:pt x="13210" y="5071"/>
                    </a:lnTo>
                    <a:cubicBezTo>
                      <a:pt x="13577" y="8173"/>
                      <a:pt x="13544" y="11309"/>
                      <a:pt x="13177" y="14411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626" name="Google Shape;626;p31"/>
            <p:cNvSpPr/>
            <p:nvPr/>
          </p:nvSpPr>
          <p:spPr>
            <a:xfrm>
              <a:off x="5009550" y="4520607"/>
              <a:ext cx="3694318" cy="21"/>
            </a:xfrm>
            <a:custGeom>
              <a:avLst/>
              <a:gdLst/>
              <a:ahLst/>
              <a:cxnLst/>
              <a:rect l="l" t="t" r="r" b="b"/>
              <a:pathLst>
                <a:path w="177228" h="1" fill="none" extrusionOk="0">
                  <a:moveTo>
                    <a:pt x="177227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5980927" y="3400438"/>
              <a:ext cx="1359386" cy="1120189"/>
            </a:xfrm>
            <a:custGeom>
              <a:avLst/>
              <a:gdLst/>
              <a:ahLst/>
              <a:cxnLst/>
              <a:rect l="l" t="t" r="r" b="b"/>
              <a:pathLst>
                <a:path w="65214" h="53739" extrusionOk="0">
                  <a:moveTo>
                    <a:pt x="34992" y="1"/>
                  </a:moveTo>
                  <a:lnTo>
                    <a:pt x="23050" y="935"/>
                  </a:lnTo>
                  <a:cubicBezTo>
                    <a:pt x="23050" y="935"/>
                    <a:pt x="23050" y="7639"/>
                    <a:pt x="22884" y="9040"/>
                  </a:cubicBezTo>
                  <a:cubicBezTo>
                    <a:pt x="22750" y="10475"/>
                    <a:pt x="21149" y="11108"/>
                    <a:pt x="18614" y="11909"/>
                  </a:cubicBezTo>
                  <a:cubicBezTo>
                    <a:pt x="16045" y="12710"/>
                    <a:pt x="12576" y="12076"/>
                    <a:pt x="8740" y="14444"/>
                  </a:cubicBezTo>
                  <a:cubicBezTo>
                    <a:pt x="4937" y="16846"/>
                    <a:pt x="5404" y="21282"/>
                    <a:pt x="4437" y="27987"/>
                  </a:cubicBezTo>
                  <a:cubicBezTo>
                    <a:pt x="3503" y="34659"/>
                    <a:pt x="1" y="53739"/>
                    <a:pt x="1" y="53739"/>
                  </a:cubicBezTo>
                  <a:lnTo>
                    <a:pt x="45800" y="53739"/>
                  </a:lnTo>
                  <a:cubicBezTo>
                    <a:pt x="45800" y="53739"/>
                    <a:pt x="45633" y="51671"/>
                    <a:pt x="45633" y="51037"/>
                  </a:cubicBezTo>
                  <a:cubicBezTo>
                    <a:pt x="45633" y="50403"/>
                    <a:pt x="47368" y="37527"/>
                    <a:pt x="47368" y="37527"/>
                  </a:cubicBezTo>
                  <a:cubicBezTo>
                    <a:pt x="47368" y="37527"/>
                    <a:pt x="50437" y="41197"/>
                    <a:pt x="51070" y="42297"/>
                  </a:cubicBezTo>
                  <a:cubicBezTo>
                    <a:pt x="51653" y="43366"/>
                    <a:pt x="56923" y="50757"/>
                    <a:pt x="60159" y="50757"/>
                  </a:cubicBezTo>
                  <a:cubicBezTo>
                    <a:pt x="60256" y="50757"/>
                    <a:pt x="60351" y="50750"/>
                    <a:pt x="60444" y="50737"/>
                  </a:cubicBezTo>
                  <a:cubicBezTo>
                    <a:pt x="63613" y="50236"/>
                    <a:pt x="65214" y="48202"/>
                    <a:pt x="64747" y="44532"/>
                  </a:cubicBezTo>
                  <a:cubicBezTo>
                    <a:pt x="64246" y="40863"/>
                    <a:pt x="62011" y="35926"/>
                    <a:pt x="60110" y="32724"/>
                  </a:cubicBezTo>
                  <a:cubicBezTo>
                    <a:pt x="58209" y="29555"/>
                    <a:pt x="55340" y="19381"/>
                    <a:pt x="51838" y="15412"/>
                  </a:cubicBezTo>
                  <a:cubicBezTo>
                    <a:pt x="49972" y="13297"/>
                    <a:pt x="48418" y="12981"/>
                    <a:pt x="46824" y="12981"/>
                  </a:cubicBezTo>
                  <a:cubicBezTo>
                    <a:pt x="46145" y="12981"/>
                    <a:pt x="45458" y="13038"/>
                    <a:pt x="44736" y="13038"/>
                  </a:cubicBezTo>
                  <a:cubicBezTo>
                    <a:pt x="43973" y="13038"/>
                    <a:pt x="43171" y="12974"/>
                    <a:pt x="42297" y="12710"/>
                  </a:cubicBezTo>
                  <a:cubicBezTo>
                    <a:pt x="38628" y="11609"/>
                    <a:pt x="36093" y="10475"/>
                    <a:pt x="34992" y="9040"/>
                  </a:cubicBezTo>
                  <a:cubicBezTo>
                    <a:pt x="33858" y="7606"/>
                    <a:pt x="34992" y="1"/>
                    <a:pt x="34992" y="1"/>
                  </a:cubicBezTo>
                  <a:close/>
                </a:path>
              </a:pathLst>
            </a:custGeom>
            <a:solidFill>
              <a:schemeClr val="accent6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  <a:lnTo>
                    <a:pt x="20948" y="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5579035" y="4364165"/>
              <a:ext cx="531944" cy="156463"/>
            </a:xfrm>
            <a:custGeom>
              <a:avLst/>
              <a:gdLst/>
              <a:ahLst/>
              <a:cxnLst/>
              <a:rect l="l" t="t" r="r" b="b"/>
              <a:pathLst>
                <a:path w="25519" h="7506" fill="none" extrusionOk="0">
                  <a:moveTo>
                    <a:pt x="20948" y="1"/>
                  </a:moveTo>
                  <a:lnTo>
                    <a:pt x="0" y="5505"/>
                  </a:lnTo>
                  <a:lnTo>
                    <a:pt x="1635" y="7506"/>
                  </a:lnTo>
                  <a:lnTo>
                    <a:pt x="25518" y="7506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5287685" y="4410921"/>
              <a:ext cx="297625" cy="109707"/>
            </a:xfrm>
            <a:custGeom>
              <a:avLst/>
              <a:gdLst/>
              <a:ahLst/>
              <a:cxnLst/>
              <a:rect l="l" t="t" r="r" b="b"/>
              <a:pathLst>
                <a:path w="14278" h="5263" extrusionOk="0">
                  <a:moveTo>
                    <a:pt x="7282" y="1"/>
                  </a:moveTo>
                  <a:cubicBezTo>
                    <a:pt x="6549" y="1"/>
                    <a:pt x="5814" y="108"/>
                    <a:pt x="5104" y="326"/>
                  </a:cubicBezTo>
                  <a:cubicBezTo>
                    <a:pt x="1702" y="1293"/>
                    <a:pt x="0" y="4262"/>
                    <a:pt x="0" y="5263"/>
                  </a:cubicBezTo>
                  <a:lnTo>
                    <a:pt x="14277" y="5263"/>
                  </a:lnTo>
                  <a:cubicBezTo>
                    <a:pt x="13910" y="3528"/>
                    <a:pt x="12843" y="2027"/>
                    <a:pt x="11309" y="1160"/>
                  </a:cubicBezTo>
                  <a:cubicBezTo>
                    <a:pt x="10082" y="394"/>
                    <a:pt x="8683" y="1"/>
                    <a:pt x="7282" y="1"/>
                  </a:cubicBez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5282119" y="4364165"/>
              <a:ext cx="75813" cy="127134"/>
            </a:xfrm>
            <a:custGeom>
              <a:avLst/>
              <a:gdLst/>
              <a:ahLst/>
              <a:cxnLst/>
              <a:rect l="l" t="t" r="r" b="b"/>
              <a:pathLst>
                <a:path w="3637" h="6099" extrusionOk="0">
                  <a:moveTo>
                    <a:pt x="2803" y="1"/>
                  </a:moveTo>
                  <a:cubicBezTo>
                    <a:pt x="2803" y="1"/>
                    <a:pt x="968" y="2703"/>
                    <a:pt x="968" y="3670"/>
                  </a:cubicBezTo>
                  <a:cubicBezTo>
                    <a:pt x="968" y="4671"/>
                    <a:pt x="1" y="5638"/>
                    <a:pt x="1402" y="6072"/>
                  </a:cubicBezTo>
                  <a:cubicBezTo>
                    <a:pt x="1460" y="6090"/>
                    <a:pt x="1518" y="6099"/>
                    <a:pt x="1575" y="6099"/>
                  </a:cubicBezTo>
                  <a:cubicBezTo>
                    <a:pt x="2871" y="6099"/>
                    <a:pt x="3637" y="1545"/>
                    <a:pt x="3637" y="1001"/>
                  </a:cubicBezTo>
                  <a:cubicBezTo>
                    <a:pt x="3637" y="434"/>
                    <a:pt x="2803" y="1"/>
                    <a:pt x="280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5308550" y="4358078"/>
              <a:ext cx="85548" cy="143038"/>
            </a:xfrm>
            <a:custGeom>
              <a:avLst/>
              <a:gdLst/>
              <a:ahLst/>
              <a:cxnLst/>
              <a:rect l="l" t="t" r="r" b="b"/>
              <a:pathLst>
                <a:path w="4104" h="6862" extrusionOk="0">
                  <a:moveTo>
                    <a:pt x="2667" y="1"/>
                  </a:moveTo>
                  <a:cubicBezTo>
                    <a:pt x="2207" y="1"/>
                    <a:pt x="1759" y="68"/>
                    <a:pt x="1535" y="293"/>
                  </a:cubicBezTo>
                  <a:cubicBezTo>
                    <a:pt x="968" y="860"/>
                    <a:pt x="0" y="5797"/>
                    <a:pt x="134" y="6364"/>
                  </a:cubicBezTo>
                  <a:cubicBezTo>
                    <a:pt x="208" y="6680"/>
                    <a:pt x="688" y="6861"/>
                    <a:pt x="1167" y="6861"/>
                  </a:cubicBezTo>
                  <a:cubicBezTo>
                    <a:pt x="1546" y="6861"/>
                    <a:pt x="1925" y="6748"/>
                    <a:pt x="2102" y="6497"/>
                  </a:cubicBezTo>
                  <a:cubicBezTo>
                    <a:pt x="2535" y="5930"/>
                    <a:pt x="4103" y="159"/>
                    <a:pt x="4103" y="159"/>
                  </a:cubicBezTo>
                  <a:cubicBezTo>
                    <a:pt x="4103" y="159"/>
                    <a:pt x="3371" y="1"/>
                    <a:pt x="266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5340527" y="4341819"/>
              <a:ext cx="381067" cy="180476"/>
            </a:xfrm>
            <a:custGeom>
              <a:avLst/>
              <a:gdLst/>
              <a:ahLst/>
              <a:cxnLst/>
              <a:rect l="l" t="t" r="r" b="b"/>
              <a:pathLst>
                <a:path w="18281" h="8658" extrusionOk="0">
                  <a:moveTo>
                    <a:pt x="3133" y="0"/>
                  </a:moveTo>
                  <a:cubicBezTo>
                    <a:pt x="2277" y="0"/>
                    <a:pt x="1758" y="1265"/>
                    <a:pt x="1435" y="2073"/>
                  </a:cubicBezTo>
                  <a:cubicBezTo>
                    <a:pt x="1001" y="3074"/>
                    <a:pt x="1" y="6577"/>
                    <a:pt x="1" y="7577"/>
                  </a:cubicBezTo>
                  <a:cubicBezTo>
                    <a:pt x="1" y="8139"/>
                    <a:pt x="528" y="8520"/>
                    <a:pt x="1024" y="8520"/>
                  </a:cubicBezTo>
                  <a:cubicBezTo>
                    <a:pt x="1382" y="8520"/>
                    <a:pt x="1723" y="8320"/>
                    <a:pt x="1835" y="7844"/>
                  </a:cubicBezTo>
                  <a:cubicBezTo>
                    <a:pt x="2135" y="6710"/>
                    <a:pt x="4370" y="3041"/>
                    <a:pt x="4370" y="3041"/>
                  </a:cubicBezTo>
                  <a:lnTo>
                    <a:pt x="7339" y="4175"/>
                  </a:lnTo>
                  <a:cubicBezTo>
                    <a:pt x="7339" y="4175"/>
                    <a:pt x="7639" y="4608"/>
                    <a:pt x="6372" y="5442"/>
                  </a:cubicBezTo>
                  <a:cubicBezTo>
                    <a:pt x="5104" y="6310"/>
                    <a:pt x="3270" y="8144"/>
                    <a:pt x="3803" y="8411"/>
                  </a:cubicBezTo>
                  <a:cubicBezTo>
                    <a:pt x="3992" y="8511"/>
                    <a:pt x="4307" y="8559"/>
                    <a:pt x="4664" y="8559"/>
                  </a:cubicBezTo>
                  <a:cubicBezTo>
                    <a:pt x="5378" y="8559"/>
                    <a:pt x="6261" y="8367"/>
                    <a:pt x="6639" y="8011"/>
                  </a:cubicBezTo>
                  <a:cubicBezTo>
                    <a:pt x="7206" y="7444"/>
                    <a:pt x="10175" y="6743"/>
                    <a:pt x="10175" y="6743"/>
                  </a:cubicBezTo>
                  <a:cubicBezTo>
                    <a:pt x="10175" y="6743"/>
                    <a:pt x="12876" y="8445"/>
                    <a:pt x="13410" y="8578"/>
                  </a:cubicBezTo>
                  <a:cubicBezTo>
                    <a:pt x="13679" y="8627"/>
                    <a:pt x="13947" y="8658"/>
                    <a:pt x="14216" y="8658"/>
                  </a:cubicBezTo>
                  <a:cubicBezTo>
                    <a:pt x="14314" y="8658"/>
                    <a:pt x="14413" y="8654"/>
                    <a:pt x="14511" y="8645"/>
                  </a:cubicBezTo>
                  <a:lnTo>
                    <a:pt x="17980" y="8645"/>
                  </a:lnTo>
                  <a:cubicBezTo>
                    <a:pt x="18280" y="7410"/>
                    <a:pt x="17880" y="6076"/>
                    <a:pt x="16979" y="5209"/>
                  </a:cubicBezTo>
                  <a:lnTo>
                    <a:pt x="13644" y="4809"/>
                  </a:lnTo>
                  <a:cubicBezTo>
                    <a:pt x="13444" y="4575"/>
                    <a:pt x="13243" y="4375"/>
                    <a:pt x="13010" y="4175"/>
                  </a:cubicBezTo>
                  <a:cubicBezTo>
                    <a:pt x="12376" y="3808"/>
                    <a:pt x="11709" y="3474"/>
                    <a:pt x="11042" y="3207"/>
                  </a:cubicBezTo>
                  <a:cubicBezTo>
                    <a:pt x="11042" y="3207"/>
                    <a:pt x="5104" y="1073"/>
                    <a:pt x="3803" y="239"/>
                  </a:cubicBezTo>
                  <a:cubicBezTo>
                    <a:pt x="3559" y="72"/>
                    <a:pt x="3337" y="0"/>
                    <a:pt x="313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5480980" y="4417007"/>
              <a:ext cx="46609" cy="33394"/>
            </a:xfrm>
            <a:custGeom>
              <a:avLst/>
              <a:gdLst/>
              <a:ahLst/>
              <a:cxnLst/>
              <a:rect l="l" t="t" r="r" b="b"/>
              <a:pathLst>
                <a:path w="2236" h="1602" fill="none" extrusionOk="0">
                  <a:moveTo>
                    <a:pt x="1" y="1602"/>
                  </a:moveTo>
                  <a:cubicBezTo>
                    <a:pt x="1" y="1602"/>
                    <a:pt x="1235" y="168"/>
                    <a:pt x="2236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7103180" y="4209099"/>
              <a:ext cx="239217" cy="261250"/>
            </a:xfrm>
            <a:custGeom>
              <a:avLst/>
              <a:gdLst/>
              <a:ahLst/>
              <a:cxnLst/>
              <a:rect l="l" t="t" r="r" b="b"/>
              <a:pathLst>
                <a:path w="11476" h="12533" extrusionOk="0">
                  <a:moveTo>
                    <a:pt x="4237" y="1"/>
                  </a:moveTo>
                  <a:cubicBezTo>
                    <a:pt x="1" y="668"/>
                    <a:pt x="868" y="5071"/>
                    <a:pt x="968" y="7039"/>
                  </a:cubicBezTo>
                  <a:cubicBezTo>
                    <a:pt x="1068" y="9007"/>
                    <a:pt x="2703" y="11476"/>
                    <a:pt x="5738" y="12343"/>
                  </a:cubicBezTo>
                  <a:cubicBezTo>
                    <a:pt x="6188" y="12472"/>
                    <a:pt x="6617" y="12532"/>
                    <a:pt x="7021" y="12532"/>
                  </a:cubicBezTo>
                  <a:cubicBezTo>
                    <a:pt x="9348" y="12532"/>
                    <a:pt x="10887" y="10536"/>
                    <a:pt x="11142" y="8007"/>
                  </a:cubicBezTo>
                  <a:cubicBezTo>
                    <a:pt x="11476" y="5071"/>
                    <a:pt x="10709" y="2703"/>
                    <a:pt x="8640" y="1736"/>
                  </a:cubicBezTo>
                  <a:cubicBezTo>
                    <a:pt x="7206" y="1068"/>
                    <a:pt x="5738" y="501"/>
                    <a:pt x="42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6217330" y="3400438"/>
              <a:ext cx="734307" cy="457902"/>
            </a:xfrm>
            <a:custGeom>
              <a:avLst/>
              <a:gdLst/>
              <a:ahLst/>
              <a:cxnLst/>
              <a:rect l="l" t="t" r="r" b="b"/>
              <a:pathLst>
                <a:path w="35227" h="21967" extrusionOk="0">
                  <a:moveTo>
                    <a:pt x="23651" y="1"/>
                  </a:moveTo>
                  <a:lnTo>
                    <a:pt x="11709" y="968"/>
                  </a:lnTo>
                  <a:cubicBezTo>
                    <a:pt x="11709" y="968"/>
                    <a:pt x="11709" y="7639"/>
                    <a:pt x="11543" y="9074"/>
                  </a:cubicBezTo>
                  <a:cubicBezTo>
                    <a:pt x="11409" y="10508"/>
                    <a:pt x="9808" y="11142"/>
                    <a:pt x="7273" y="11942"/>
                  </a:cubicBezTo>
                  <a:cubicBezTo>
                    <a:pt x="5305" y="12543"/>
                    <a:pt x="2803" y="12309"/>
                    <a:pt x="1" y="13243"/>
                  </a:cubicBezTo>
                  <a:cubicBezTo>
                    <a:pt x="2770" y="17280"/>
                    <a:pt x="7406" y="21683"/>
                    <a:pt x="14578" y="21950"/>
                  </a:cubicBezTo>
                  <a:cubicBezTo>
                    <a:pt x="14886" y="21961"/>
                    <a:pt x="15191" y="21966"/>
                    <a:pt x="15494" y="21966"/>
                  </a:cubicBezTo>
                  <a:cubicBezTo>
                    <a:pt x="26123" y="21966"/>
                    <a:pt x="33150" y="15280"/>
                    <a:pt x="35226" y="13010"/>
                  </a:cubicBezTo>
                  <a:cubicBezTo>
                    <a:pt x="34648" y="13010"/>
                    <a:pt x="34057" y="13049"/>
                    <a:pt x="33437" y="13049"/>
                  </a:cubicBezTo>
                  <a:cubicBezTo>
                    <a:pt x="32663" y="13049"/>
                    <a:pt x="31846" y="12988"/>
                    <a:pt x="30956" y="12710"/>
                  </a:cubicBezTo>
                  <a:cubicBezTo>
                    <a:pt x="27287" y="11609"/>
                    <a:pt x="24752" y="10508"/>
                    <a:pt x="23651" y="9074"/>
                  </a:cubicBezTo>
                  <a:cubicBezTo>
                    <a:pt x="22517" y="7639"/>
                    <a:pt x="23651" y="1"/>
                    <a:pt x="2365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6461404" y="3400438"/>
              <a:ext cx="248952" cy="176641"/>
            </a:xfrm>
            <a:custGeom>
              <a:avLst/>
              <a:gdLst/>
              <a:ahLst/>
              <a:cxnLst/>
              <a:rect l="l" t="t" r="r" b="b"/>
              <a:pathLst>
                <a:path w="11943" h="8474" extrusionOk="0">
                  <a:moveTo>
                    <a:pt x="11942" y="1"/>
                  </a:moveTo>
                  <a:lnTo>
                    <a:pt x="34" y="968"/>
                  </a:lnTo>
                  <a:cubicBezTo>
                    <a:pt x="34" y="968"/>
                    <a:pt x="0" y="3470"/>
                    <a:pt x="0" y="5738"/>
                  </a:cubicBezTo>
                  <a:cubicBezTo>
                    <a:pt x="868" y="6605"/>
                    <a:pt x="1868" y="7372"/>
                    <a:pt x="2936" y="8006"/>
                  </a:cubicBezTo>
                  <a:cubicBezTo>
                    <a:pt x="3531" y="8335"/>
                    <a:pt x="4253" y="8474"/>
                    <a:pt x="4994" y="8474"/>
                  </a:cubicBezTo>
                  <a:cubicBezTo>
                    <a:pt x="6661" y="8474"/>
                    <a:pt x="8427" y="7770"/>
                    <a:pt x="9073" y="6939"/>
                  </a:cubicBezTo>
                  <a:cubicBezTo>
                    <a:pt x="9540" y="6338"/>
                    <a:pt x="10508" y="5204"/>
                    <a:pt x="11542" y="3803"/>
                  </a:cubicBezTo>
                  <a:cubicBezTo>
                    <a:pt x="11675" y="1802"/>
                    <a:pt x="11942" y="1"/>
                    <a:pt x="1194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6572654" y="3887169"/>
              <a:ext cx="672397" cy="597543"/>
            </a:xfrm>
            <a:custGeom>
              <a:avLst/>
              <a:gdLst/>
              <a:ahLst/>
              <a:cxnLst/>
              <a:rect l="l" t="t" r="r" b="b"/>
              <a:pathLst>
                <a:path w="32257" h="28666" extrusionOk="0">
                  <a:moveTo>
                    <a:pt x="32257" y="1"/>
                  </a:moveTo>
                  <a:lnTo>
                    <a:pt x="23817" y="1935"/>
                  </a:lnTo>
                  <a:cubicBezTo>
                    <a:pt x="21938" y="2369"/>
                    <a:pt x="19592" y="2513"/>
                    <a:pt x="17299" y="2513"/>
                  </a:cubicBezTo>
                  <a:cubicBezTo>
                    <a:pt x="12713" y="2513"/>
                    <a:pt x="8340" y="1935"/>
                    <a:pt x="8340" y="1935"/>
                  </a:cubicBezTo>
                  <a:cubicBezTo>
                    <a:pt x="8340" y="1935"/>
                    <a:pt x="7906" y="5171"/>
                    <a:pt x="6172" y="10908"/>
                  </a:cubicBezTo>
                  <a:cubicBezTo>
                    <a:pt x="4437" y="16679"/>
                    <a:pt x="0" y="28121"/>
                    <a:pt x="0" y="28121"/>
                  </a:cubicBezTo>
                  <a:cubicBezTo>
                    <a:pt x="0" y="28121"/>
                    <a:pt x="5961" y="28665"/>
                    <a:pt x="10020" y="28665"/>
                  </a:cubicBezTo>
                  <a:cubicBezTo>
                    <a:pt x="10340" y="28665"/>
                    <a:pt x="10649" y="28662"/>
                    <a:pt x="10942" y="28654"/>
                  </a:cubicBezTo>
                  <a:cubicBezTo>
                    <a:pt x="14944" y="28554"/>
                    <a:pt x="21216" y="25852"/>
                    <a:pt x="21216" y="25852"/>
                  </a:cubicBezTo>
                  <a:cubicBezTo>
                    <a:pt x="21216" y="25852"/>
                    <a:pt x="23284" y="17180"/>
                    <a:pt x="23918" y="13610"/>
                  </a:cubicBezTo>
                  <a:cubicBezTo>
                    <a:pt x="24585" y="10041"/>
                    <a:pt x="31056" y="1502"/>
                    <a:pt x="31056" y="1502"/>
                  </a:cubicBezTo>
                  <a:lnTo>
                    <a:pt x="3225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6939797" y="4058640"/>
              <a:ext cx="273966" cy="329184"/>
            </a:xfrm>
            <a:custGeom>
              <a:avLst/>
              <a:gdLst/>
              <a:ahLst/>
              <a:cxnLst/>
              <a:rect l="l" t="t" r="r" b="b"/>
              <a:pathLst>
                <a:path w="13143" h="15792" extrusionOk="0">
                  <a:moveTo>
                    <a:pt x="4242" y="1"/>
                  </a:moveTo>
                  <a:cubicBezTo>
                    <a:pt x="3786" y="1"/>
                    <a:pt x="3403" y="25"/>
                    <a:pt x="3136" y="81"/>
                  </a:cubicBezTo>
                  <a:cubicBezTo>
                    <a:pt x="1534" y="381"/>
                    <a:pt x="1034" y="1015"/>
                    <a:pt x="2335" y="1348"/>
                  </a:cubicBezTo>
                  <a:cubicBezTo>
                    <a:pt x="3636" y="1648"/>
                    <a:pt x="5838" y="1982"/>
                    <a:pt x="6772" y="2149"/>
                  </a:cubicBezTo>
                  <a:cubicBezTo>
                    <a:pt x="7872" y="2382"/>
                    <a:pt x="8940" y="2716"/>
                    <a:pt x="9974" y="3083"/>
                  </a:cubicBezTo>
                  <a:cubicBezTo>
                    <a:pt x="9974" y="3083"/>
                    <a:pt x="6471" y="3550"/>
                    <a:pt x="5037" y="3550"/>
                  </a:cubicBezTo>
                  <a:cubicBezTo>
                    <a:pt x="3603" y="3550"/>
                    <a:pt x="267" y="4984"/>
                    <a:pt x="100" y="5651"/>
                  </a:cubicBezTo>
                  <a:cubicBezTo>
                    <a:pt x="0" y="6018"/>
                    <a:pt x="67" y="6418"/>
                    <a:pt x="267" y="6752"/>
                  </a:cubicBezTo>
                  <a:cubicBezTo>
                    <a:pt x="167" y="7086"/>
                    <a:pt x="200" y="7419"/>
                    <a:pt x="300" y="7753"/>
                  </a:cubicBezTo>
                  <a:cubicBezTo>
                    <a:pt x="467" y="8386"/>
                    <a:pt x="4236" y="8086"/>
                    <a:pt x="5204" y="8253"/>
                  </a:cubicBezTo>
                  <a:cubicBezTo>
                    <a:pt x="6138" y="8386"/>
                    <a:pt x="8072" y="8853"/>
                    <a:pt x="8072" y="8853"/>
                  </a:cubicBezTo>
                  <a:cubicBezTo>
                    <a:pt x="8072" y="8853"/>
                    <a:pt x="7379" y="8816"/>
                    <a:pt x="6481" y="8816"/>
                  </a:cubicBezTo>
                  <a:cubicBezTo>
                    <a:pt x="4834" y="8816"/>
                    <a:pt x="2502" y="8942"/>
                    <a:pt x="2502" y="9654"/>
                  </a:cubicBezTo>
                  <a:cubicBezTo>
                    <a:pt x="2502" y="10499"/>
                    <a:pt x="3897" y="10597"/>
                    <a:pt x="4983" y="10597"/>
                  </a:cubicBezTo>
                  <a:cubicBezTo>
                    <a:pt x="5312" y="10597"/>
                    <a:pt x="5613" y="10588"/>
                    <a:pt x="5838" y="10588"/>
                  </a:cubicBezTo>
                  <a:cubicBezTo>
                    <a:pt x="6972" y="10721"/>
                    <a:pt x="8072" y="11155"/>
                    <a:pt x="9006" y="11889"/>
                  </a:cubicBezTo>
                  <a:cubicBezTo>
                    <a:pt x="9473" y="12356"/>
                    <a:pt x="9340" y="14858"/>
                    <a:pt x="10774" y="15325"/>
                  </a:cubicBezTo>
                  <a:cubicBezTo>
                    <a:pt x="11375" y="15558"/>
                    <a:pt x="12009" y="15725"/>
                    <a:pt x="12676" y="15792"/>
                  </a:cubicBezTo>
                  <a:lnTo>
                    <a:pt x="13143" y="11188"/>
                  </a:lnTo>
                  <a:cubicBezTo>
                    <a:pt x="13143" y="11188"/>
                    <a:pt x="12342" y="1181"/>
                    <a:pt x="11408" y="848"/>
                  </a:cubicBezTo>
                  <a:cubicBezTo>
                    <a:pt x="10603" y="598"/>
                    <a:pt x="6512" y="1"/>
                    <a:pt x="4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6939797" y="4053345"/>
              <a:ext cx="273966" cy="334479"/>
            </a:xfrm>
            <a:custGeom>
              <a:avLst/>
              <a:gdLst/>
              <a:ahLst/>
              <a:cxnLst/>
              <a:rect l="l" t="t" r="r" b="b"/>
              <a:pathLst>
                <a:path w="13143" h="16046" fill="none" extrusionOk="0">
                  <a:moveTo>
                    <a:pt x="13143" y="11442"/>
                  </a:moveTo>
                  <a:cubicBezTo>
                    <a:pt x="13143" y="11442"/>
                    <a:pt x="12342" y="1435"/>
                    <a:pt x="11408" y="1102"/>
                  </a:cubicBezTo>
                  <a:cubicBezTo>
                    <a:pt x="10441" y="802"/>
                    <a:pt x="4737" y="1"/>
                    <a:pt x="3136" y="335"/>
                  </a:cubicBezTo>
                  <a:cubicBezTo>
                    <a:pt x="1534" y="635"/>
                    <a:pt x="1034" y="1269"/>
                    <a:pt x="2335" y="1602"/>
                  </a:cubicBezTo>
                  <a:cubicBezTo>
                    <a:pt x="3636" y="1902"/>
                    <a:pt x="5838" y="2236"/>
                    <a:pt x="6772" y="2403"/>
                  </a:cubicBezTo>
                  <a:cubicBezTo>
                    <a:pt x="7872" y="2636"/>
                    <a:pt x="8940" y="2970"/>
                    <a:pt x="9974" y="3337"/>
                  </a:cubicBezTo>
                  <a:cubicBezTo>
                    <a:pt x="9974" y="3337"/>
                    <a:pt x="6471" y="3804"/>
                    <a:pt x="5037" y="3804"/>
                  </a:cubicBezTo>
                  <a:cubicBezTo>
                    <a:pt x="3603" y="3804"/>
                    <a:pt x="267" y="5238"/>
                    <a:pt x="100" y="5905"/>
                  </a:cubicBezTo>
                  <a:cubicBezTo>
                    <a:pt x="0" y="6272"/>
                    <a:pt x="67" y="6672"/>
                    <a:pt x="267" y="7006"/>
                  </a:cubicBezTo>
                  <a:cubicBezTo>
                    <a:pt x="167" y="7340"/>
                    <a:pt x="200" y="7673"/>
                    <a:pt x="300" y="8007"/>
                  </a:cubicBezTo>
                  <a:cubicBezTo>
                    <a:pt x="467" y="8640"/>
                    <a:pt x="4236" y="8340"/>
                    <a:pt x="5204" y="8507"/>
                  </a:cubicBezTo>
                  <a:cubicBezTo>
                    <a:pt x="6138" y="8640"/>
                    <a:pt x="8072" y="9107"/>
                    <a:pt x="8072" y="9107"/>
                  </a:cubicBezTo>
                  <a:cubicBezTo>
                    <a:pt x="8072" y="9107"/>
                    <a:pt x="2502" y="8807"/>
                    <a:pt x="2502" y="9908"/>
                  </a:cubicBezTo>
                  <a:cubicBezTo>
                    <a:pt x="2502" y="11009"/>
                    <a:pt x="4870" y="10842"/>
                    <a:pt x="5838" y="10842"/>
                  </a:cubicBezTo>
                  <a:cubicBezTo>
                    <a:pt x="6972" y="10975"/>
                    <a:pt x="8072" y="11409"/>
                    <a:pt x="9006" y="12143"/>
                  </a:cubicBezTo>
                  <a:cubicBezTo>
                    <a:pt x="9473" y="12610"/>
                    <a:pt x="9340" y="15112"/>
                    <a:pt x="10774" y="15579"/>
                  </a:cubicBezTo>
                  <a:cubicBezTo>
                    <a:pt x="11375" y="15812"/>
                    <a:pt x="12009" y="15979"/>
                    <a:pt x="12676" y="1604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6945341" y="4169473"/>
              <a:ext cx="198903" cy="33394"/>
            </a:xfrm>
            <a:custGeom>
              <a:avLst/>
              <a:gdLst/>
              <a:ahLst/>
              <a:cxnLst/>
              <a:rect l="l" t="t" r="r" b="b"/>
              <a:pathLst>
                <a:path w="9542" h="1602" fill="none" extrusionOk="0">
                  <a:moveTo>
                    <a:pt x="1" y="1435"/>
                  </a:moveTo>
                  <a:cubicBezTo>
                    <a:pt x="1" y="1435"/>
                    <a:pt x="6372" y="1"/>
                    <a:pt x="9541" y="16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6173535" y="4019973"/>
              <a:ext cx="56344" cy="493714"/>
            </a:xfrm>
            <a:custGeom>
              <a:avLst/>
              <a:gdLst/>
              <a:ahLst/>
              <a:cxnLst/>
              <a:rect l="l" t="t" r="r" b="b"/>
              <a:pathLst>
                <a:path w="2703" h="23685" fill="none" extrusionOk="0">
                  <a:moveTo>
                    <a:pt x="2536" y="1"/>
                  </a:moveTo>
                  <a:cubicBezTo>
                    <a:pt x="2536" y="1"/>
                    <a:pt x="0" y="8907"/>
                    <a:pt x="467" y="12109"/>
                  </a:cubicBezTo>
                  <a:cubicBezTo>
                    <a:pt x="968" y="15312"/>
                    <a:pt x="2369" y="18948"/>
                    <a:pt x="2536" y="19415"/>
                  </a:cubicBezTo>
                  <a:cubicBezTo>
                    <a:pt x="2702" y="19915"/>
                    <a:pt x="1969" y="23684"/>
                    <a:pt x="1969" y="2368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6057407" y="2612247"/>
              <a:ext cx="1053444" cy="865401"/>
            </a:xfrm>
            <a:custGeom>
              <a:avLst/>
              <a:gdLst/>
              <a:ahLst/>
              <a:cxnLst/>
              <a:rect l="l" t="t" r="r" b="b"/>
              <a:pathLst>
                <a:path w="50537" h="41516" extrusionOk="0">
                  <a:moveTo>
                    <a:pt x="22079" y="1"/>
                  </a:moveTo>
                  <a:cubicBezTo>
                    <a:pt x="21093" y="1"/>
                    <a:pt x="20294" y="466"/>
                    <a:pt x="19415" y="1253"/>
                  </a:cubicBezTo>
                  <a:cubicBezTo>
                    <a:pt x="19021" y="1586"/>
                    <a:pt x="18688" y="1702"/>
                    <a:pt x="18390" y="1702"/>
                  </a:cubicBezTo>
                  <a:cubicBezTo>
                    <a:pt x="17702" y="1702"/>
                    <a:pt x="17197" y="1086"/>
                    <a:pt x="16546" y="1086"/>
                  </a:cubicBezTo>
                  <a:cubicBezTo>
                    <a:pt x="15579" y="1086"/>
                    <a:pt x="14778" y="2521"/>
                    <a:pt x="14778" y="2521"/>
                  </a:cubicBezTo>
                  <a:cubicBezTo>
                    <a:pt x="14778" y="2521"/>
                    <a:pt x="14362" y="2481"/>
                    <a:pt x="13790" y="2481"/>
                  </a:cubicBezTo>
                  <a:cubicBezTo>
                    <a:pt x="12704" y="2481"/>
                    <a:pt x="11057" y="2624"/>
                    <a:pt x="10642" y="3455"/>
                  </a:cubicBezTo>
                  <a:cubicBezTo>
                    <a:pt x="10008" y="4756"/>
                    <a:pt x="10809" y="5556"/>
                    <a:pt x="9541" y="6023"/>
                  </a:cubicBezTo>
                  <a:cubicBezTo>
                    <a:pt x="8273" y="6490"/>
                    <a:pt x="6372" y="7124"/>
                    <a:pt x="6205" y="8892"/>
                  </a:cubicBezTo>
                  <a:cubicBezTo>
                    <a:pt x="6038" y="10626"/>
                    <a:pt x="6372" y="11427"/>
                    <a:pt x="5571" y="11727"/>
                  </a:cubicBezTo>
                  <a:cubicBezTo>
                    <a:pt x="4771" y="12061"/>
                    <a:pt x="3170" y="12861"/>
                    <a:pt x="3036" y="14429"/>
                  </a:cubicBezTo>
                  <a:cubicBezTo>
                    <a:pt x="2870" y="16030"/>
                    <a:pt x="4304" y="16831"/>
                    <a:pt x="2870" y="18265"/>
                  </a:cubicBezTo>
                  <a:cubicBezTo>
                    <a:pt x="1435" y="19700"/>
                    <a:pt x="1" y="20800"/>
                    <a:pt x="1268" y="21768"/>
                  </a:cubicBezTo>
                  <a:cubicBezTo>
                    <a:pt x="2536" y="22702"/>
                    <a:pt x="3804" y="23035"/>
                    <a:pt x="3637" y="24470"/>
                  </a:cubicBezTo>
                  <a:cubicBezTo>
                    <a:pt x="3503" y="25871"/>
                    <a:pt x="1869" y="27639"/>
                    <a:pt x="3170" y="28439"/>
                  </a:cubicBezTo>
                  <a:cubicBezTo>
                    <a:pt x="4471" y="29240"/>
                    <a:pt x="5705" y="29240"/>
                    <a:pt x="5705" y="30641"/>
                  </a:cubicBezTo>
                  <a:cubicBezTo>
                    <a:pt x="5705" y="32075"/>
                    <a:pt x="5271" y="34143"/>
                    <a:pt x="6672" y="34477"/>
                  </a:cubicBezTo>
                  <a:cubicBezTo>
                    <a:pt x="8073" y="34777"/>
                    <a:pt x="10175" y="34477"/>
                    <a:pt x="10175" y="35411"/>
                  </a:cubicBezTo>
                  <a:cubicBezTo>
                    <a:pt x="10175" y="36303"/>
                    <a:pt x="10317" y="37847"/>
                    <a:pt x="12064" y="37847"/>
                  </a:cubicBezTo>
                  <a:cubicBezTo>
                    <a:pt x="12212" y="37847"/>
                    <a:pt x="12371" y="37836"/>
                    <a:pt x="12543" y="37813"/>
                  </a:cubicBezTo>
                  <a:cubicBezTo>
                    <a:pt x="13782" y="37646"/>
                    <a:pt x="14580" y="37367"/>
                    <a:pt x="15125" y="37367"/>
                  </a:cubicBezTo>
                  <a:cubicBezTo>
                    <a:pt x="15563" y="37367"/>
                    <a:pt x="15837" y="37548"/>
                    <a:pt x="16046" y="38113"/>
                  </a:cubicBezTo>
                  <a:cubicBezTo>
                    <a:pt x="16508" y="39316"/>
                    <a:pt x="17485" y="40062"/>
                    <a:pt x="18631" y="40062"/>
                  </a:cubicBezTo>
                  <a:cubicBezTo>
                    <a:pt x="18725" y="40062"/>
                    <a:pt x="18819" y="40057"/>
                    <a:pt x="18914" y="40047"/>
                  </a:cubicBezTo>
                  <a:cubicBezTo>
                    <a:pt x="19400" y="39983"/>
                    <a:pt x="19960" y="39920"/>
                    <a:pt x="20527" y="39920"/>
                  </a:cubicBezTo>
                  <a:cubicBezTo>
                    <a:pt x="21440" y="39920"/>
                    <a:pt x="22372" y="40085"/>
                    <a:pt x="23051" y="40681"/>
                  </a:cubicBezTo>
                  <a:cubicBezTo>
                    <a:pt x="23584" y="41115"/>
                    <a:pt x="24251" y="41382"/>
                    <a:pt x="24952" y="41448"/>
                  </a:cubicBezTo>
                  <a:lnTo>
                    <a:pt x="24952" y="41515"/>
                  </a:lnTo>
                  <a:lnTo>
                    <a:pt x="25586" y="41515"/>
                  </a:lnTo>
                  <a:lnTo>
                    <a:pt x="25586" y="41448"/>
                  </a:lnTo>
                  <a:cubicBezTo>
                    <a:pt x="26286" y="41382"/>
                    <a:pt x="26953" y="41115"/>
                    <a:pt x="27487" y="40681"/>
                  </a:cubicBezTo>
                  <a:cubicBezTo>
                    <a:pt x="28169" y="40082"/>
                    <a:pt x="29108" y="39905"/>
                    <a:pt x="30025" y="39905"/>
                  </a:cubicBezTo>
                  <a:cubicBezTo>
                    <a:pt x="30587" y="39905"/>
                    <a:pt x="31142" y="39971"/>
                    <a:pt x="31623" y="40047"/>
                  </a:cubicBezTo>
                  <a:cubicBezTo>
                    <a:pt x="31735" y="40062"/>
                    <a:pt x="31845" y="40069"/>
                    <a:pt x="31954" y="40069"/>
                  </a:cubicBezTo>
                  <a:cubicBezTo>
                    <a:pt x="33080" y="40069"/>
                    <a:pt x="34036" y="39299"/>
                    <a:pt x="34492" y="38113"/>
                  </a:cubicBezTo>
                  <a:cubicBezTo>
                    <a:pt x="34700" y="37548"/>
                    <a:pt x="34975" y="37367"/>
                    <a:pt x="35413" y="37367"/>
                  </a:cubicBezTo>
                  <a:cubicBezTo>
                    <a:pt x="35958" y="37367"/>
                    <a:pt x="36756" y="37646"/>
                    <a:pt x="37995" y="37813"/>
                  </a:cubicBezTo>
                  <a:cubicBezTo>
                    <a:pt x="38166" y="37836"/>
                    <a:pt x="38325" y="37847"/>
                    <a:pt x="38473" y="37847"/>
                  </a:cubicBezTo>
                  <a:cubicBezTo>
                    <a:pt x="40221" y="37847"/>
                    <a:pt x="40363" y="36303"/>
                    <a:pt x="40363" y="35411"/>
                  </a:cubicBezTo>
                  <a:cubicBezTo>
                    <a:pt x="40363" y="34477"/>
                    <a:pt x="42431" y="34777"/>
                    <a:pt x="43865" y="34477"/>
                  </a:cubicBezTo>
                  <a:cubicBezTo>
                    <a:pt x="45300" y="34143"/>
                    <a:pt x="44833" y="32075"/>
                    <a:pt x="44833" y="30641"/>
                  </a:cubicBezTo>
                  <a:cubicBezTo>
                    <a:pt x="44833" y="29240"/>
                    <a:pt x="46100" y="29206"/>
                    <a:pt x="47368" y="28439"/>
                  </a:cubicBezTo>
                  <a:cubicBezTo>
                    <a:pt x="48636" y="27639"/>
                    <a:pt x="47034" y="25904"/>
                    <a:pt x="46868" y="24470"/>
                  </a:cubicBezTo>
                  <a:cubicBezTo>
                    <a:pt x="46734" y="23035"/>
                    <a:pt x="48002" y="22702"/>
                    <a:pt x="49269" y="21768"/>
                  </a:cubicBezTo>
                  <a:cubicBezTo>
                    <a:pt x="50537" y="20800"/>
                    <a:pt x="49103" y="19700"/>
                    <a:pt x="47668" y="18265"/>
                  </a:cubicBezTo>
                  <a:cubicBezTo>
                    <a:pt x="46267" y="16831"/>
                    <a:pt x="47668" y="16030"/>
                    <a:pt x="47535" y="14429"/>
                  </a:cubicBezTo>
                  <a:cubicBezTo>
                    <a:pt x="47368" y="12861"/>
                    <a:pt x="45767" y="12061"/>
                    <a:pt x="44966" y="11727"/>
                  </a:cubicBezTo>
                  <a:cubicBezTo>
                    <a:pt x="44166" y="11427"/>
                    <a:pt x="44499" y="10626"/>
                    <a:pt x="44332" y="8892"/>
                  </a:cubicBezTo>
                  <a:cubicBezTo>
                    <a:pt x="44199" y="7124"/>
                    <a:pt x="42264" y="6490"/>
                    <a:pt x="40997" y="6023"/>
                  </a:cubicBezTo>
                  <a:cubicBezTo>
                    <a:pt x="39729" y="5523"/>
                    <a:pt x="40530" y="4756"/>
                    <a:pt x="39896" y="3455"/>
                  </a:cubicBezTo>
                  <a:cubicBezTo>
                    <a:pt x="39481" y="2624"/>
                    <a:pt x="37834" y="2481"/>
                    <a:pt x="36748" y="2481"/>
                  </a:cubicBezTo>
                  <a:cubicBezTo>
                    <a:pt x="36176" y="2481"/>
                    <a:pt x="35760" y="2521"/>
                    <a:pt x="35760" y="2521"/>
                  </a:cubicBezTo>
                  <a:cubicBezTo>
                    <a:pt x="35760" y="2521"/>
                    <a:pt x="34959" y="1086"/>
                    <a:pt x="34025" y="1086"/>
                  </a:cubicBezTo>
                  <a:cubicBezTo>
                    <a:pt x="33351" y="1086"/>
                    <a:pt x="32838" y="1702"/>
                    <a:pt x="32160" y="1702"/>
                  </a:cubicBezTo>
                  <a:cubicBezTo>
                    <a:pt x="31866" y="1702"/>
                    <a:pt x="31540" y="1586"/>
                    <a:pt x="31156" y="1253"/>
                  </a:cubicBezTo>
                  <a:cubicBezTo>
                    <a:pt x="30277" y="466"/>
                    <a:pt x="29462" y="1"/>
                    <a:pt x="28466" y="1"/>
                  </a:cubicBezTo>
                  <a:cubicBezTo>
                    <a:pt x="28027" y="1"/>
                    <a:pt x="27552" y="91"/>
                    <a:pt x="27020" y="286"/>
                  </a:cubicBezTo>
                  <a:cubicBezTo>
                    <a:pt x="26453" y="519"/>
                    <a:pt x="25853" y="686"/>
                    <a:pt x="25286" y="853"/>
                  </a:cubicBezTo>
                  <a:cubicBezTo>
                    <a:pt x="24685" y="686"/>
                    <a:pt x="24085" y="519"/>
                    <a:pt x="23518" y="286"/>
                  </a:cubicBezTo>
                  <a:cubicBezTo>
                    <a:pt x="22986" y="91"/>
                    <a:pt x="22514" y="1"/>
                    <a:pt x="2207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6300085" y="3138896"/>
              <a:ext cx="101536" cy="159694"/>
            </a:xfrm>
            <a:custGeom>
              <a:avLst/>
              <a:gdLst/>
              <a:ahLst/>
              <a:cxnLst/>
              <a:rect l="l" t="t" r="r" b="b"/>
              <a:pathLst>
                <a:path w="4871" h="7661" extrusionOk="0">
                  <a:moveTo>
                    <a:pt x="1754" y="0"/>
                  </a:moveTo>
                  <a:cubicBezTo>
                    <a:pt x="1511" y="0"/>
                    <a:pt x="1277" y="98"/>
                    <a:pt x="1068" y="339"/>
                  </a:cubicBezTo>
                  <a:cubicBezTo>
                    <a:pt x="0" y="1606"/>
                    <a:pt x="367" y="4842"/>
                    <a:pt x="1802" y="6477"/>
                  </a:cubicBezTo>
                  <a:cubicBezTo>
                    <a:pt x="2669" y="7465"/>
                    <a:pt x="3610" y="7661"/>
                    <a:pt x="4218" y="7661"/>
                  </a:cubicBezTo>
                  <a:cubicBezTo>
                    <a:pt x="4615" y="7661"/>
                    <a:pt x="4871" y="7577"/>
                    <a:pt x="4871" y="7577"/>
                  </a:cubicBezTo>
                  <a:lnTo>
                    <a:pt x="3970" y="1773"/>
                  </a:lnTo>
                  <a:cubicBezTo>
                    <a:pt x="3970" y="1773"/>
                    <a:pt x="2788" y="0"/>
                    <a:pt x="17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6300085" y="3119531"/>
              <a:ext cx="101536" cy="188439"/>
            </a:xfrm>
            <a:custGeom>
              <a:avLst/>
              <a:gdLst/>
              <a:ahLst/>
              <a:cxnLst/>
              <a:rect l="l" t="t" r="r" b="b"/>
              <a:pathLst>
                <a:path w="4871" h="9040" fill="none" extrusionOk="0">
                  <a:moveTo>
                    <a:pt x="3970" y="2702"/>
                  </a:moveTo>
                  <a:cubicBezTo>
                    <a:pt x="3970" y="2702"/>
                    <a:pt x="2169" y="0"/>
                    <a:pt x="1068" y="1268"/>
                  </a:cubicBezTo>
                  <a:cubicBezTo>
                    <a:pt x="0" y="2535"/>
                    <a:pt x="367" y="5771"/>
                    <a:pt x="1802" y="7406"/>
                  </a:cubicBezTo>
                  <a:cubicBezTo>
                    <a:pt x="3236" y="9040"/>
                    <a:pt x="4871" y="8506"/>
                    <a:pt x="4871" y="850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6753442" y="3141231"/>
              <a:ext cx="115440" cy="153273"/>
            </a:xfrm>
            <a:custGeom>
              <a:avLst/>
              <a:gdLst/>
              <a:ahLst/>
              <a:cxnLst/>
              <a:rect l="l" t="t" r="r" b="b"/>
              <a:pathLst>
                <a:path w="5538" h="7353" extrusionOk="0">
                  <a:moveTo>
                    <a:pt x="3871" y="1"/>
                  </a:moveTo>
                  <a:cubicBezTo>
                    <a:pt x="2871" y="1"/>
                    <a:pt x="1568" y="1528"/>
                    <a:pt x="1568" y="1528"/>
                  </a:cubicBezTo>
                  <a:lnTo>
                    <a:pt x="0" y="7165"/>
                  </a:lnTo>
                  <a:cubicBezTo>
                    <a:pt x="0" y="7165"/>
                    <a:pt x="401" y="7353"/>
                    <a:pt x="1005" y="7353"/>
                  </a:cubicBezTo>
                  <a:cubicBezTo>
                    <a:pt x="1595" y="7353"/>
                    <a:pt x="2378" y="7174"/>
                    <a:pt x="3169" y="6465"/>
                  </a:cubicBezTo>
                  <a:cubicBezTo>
                    <a:pt x="4804" y="5030"/>
                    <a:pt x="5538" y="1828"/>
                    <a:pt x="4604" y="427"/>
                  </a:cubicBezTo>
                  <a:cubicBezTo>
                    <a:pt x="4407" y="120"/>
                    <a:pt x="4151" y="1"/>
                    <a:pt x="3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6753442" y="3120907"/>
              <a:ext cx="115440" cy="184979"/>
            </a:xfrm>
            <a:custGeom>
              <a:avLst/>
              <a:gdLst/>
              <a:ahLst/>
              <a:cxnLst/>
              <a:rect l="l" t="t" r="r" b="b"/>
              <a:pathLst>
                <a:path w="5538" h="8874" fill="none" extrusionOk="0">
                  <a:moveTo>
                    <a:pt x="1568" y="2503"/>
                  </a:moveTo>
                  <a:cubicBezTo>
                    <a:pt x="1568" y="2503"/>
                    <a:pt x="3703" y="1"/>
                    <a:pt x="4604" y="1402"/>
                  </a:cubicBezTo>
                  <a:cubicBezTo>
                    <a:pt x="5538" y="2803"/>
                    <a:pt x="4804" y="6005"/>
                    <a:pt x="3169" y="7440"/>
                  </a:cubicBezTo>
                  <a:cubicBezTo>
                    <a:pt x="1568" y="8874"/>
                    <a:pt x="0" y="8140"/>
                    <a:pt x="0" y="814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355720" y="3034004"/>
              <a:ext cx="467282" cy="494402"/>
            </a:xfrm>
            <a:custGeom>
              <a:avLst/>
              <a:gdLst/>
              <a:ahLst/>
              <a:cxnLst/>
              <a:rect l="l" t="t" r="r" b="b"/>
              <a:pathLst>
                <a:path w="22417" h="23718" extrusionOk="0">
                  <a:moveTo>
                    <a:pt x="5704" y="0"/>
                  </a:moveTo>
                  <a:cubicBezTo>
                    <a:pt x="5704" y="0"/>
                    <a:pt x="4770" y="834"/>
                    <a:pt x="3803" y="834"/>
                  </a:cubicBezTo>
                  <a:cubicBezTo>
                    <a:pt x="3202" y="834"/>
                    <a:pt x="2602" y="801"/>
                    <a:pt x="2001" y="734"/>
                  </a:cubicBezTo>
                  <a:cubicBezTo>
                    <a:pt x="1768" y="868"/>
                    <a:pt x="1468" y="934"/>
                    <a:pt x="1168" y="968"/>
                  </a:cubicBezTo>
                  <a:lnTo>
                    <a:pt x="334" y="968"/>
                  </a:lnTo>
                  <a:cubicBezTo>
                    <a:pt x="334" y="968"/>
                    <a:pt x="0" y="8106"/>
                    <a:pt x="1168" y="13243"/>
                  </a:cubicBezTo>
                  <a:cubicBezTo>
                    <a:pt x="2368" y="18380"/>
                    <a:pt x="7005" y="22183"/>
                    <a:pt x="8940" y="23250"/>
                  </a:cubicBezTo>
                  <a:cubicBezTo>
                    <a:pt x="9525" y="23579"/>
                    <a:pt x="10239" y="23718"/>
                    <a:pt x="10976" y="23718"/>
                  </a:cubicBezTo>
                  <a:cubicBezTo>
                    <a:pt x="12635" y="23718"/>
                    <a:pt x="14408" y="23014"/>
                    <a:pt x="15077" y="22183"/>
                  </a:cubicBezTo>
                  <a:cubicBezTo>
                    <a:pt x="16011" y="20982"/>
                    <a:pt x="19080" y="17413"/>
                    <a:pt x="20481" y="14311"/>
                  </a:cubicBezTo>
                  <a:cubicBezTo>
                    <a:pt x="21916" y="11208"/>
                    <a:pt x="22416" y="2135"/>
                    <a:pt x="22416" y="1535"/>
                  </a:cubicBezTo>
                  <a:cubicBezTo>
                    <a:pt x="22416" y="968"/>
                    <a:pt x="20481" y="1668"/>
                    <a:pt x="19914" y="267"/>
                  </a:cubicBezTo>
                  <a:cubicBezTo>
                    <a:pt x="19361" y="738"/>
                    <a:pt x="18669" y="1001"/>
                    <a:pt x="17955" y="1001"/>
                  </a:cubicBezTo>
                  <a:cubicBezTo>
                    <a:pt x="17808" y="1001"/>
                    <a:pt x="17660" y="990"/>
                    <a:pt x="17513" y="968"/>
                  </a:cubicBezTo>
                  <a:cubicBezTo>
                    <a:pt x="16712" y="834"/>
                    <a:pt x="15945" y="601"/>
                    <a:pt x="15244" y="267"/>
                  </a:cubicBezTo>
                  <a:cubicBezTo>
                    <a:pt x="15244" y="267"/>
                    <a:pt x="14242" y="920"/>
                    <a:pt x="13290" y="920"/>
                  </a:cubicBezTo>
                  <a:cubicBezTo>
                    <a:pt x="13103" y="920"/>
                    <a:pt x="12918" y="894"/>
                    <a:pt x="12742" y="834"/>
                  </a:cubicBezTo>
                  <a:cubicBezTo>
                    <a:pt x="11675" y="501"/>
                    <a:pt x="10474" y="134"/>
                    <a:pt x="10474" y="134"/>
                  </a:cubicBezTo>
                  <a:cubicBezTo>
                    <a:pt x="9901" y="482"/>
                    <a:pt x="9235" y="664"/>
                    <a:pt x="8560" y="664"/>
                  </a:cubicBezTo>
                  <a:cubicBezTo>
                    <a:pt x="8331" y="664"/>
                    <a:pt x="8100" y="643"/>
                    <a:pt x="7872" y="601"/>
                  </a:cubicBezTo>
                  <a:cubicBezTo>
                    <a:pt x="6204" y="367"/>
                    <a:pt x="5704" y="0"/>
                    <a:pt x="57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6430116" y="3611119"/>
              <a:ext cx="308047" cy="477017"/>
            </a:xfrm>
            <a:custGeom>
              <a:avLst/>
              <a:gdLst/>
              <a:ahLst/>
              <a:cxnLst/>
              <a:rect l="l" t="t" r="r" b="b"/>
              <a:pathLst>
                <a:path w="14778" h="22884" fill="none" extrusionOk="0">
                  <a:moveTo>
                    <a:pt x="14777" y="1"/>
                  </a:moveTo>
                  <a:lnTo>
                    <a:pt x="5471" y="22884"/>
                  </a:lnTo>
                  <a:lnTo>
                    <a:pt x="0" y="93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6519812" y="4083258"/>
              <a:ext cx="63994" cy="54697"/>
            </a:xfrm>
            <a:custGeom>
              <a:avLst/>
              <a:gdLst/>
              <a:ahLst/>
              <a:cxnLst/>
              <a:rect l="l" t="t" r="r" b="b"/>
              <a:pathLst>
                <a:path w="3070" h="2624" extrusionOk="0">
                  <a:moveTo>
                    <a:pt x="1301" y="0"/>
                  </a:moveTo>
                  <a:cubicBezTo>
                    <a:pt x="567" y="0"/>
                    <a:pt x="0" y="601"/>
                    <a:pt x="0" y="1301"/>
                  </a:cubicBezTo>
                  <a:cubicBezTo>
                    <a:pt x="0" y="2093"/>
                    <a:pt x="644" y="2624"/>
                    <a:pt x="1319" y="2624"/>
                  </a:cubicBezTo>
                  <a:cubicBezTo>
                    <a:pt x="1639" y="2624"/>
                    <a:pt x="1967" y="2504"/>
                    <a:pt x="2235" y="2235"/>
                  </a:cubicBezTo>
                  <a:cubicBezTo>
                    <a:pt x="3069" y="1401"/>
                    <a:pt x="2469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5928773" y="4497677"/>
              <a:ext cx="749586" cy="22950"/>
            </a:xfrm>
            <a:custGeom>
              <a:avLst/>
              <a:gdLst/>
              <a:ahLst/>
              <a:cxnLst/>
              <a:rect l="l" t="t" r="r" b="b"/>
              <a:pathLst>
                <a:path w="35960" h="1101" extrusionOk="0">
                  <a:moveTo>
                    <a:pt x="1" y="0"/>
                  </a:moveTo>
                  <a:lnTo>
                    <a:pt x="1" y="1101"/>
                  </a:lnTo>
                  <a:lnTo>
                    <a:pt x="35960" y="1101"/>
                  </a:lnTo>
                  <a:lnTo>
                    <a:pt x="35960" y="0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5382258" y="4010238"/>
              <a:ext cx="904631" cy="510390"/>
            </a:xfrm>
            <a:custGeom>
              <a:avLst/>
              <a:gdLst/>
              <a:ahLst/>
              <a:cxnLst/>
              <a:rect l="l" t="t" r="r" b="b"/>
              <a:pathLst>
                <a:path w="43398" h="24485" extrusionOk="0">
                  <a:moveTo>
                    <a:pt x="0" y="1"/>
                  </a:moveTo>
                  <a:lnTo>
                    <a:pt x="7305" y="24485"/>
                  </a:lnTo>
                  <a:lnTo>
                    <a:pt x="43398" y="24485"/>
                  </a:lnTo>
                  <a:lnTo>
                    <a:pt x="36092" y="1"/>
                  </a:lnTo>
                  <a:close/>
                </a:path>
              </a:pathLst>
            </a:custGeom>
            <a:solidFill>
              <a:srgbClr val="80808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53" name="Google Shape;653;p31"/>
          <p:cNvGrpSpPr/>
          <p:nvPr/>
        </p:nvGrpSpPr>
        <p:grpSpPr>
          <a:xfrm>
            <a:off x="6239315" y="1378124"/>
            <a:ext cx="292556" cy="406656"/>
            <a:chOff x="5768686" y="1207417"/>
            <a:chExt cx="322660" cy="448501"/>
          </a:xfrm>
        </p:grpSpPr>
        <p:sp>
          <p:nvSpPr>
            <p:cNvPr id="654" name="Google Shape;654;p31"/>
            <p:cNvSpPr/>
            <p:nvPr/>
          </p:nvSpPr>
          <p:spPr>
            <a:xfrm>
              <a:off x="5768686" y="1207417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5997460" y="1207417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1"/>
                  </a:moveTo>
                  <a:lnTo>
                    <a:pt x="0" y="4404"/>
                  </a:lnTo>
                  <a:lnTo>
                    <a:pt x="4503" y="44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5818756" y="135831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5818756" y="1419494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5818756" y="1479986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1"/>
                  </a:moveTo>
                  <a:lnTo>
                    <a:pt x="10675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5818756" y="1541187"/>
              <a:ext cx="222520" cy="21"/>
            </a:xfrm>
            <a:custGeom>
              <a:avLst/>
              <a:gdLst/>
              <a:ahLst/>
              <a:cxnLst/>
              <a:rect l="l" t="t" r="r" b="b"/>
              <a:pathLst>
                <a:path w="10675" h="1" fill="none" extrusionOk="0">
                  <a:moveTo>
                    <a:pt x="0" y="0"/>
                  </a:moveTo>
                  <a:lnTo>
                    <a:pt x="1067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0" name="Google Shape;660;p31"/>
          <p:cNvGrpSpPr/>
          <p:nvPr/>
        </p:nvGrpSpPr>
        <p:grpSpPr>
          <a:xfrm>
            <a:off x="5673803" y="832317"/>
            <a:ext cx="292556" cy="406675"/>
            <a:chOff x="5144983" y="773528"/>
            <a:chExt cx="322660" cy="448522"/>
          </a:xfrm>
        </p:grpSpPr>
        <p:sp>
          <p:nvSpPr>
            <p:cNvPr id="661" name="Google Shape;661;p31"/>
            <p:cNvSpPr/>
            <p:nvPr/>
          </p:nvSpPr>
          <p:spPr>
            <a:xfrm>
              <a:off x="5357060" y="1018290"/>
              <a:ext cx="13237" cy="21"/>
            </a:xfrm>
            <a:custGeom>
              <a:avLst/>
              <a:gdLst/>
              <a:ahLst/>
              <a:cxnLst/>
              <a:rect l="l" t="t" r="r" b="b"/>
              <a:pathLst>
                <a:path w="635" h="1" fill="none" extrusionOk="0">
                  <a:moveTo>
                    <a:pt x="634" y="0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5144983" y="773528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0" y="1"/>
                  </a:moveTo>
                  <a:lnTo>
                    <a:pt x="0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5373736" y="773528"/>
              <a:ext cx="93907" cy="91113"/>
            </a:xfrm>
            <a:custGeom>
              <a:avLst/>
              <a:gdLst/>
              <a:ahLst/>
              <a:cxnLst/>
              <a:rect l="l" t="t" r="r" b="b"/>
              <a:pathLst>
                <a:path w="4505" h="4371" extrusionOk="0">
                  <a:moveTo>
                    <a:pt x="1" y="1"/>
                  </a:moveTo>
                  <a:lnTo>
                    <a:pt x="1" y="4370"/>
                  </a:lnTo>
                  <a:lnTo>
                    <a:pt x="4504" y="4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5194344" y="924425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5194344" y="98491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5194344" y="104609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5194344" y="110659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8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68" name="Google Shape;668;p31"/>
          <p:cNvGrpSpPr/>
          <p:nvPr/>
        </p:nvGrpSpPr>
        <p:grpSpPr>
          <a:xfrm>
            <a:off x="5095043" y="3039554"/>
            <a:ext cx="292556" cy="406656"/>
            <a:chOff x="4506667" y="3207891"/>
            <a:chExt cx="322660" cy="448501"/>
          </a:xfrm>
        </p:grpSpPr>
        <p:sp>
          <p:nvSpPr>
            <p:cNvPr id="669" name="Google Shape;669;p31"/>
            <p:cNvSpPr/>
            <p:nvPr/>
          </p:nvSpPr>
          <p:spPr>
            <a:xfrm>
              <a:off x="4506667" y="3207891"/>
              <a:ext cx="322660" cy="448501"/>
            </a:xfrm>
            <a:custGeom>
              <a:avLst/>
              <a:gdLst/>
              <a:ahLst/>
              <a:cxnLst/>
              <a:rect l="l" t="t" r="r" b="b"/>
              <a:pathLst>
                <a:path w="15479" h="21516" extrusionOk="0">
                  <a:moveTo>
                    <a:pt x="1" y="0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0"/>
                  </a:lnTo>
                  <a:lnTo>
                    <a:pt x="1097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4735441" y="3207891"/>
              <a:ext cx="93886" cy="91801"/>
            </a:xfrm>
            <a:custGeom>
              <a:avLst/>
              <a:gdLst/>
              <a:ahLst/>
              <a:cxnLst/>
              <a:rect l="l" t="t" r="r" b="b"/>
              <a:pathLst>
                <a:path w="4504" h="4404" extrusionOk="0">
                  <a:moveTo>
                    <a:pt x="0" y="0"/>
                  </a:moveTo>
                  <a:lnTo>
                    <a:pt x="0" y="4403"/>
                  </a:lnTo>
                  <a:lnTo>
                    <a:pt x="4503" y="4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4556028" y="3358767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4556028" y="3419968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4556028" y="348046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4556028" y="3541640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75" name="Google Shape;675;p31"/>
          <p:cNvGrpSpPr/>
          <p:nvPr/>
        </p:nvGrpSpPr>
        <p:grpSpPr>
          <a:xfrm>
            <a:off x="5095043" y="1960203"/>
            <a:ext cx="292556" cy="406675"/>
            <a:chOff x="4506667" y="2017474"/>
            <a:chExt cx="322660" cy="448522"/>
          </a:xfrm>
        </p:grpSpPr>
        <p:sp>
          <p:nvSpPr>
            <p:cNvPr id="676" name="Google Shape;676;p31"/>
            <p:cNvSpPr/>
            <p:nvPr/>
          </p:nvSpPr>
          <p:spPr>
            <a:xfrm>
              <a:off x="4506667" y="2017474"/>
              <a:ext cx="322660" cy="448522"/>
            </a:xfrm>
            <a:custGeom>
              <a:avLst/>
              <a:gdLst/>
              <a:ahLst/>
              <a:cxnLst/>
              <a:rect l="l" t="t" r="r" b="b"/>
              <a:pathLst>
                <a:path w="15479" h="21517" extrusionOk="0">
                  <a:moveTo>
                    <a:pt x="1" y="1"/>
                  </a:moveTo>
                  <a:lnTo>
                    <a:pt x="1" y="21516"/>
                  </a:lnTo>
                  <a:lnTo>
                    <a:pt x="15478" y="21516"/>
                  </a:lnTo>
                  <a:lnTo>
                    <a:pt x="15478" y="4471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4735441" y="2017474"/>
              <a:ext cx="93886" cy="91113"/>
            </a:xfrm>
            <a:custGeom>
              <a:avLst/>
              <a:gdLst/>
              <a:ahLst/>
              <a:cxnLst/>
              <a:rect l="l" t="t" r="r" b="b"/>
              <a:pathLst>
                <a:path w="4504" h="4371" extrusionOk="0">
                  <a:moveTo>
                    <a:pt x="0" y="1"/>
                  </a:moveTo>
                  <a:lnTo>
                    <a:pt x="0" y="4371"/>
                  </a:lnTo>
                  <a:lnTo>
                    <a:pt x="4503" y="4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4556028" y="2168371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4556028" y="222886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0"/>
                  </a:moveTo>
                  <a:lnTo>
                    <a:pt x="10709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4556028" y="2290044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4556028" y="2350536"/>
              <a:ext cx="223229" cy="21"/>
            </a:xfrm>
            <a:custGeom>
              <a:avLst/>
              <a:gdLst/>
              <a:ahLst/>
              <a:cxnLst/>
              <a:rect l="l" t="t" r="r" b="b"/>
              <a:pathLst>
                <a:path w="10709" h="1" fill="none" extrusionOk="0">
                  <a:moveTo>
                    <a:pt x="1" y="1"/>
                  </a:moveTo>
                  <a:lnTo>
                    <a:pt x="10709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682" name="Google Shape;682;p31"/>
          <p:cNvSpPr txBox="1">
            <a:spLocks noGrp="1"/>
          </p:cNvSpPr>
          <p:nvPr>
            <p:ph type="title"/>
          </p:nvPr>
        </p:nvSpPr>
        <p:spPr>
          <a:xfrm>
            <a:off x="1170450" y="1960188"/>
            <a:ext cx="31185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</a:t>
            </a:r>
            <a:endParaRPr dirty="0"/>
          </a:p>
        </p:txBody>
      </p:sp>
      <p:sp>
        <p:nvSpPr>
          <p:cNvPr id="683" name="Google Shape;683;p31"/>
          <p:cNvSpPr txBox="1">
            <a:spLocks noGrp="1"/>
          </p:cNvSpPr>
          <p:nvPr>
            <p:ph type="title" idx="2"/>
          </p:nvPr>
        </p:nvSpPr>
        <p:spPr>
          <a:xfrm>
            <a:off x="1170450" y="832334"/>
            <a:ext cx="2067600" cy="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84" name="Google Shape;684;p31"/>
          <p:cNvSpPr txBox="1">
            <a:spLocks noGrp="1"/>
          </p:cNvSpPr>
          <p:nvPr>
            <p:ph type="subTitle" idx="1"/>
          </p:nvPr>
        </p:nvSpPr>
        <p:spPr>
          <a:xfrm>
            <a:off x="1201760" y="2929045"/>
            <a:ext cx="29601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Version control</a:t>
            </a:r>
            <a:endParaRPr dirty="0"/>
          </a:p>
        </p:txBody>
      </p:sp>
      <p:sp>
        <p:nvSpPr>
          <p:cNvPr id="685" name="Google Shape;685;p31"/>
          <p:cNvSpPr/>
          <p:nvPr/>
        </p:nvSpPr>
        <p:spPr>
          <a:xfrm rot="5400000">
            <a:off x="2443025" y="824224"/>
            <a:ext cx="663900" cy="68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57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9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86268" y="405517"/>
            <a:ext cx="8971463" cy="970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 to push project on github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54C4D-802C-48E2-7560-BCD74FA0C0D9}"/>
              </a:ext>
            </a:extLst>
          </p:cNvPr>
          <p:cNvSpPr txBox="1"/>
          <p:nvPr/>
        </p:nvSpPr>
        <p:spPr>
          <a:xfrm>
            <a:off x="286247" y="1637969"/>
            <a:ext cx="838196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 </a:t>
            </a:r>
            <a:r>
              <a:rPr lang="en-US" sz="1600" dirty="0" err="1"/>
              <a:t>init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 add 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 commit –m “message”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 remote add origin </a:t>
            </a:r>
            <a:r>
              <a:rPr lang="en-US" sz="1600" dirty="0">
                <a:hlinkClick r:id="rId3"/>
              </a:rPr>
              <a:t>https://github.com/atharvafulari/AQE_training_project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 branch –m main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git push –u origin 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5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86268" y="405517"/>
            <a:ext cx="8971463" cy="970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Output of git commands</a:t>
            </a:r>
            <a:endParaRPr dirty="0"/>
          </a:p>
        </p:txBody>
      </p:sp>
      <p:sp>
        <p:nvSpPr>
          <p:cNvPr id="224" name="Google Shape;224;p24"/>
          <p:cNvSpPr txBox="1">
            <a:spLocks noGrp="1"/>
          </p:cNvSpPr>
          <p:nvPr>
            <p:ph type="body" idx="1"/>
          </p:nvPr>
        </p:nvSpPr>
        <p:spPr>
          <a:xfrm>
            <a:off x="2742003" y="1183765"/>
            <a:ext cx="3659992" cy="485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Here’s what you’ll find in this </a:t>
            </a:r>
            <a:r>
              <a:rPr lang="en" b="1" dirty="0">
                <a:uFill>
                  <a:noFill/>
                </a:uFill>
                <a:hlinkClick r:id="rId3"/>
              </a:rPr>
              <a:t>Slidesgo</a:t>
            </a:r>
            <a:r>
              <a:rPr lang="en" b="1" dirty="0"/>
              <a:t> </a:t>
            </a:r>
            <a:r>
              <a:rPr lang="en" dirty="0"/>
              <a:t>template: </a:t>
            </a:r>
            <a:endParaRPr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ABEA4E0-E424-885D-42A6-F7061A892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57" y="1549989"/>
            <a:ext cx="5810285" cy="330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67249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office meeting by Slidesgo">
  <a:themeElements>
    <a:clrScheme name="Simple Light">
      <a:dk1>
        <a:srgbClr val="313445"/>
      </a:dk1>
      <a:lt1>
        <a:srgbClr val="FFFFFF"/>
      </a:lt1>
      <a:dk2>
        <a:srgbClr val="545E66"/>
      </a:dk2>
      <a:lt2>
        <a:srgbClr val="F0F3F4"/>
      </a:lt2>
      <a:accent1>
        <a:srgbClr val="623A6C"/>
      </a:accent1>
      <a:accent2>
        <a:srgbClr val="545E66"/>
      </a:accent2>
      <a:accent3>
        <a:srgbClr val="879EAF"/>
      </a:accent3>
      <a:accent4>
        <a:srgbClr val="E79C82"/>
      </a:accent4>
      <a:accent5>
        <a:srgbClr val="E06F85"/>
      </a:accent5>
      <a:accent6>
        <a:srgbClr val="B04C7A"/>
      </a:accent6>
      <a:hlink>
        <a:srgbClr val="545E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226</Words>
  <Application>Microsoft Office PowerPoint</Application>
  <PresentationFormat>On-screen Show (16:9)</PresentationFormat>
  <Paragraphs>74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Livvic</vt:lpstr>
      <vt:lpstr>Source Code Pro Black</vt:lpstr>
      <vt:lpstr>Roboto</vt:lpstr>
      <vt:lpstr>Roboto Condensed Light</vt:lpstr>
      <vt:lpstr>Arial</vt:lpstr>
      <vt:lpstr>Virtual office meeting by Slidesgo</vt:lpstr>
      <vt:lpstr>AQE Training Project </vt:lpstr>
      <vt:lpstr>Project Flow</vt:lpstr>
      <vt:lpstr>Springboot application</vt:lpstr>
      <vt:lpstr>Steps for springboot</vt:lpstr>
      <vt:lpstr>Steps for springboot</vt:lpstr>
      <vt:lpstr>Output for springboot</vt:lpstr>
      <vt:lpstr>Github</vt:lpstr>
      <vt:lpstr>Steps to push project on github</vt:lpstr>
      <vt:lpstr>Output of git commands</vt:lpstr>
      <vt:lpstr>Jenkins</vt:lpstr>
      <vt:lpstr>Output of Jenkins</vt:lpstr>
      <vt:lpstr>Docker hub</vt:lpstr>
      <vt:lpstr>Dockerizing the project</vt:lpstr>
      <vt:lpstr>Dockerizing the project</vt:lpstr>
      <vt:lpstr>Testing a demo Website</vt:lpstr>
      <vt:lpstr>Code for testing 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Prensentation</dc:title>
  <dc:creator>Atharva Fulari</dc:creator>
  <cp:lastModifiedBy>Atharva Fulari</cp:lastModifiedBy>
  <cp:revision>1</cp:revision>
  <dcterms:modified xsi:type="dcterms:W3CDTF">2024-08-01T10:56:16Z</dcterms:modified>
</cp:coreProperties>
</file>