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4"/>
  </p:normalViewPr>
  <p:slideViewPr>
    <p:cSldViewPr snapToGrid="0">
      <p:cViewPr varScale="1">
        <p:scale>
          <a:sx n="106" d="100"/>
          <a:sy n="106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5F54DD-58F2-59BA-9E20-D5E1EAC8AFC2}"/>
              </a:ext>
            </a:extLst>
          </p:cNvPr>
          <p:cNvGrpSpPr/>
          <p:nvPr/>
        </p:nvGrpSpPr>
        <p:grpSpPr>
          <a:xfrm>
            <a:off x="133301" y="255277"/>
            <a:ext cx="4020312" cy="3672860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8A6B04-6200-4EEB-BCFC-46C65051CBAB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B5C879-2AB4-E1EB-EE1D-1D43C598BB31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444801-A49C-85F4-5F6C-B0FB01334F9E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8A25A9-C3CC-641A-836D-41B09B9F7676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17E086-E271-9F0F-D769-725846EBF017}"/>
              </a:ext>
            </a:extLst>
          </p:cNvPr>
          <p:cNvGrpSpPr/>
          <p:nvPr/>
        </p:nvGrpSpPr>
        <p:grpSpPr>
          <a:xfrm>
            <a:off x="8347936" y="193555"/>
            <a:ext cx="3573571" cy="3235445"/>
            <a:chOff x="311987" y="2947652"/>
            <a:chExt cx="4020312" cy="36728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42E21B-D144-9BE2-CFC7-6629552B54F6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97CFAA-ABBC-D1DC-DCA3-28B5659BF842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956359-C85E-669C-9577-9F6D46E43711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350883-8550-FF5F-F895-1BFB9C2BAFE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925047-EF75-96BC-D684-D8F4A84DE0BE}"/>
              </a:ext>
            </a:extLst>
          </p:cNvPr>
          <p:cNvGrpSpPr/>
          <p:nvPr/>
        </p:nvGrpSpPr>
        <p:grpSpPr>
          <a:xfrm>
            <a:off x="4240618" y="2952544"/>
            <a:ext cx="4020312" cy="3672860"/>
            <a:chOff x="311987" y="2947652"/>
            <a:chExt cx="4020312" cy="36728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7D43F3-EA10-8D42-55F9-61E32BC596B2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1C1611-1540-7933-2534-C4A4D1D99F44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51B994-E24B-DFCC-FB47-28AC6F032D8B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0B6E91-6164-D270-AE41-D9B585B0EC62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6E01E0-8750-AF5D-0C1F-12DD00BD4A3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401E-15D4-8A7C-A179-64AF0E92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717863-E7E2-50FD-AED8-18DF126A9D81}"/>
              </a:ext>
            </a:extLst>
          </p:cNvPr>
          <p:cNvGrpSpPr/>
          <p:nvPr/>
        </p:nvGrpSpPr>
        <p:grpSpPr>
          <a:xfrm>
            <a:off x="373933" y="1592570"/>
            <a:ext cx="4020312" cy="3672860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F3FE16-A9D1-4A80-C51C-D6A05B0AB85A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2225C0-9375-DAE7-7E65-79C1E3556D6C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DA882-00FC-F560-C8DA-E4C9F786CCC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CD1D29-AE12-1CB4-EEA1-F4698CD3F0CE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0DCEA-542D-8FEE-3080-E214E58671EA}"/>
              </a:ext>
            </a:extLst>
          </p:cNvPr>
          <p:cNvGrpSpPr/>
          <p:nvPr/>
        </p:nvGrpSpPr>
        <p:grpSpPr>
          <a:xfrm>
            <a:off x="7797757" y="1763547"/>
            <a:ext cx="3573571" cy="3235445"/>
            <a:chOff x="311987" y="2947652"/>
            <a:chExt cx="4020312" cy="3672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CC6C93-0CF9-4696-48ED-4856D3A7697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7D324D-F22B-678E-EFA0-7DA39D0CB7F5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F20EDC-8712-BD7E-6E5F-1AE699A36BB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862411-C240-7354-1C21-2C28FB2EA2D6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5B88EF-51D1-9A0A-FBEC-A6EEF547F9E2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4394245" y="3381270"/>
            <a:ext cx="3403512" cy="47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B8F0EC-75EF-FDA2-83A3-08B0A19728AA}"/>
              </a:ext>
            </a:extLst>
          </p:cNvPr>
          <p:cNvSpPr txBox="1"/>
          <p:nvPr/>
        </p:nvSpPr>
        <p:spPr>
          <a:xfrm>
            <a:off x="4531437" y="251667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 animals in habitat</a:t>
            </a: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ssign animals to habitat</a:t>
            </a:r>
          </a:p>
        </p:txBody>
      </p:sp>
    </p:spTree>
    <p:extLst>
      <p:ext uri="{BB962C8B-B14F-4D97-AF65-F5344CB8AC3E}">
        <p14:creationId xmlns:p14="http://schemas.microsoft.com/office/powerpoint/2010/main" val="12469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4B43-1435-9CD6-46ED-A558DAEBE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B8A73-9AA4-94D0-BB88-776A2D1815B2}"/>
              </a:ext>
            </a:extLst>
          </p:cNvPr>
          <p:cNvGrpSpPr/>
          <p:nvPr/>
        </p:nvGrpSpPr>
        <p:grpSpPr>
          <a:xfrm>
            <a:off x="398335" y="1811277"/>
            <a:ext cx="3573571" cy="3235445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597470-A70C-F2FE-AE91-AC2AAB5327D1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9ED3AE-B613-2C9E-334A-00AD6BBCFD1B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49D522-4173-E4B7-E3EC-8CB20DC0C4D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90AA3-0A6E-77BB-4CEC-B74FDFA8C3F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F296AB-EA7E-363F-0F08-9ABF1124539C}"/>
              </a:ext>
            </a:extLst>
          </p:cNvPr>
          <p:cNvGrpSpPr/>
          <p:nvPr/>
        </p:nvGrpSpPr>
        <p:grpSpPr>
          <a:xfrm>
            <a:off x="7958376" y="1615616"/>
            <a:ext cx="4020312" cy="3672860"/>
            <a:chOff x="311987" y="2947652"/>
            <a:chExt cx="4020312" cy="3672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20D820-AEAB-00CA-D84E-6BD014FA6DA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D9DC14-96FE-2957-7AFF-FBE3DC01D4A6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3DEB2A-659C-D9D5-8A49-35491CFD381E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699535-02DB-3722-AB6A-B0215BB1AB0B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65BBFE-A082-6F42-B62F-6122D59704B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40D66B-BFCD-0875-F79B-6EEC6417A6F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1906" y="3429000"/>
            <a:ext cx="3973842" cy="34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D4A521-AF03-BE4E-03F9-5205EC7DF61D}"/>
              </a:ext>
            </a:extLst>
          </p:cNvPr>
          <p:cNvSpPr txBox="1"/>
          <p:nvPr/>
        </p:nvSpPr>
        <p:spPr>
          <a:xfrm>
            <a:off x="4151327" y="1615616"/>
            <a:ext cx="27895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migration_paths_by_start_location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Jayshree Ghatnekar</cp:lastModifiedBy>
  <cp:revision>3</cp:revision>
  <dcterms:created xsi:type="dcterms:W3CDTF">2024-09-25T23:53:12Z</dcterms:created>
  <dcterms:modified xsi:type="dcterms:W3CDTF">2024-10-08T04:49:27Z</dcterms:modified>
</cp:coreProperties>
</file>