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9/2/2020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9/2/2020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9/2/2020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9/2/2020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9/2/2020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9/2/2020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9/2/2020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hyperlink" Target="https://data.cityofnewyork.us/City-Government/Borough-Boundaries/tqmj-j8zm" TargetMode="External" /></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b="1"/>
              <a:t>By-: </a:t>
            </a:r>
          </a:p>
          <a:p>
            <a:r>
              <a:rPr lang="en-US" b="1"/>
              <a:t>Atharva Gite</a:t>
            </a:r>
            <a:endParaRPr lang="en-US" b="1"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762</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atharva gite</cp:lastModifiedBy>
  <cp:revision>5</cp:revision>
  <dcterms:created xsi:type="dcterms:W3CDTF">2020-01-05T08:05:09Z</dcterms:created>
  <dcterms:modified xsi:type="dcterms:W3CDTF">2020-09-02T14:34:00Z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