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0DE3-7044-46C3-B7D1-A4111FC7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28A0B-3800-4841-A1B0-FA1791D52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3AB5-5A43-4E16-9F66-67F61008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4392-1800-4E7B-9CA4-36F2E408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8DCD-1C0B-4992-AD4F-DA16494F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C797-4120-4BF1-8DBD-54E87F62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B878-DD63-4228-A00B-D007D3EF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9B16-1E72-40FB-A521-F6BD1198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A584-C028-4EF0-8FB7-3B21C58E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BEF6-A225-4A81-A9A6-589EB762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5D028-65F6-470A-AFC7-5EA40142F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A404-BAB9-4A70-9434-B5462F3E1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A630-A742-49F4-B8E6-A001F34E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9149-DC2E-4BC0-BE32-BCE2D2A6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78BA-4AA2-45FB-9FC6-7F954860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5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33DB-EA5C-4288-9182-7CCD89CC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F8B7-E654-4A5F-ABED-DDF23788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8442-A956-44D9-8C56-6647E3A9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144E-2507-46A2-B474-A710856C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9995-5271-469D-A656-5627BD2A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8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45F1-8F8F-4205-BDAE-1AC41A3E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9A41D-D302-461C-9F55-194EE9C1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D776-0F91-422A-ADFB-0A4BC04A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77C2-CC55-45F6-AE2F-2506457D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AAB1-2B2F-49D9-A233-B9E1D597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8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8AB-E6D7-44B5-992E-E44A5F3D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9508-9FA5-4518-B261-FBD0B9A35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5867-DAE3-40DD-A13D-942A4478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18A69-32D4-48BB-B16A-3A52BED5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15A85-636B-480D-89EB-A983406D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5D9E-6756-44CC-AFD1-432C82F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5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41B8-2EC7-497A-900A-DCE15503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2CA7-4EC0-48E9-B2CD-E37C0B8F7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2BEF2-7BB7-44A0-9D01-FA42AED3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425A-5911-4988-B7DE-1C62124AB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9D197-CCB1-4891-B23D-964202C2B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6F10C-3A4F-44D0-9FDD-66418599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9BF21-E261-4D4F-A500-D36C1771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E1626-089E-4D6E-BA37-26BB4D1F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2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0F24-F626-4823-A9E6-7F0867AA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0304B-DA00-4153-8F59-E538E19D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01AA0-B19C-4070-8F81-FD0E7064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EE2DF-D660-4D6B-A278-29F4584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2BF32-AC6E-44A2-A9AC-58AAB40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03D0E-3753-4328-9F13-A4E86AC0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D59E-D546-45EC-89D0-DD74932A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5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B077-A49C-4B1A-A75D-C68C1112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9068-D1FE-46DB-9FFF-6B436092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EF0EB-6832-4F73-831F-0F2C07EEC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172C-FF5E-49E3-A807-44EFB204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5187-BCFA-445F-A2C5-DA0993F7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56694-C82C-4145-A467-284CD378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54F6-6098-4CBD-851F-9C82F925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66318-00B0-47C0-8855-87F54EC8C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0EB2F-C4E5-4B65-9330-1085FCE6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F7281-9D04-437C-8339-4D40A551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D4F5-5588-4471-AC7C-999306F7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FC2AC-5AAA-41E3-8494-5E4BFCEB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607BD-43B2-4202-A458-56A3B648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6EA4-56A8-4EEA-A6EC-48C375C6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D22C-DD63-4CE9-8DE4-9CE92474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FC23-EF0A-4A11-854A-4AED84B18CE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479B-CD4B-4C11-B99C-DF0FD286F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34BC-DEEF-407C-B94E-94A2E71A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E0EF-F1D0-4AA6-950C-FB612D060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0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E606-0C84-4A62-A5AF-72F170DD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process communication (IPC)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F7C2-35C1-4C31-A819-AB080A96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that allows processes to communicate with each other. </a:t>
            </a:r>
          </a:p>
          <a:p>
            <a:r>
              <a:rPr lang="en-US" dirty="0"/>
              <a:t>Same or across machines</a:t>
            </a:r>
          </a:p>
          <a:p>
            <a:r>
              <a:rPr lang="en-IN" dirty="0"/>
              <a:t>socket module — Low-level networking interface</a:t>
            </a:r>
          </a:p>
          <a:p>
            <a:r>
              <a:rPr lang="en-US" dirty="0"/>
              <a:t>Sockets : most popular form of IPC for cross-platform communication.</a:t>
            </a:r>
          </a:p>
          <a:p>
            <a:r>
              <a:rPr lang="en-US" dirty="0"/>
              <a:t> an end-point of a two-way communication link.</a:t>
            </a:r>
          </a:p>
          <a:p>
            <a:r>
              <a:rPr lang="en-US" dirty="0"/>
              <a:t>identified by IP address and the port number. </a:t>
            </a:r>
          </a:p>
          <a:p>
            <a:r>
              <a:rPr lang="en-US" dirty="0"/>
              <a:t>Initiate a connection, listen for incoming messages and send responses at either ends of a client-server environment.</a:t>
            </a:r>
          </a:p>
          <a:p>
            <a:endParaRPr lang="en-IN" dirty="0"/>
          </a:p>
        </p:txBody>
      </p:sp>
      <p:pic>
        <p:nvPicPr>
          <p:cNvPr id="4" name="Picture 10" descr="Understanding Socket Connections in Computer Networking | by Lucas  PenzeyMoog | The Startup | Medium">
            <a:extLst>
              <a:ext uri="{FF2B5EF4-FFF2-40B4-BE49-F238E27FC236}">
                <a16:creationId xmlns:a16="http://schemas.microsoft.com/office/drawing/2014/main" id="{8D67725F-9BB4-4025-8FCE-E3EDD82A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56" y="3733092"/>
            <a:ext cx="3247118" cy="11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EEC38CF-57C1-4EB6-81E1-AB608E59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44" y="342971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g Socket Outlets | Electrical Outlets | Wall Sockets – CBI Online">
            <a:extLst>
              <a:ext uri="{FF2B5EF4-FFF2-40B4-BE49-F238E27FC236}">
                <a16:creationId xmlns:a16="http://schemas.microsoft.com/office/drawing/2014/main" id="{749265D5-47E4-411E-93E5-6AC7205B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429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rstanding Socket Connections in Computer Networking | by Lucas  PenzeyMoog | The Startup | Medium">
            <a:extLst>
              <a:ext uri="{FF2B5EF4-FFF2-40B4-BE49-F238E27FC236}">
                <a16:creationId xmlns:a16="http://schemas.microsoft.com/office/drawing/2014/main" id="{33F69CBD-6A88-4DA0-A14B-DC992FE2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40" y="3860120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4CFE0B0-88AA-428B-A3F4-551FAD7A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3143180"/>
            <a:ext cx="6667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2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Inter process communication (IPC)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process communication (IPC)</dc:title>
  <dc:creator>Sukhada Lathkar</dc:creator>
  <cp:lastModifiedBy>Sukhada Lathkar</cp:lastModifiedBy>
  <cp:revision>2</cp:revision>
  <dcterms:created xsi:type="dcterms:W3CDTF">2022-05-18T04:59:25Z</dcterms:created>
  <dcterms:modified xsi:type="dcterms:W3CDTF">2022-05-18T08:26:15Z</dcterms:modified>
</cp:coreProperties>
</file>