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32468FA-5E6A-4742-85A4-F32867A385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8651D4-3816-4A64-9246-43EFD593C5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8/22/2023 12:30:31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rly Trend" id="2" name="slide2">
            <a:extLst>
              <a:ext uri="{FF2B5EF4-FFF2-40B4-BE49-F238E27FC236}">
                <a16:creationId xmlns:a16="http://schemas.microsoft.com/office/drawing/2014/main" id="{AE5A7B32-E65F-4BED-9F01-EA74D9685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9" y="0"/>
            <a:ext cx="11256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" id="3" name="slide3">
            <a:extLst>
              <a:ext uri="{FF2B5EF4-FFF2-40B4-BE49-F238E27FC236}">
                <a16:creationId xmlns:a16="http://schemas.microsoft.com/office/drawing/2014/main" id="{BCA7ADEC-DFB5-491B-A8C8-1443F8207F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2" y="0"/>
            <a:ext cx="1197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of pizza sales by category" id="4" name="slide4">
            <a:extLst>
              <a:ext uri="{FF2B5EF4-FFF2-40B4-BE49-F238E27FC236}">
                <a16:creationId xmlns:a16="http://schemas.microsoft.com/office/drawing/2014/main" id="{8DD87A69-C082-480A-9F85-99AE79692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8" y="0"/>
            <a:ext cx="1187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Sales by Pizza Size" id="5" name="slide5">
            <a:extLst>
              <a:ext uri="{FF2B5EF4-FFF2-40B4-BE49-F238E27FC236}">
                <a16:creationId xmlns:a16="http://schemas.microsoft.com/office/drawing/2014/main" id="{29F68364-3E82-4457-8B23-C95F1CB9C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" y="0"/>
            <a:ext cx="1098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Orders and Pizza Sold by Pizza Category" id="6" name="slide6">
            <a:extLst>
              <a:ext uri="{FF2B5EF4-FFF2-40B4-BE49-F238E27FC236}">
                <a16:creationId xmlns:a16="http://schemas.microsoft.com/office/drawing/2014/main" id="{FA8DAC59-0F78-458E-9610-898B413F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9" y="0"/>
            <a:ext cx="11256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zza Sales Report" id="7" name="slide7">
            <a:extLst>
              <a:ext uri="{FF2B5EF4-FFF2-40B4-BE49-F238E27FC236}">
                <a16:creationId xmlns:a16="http://schemas.microsoft.com/office/drawing/2014/main" id="{1E7F7044-09A9-42D3-949F-251DD3DA1D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2023-08-21T19:00:32Z</dcterms:created>
  <dcterms:modified xsi:type="dcterms:W3CDTF">2023-08-21T19:00:32Z</dcterms:modified>
</cp:coreProperties>
</file>