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fcbe53926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fcbe53926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fe1266a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fe1266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fe1266ab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fe1266a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fe1266ab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fe1266a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fe1266ab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fe1266ab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fe1266a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fe1266a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fcbe5392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fcbe5392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fcbe5392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fcbe5392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fcbe5392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fcbe5392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fcbe5392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fcbe5392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cbe53926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fcbe5392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fcbe5392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fcbe5392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fcbe5392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fcbe5392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fcbe5392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fcbe5392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fcbe5392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fcbe5392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fcbe5392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fcbe5392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Learnings Till now….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3308400" y="2091150"/>
            <a:ext cx="25272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DOCKER</a:t>
            </a:r>
            <a:endParaRPr sz="3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368675" y="588675"/>
            <a:ext cx="84537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Docker Commands</a:t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docker build -t jarFileName .        			{ Used for Image </a:t>
            </a:r>
            <a:r>
              <a:rPr lang="en" sz="1800">
                <a:solidFill>
                  <a:schemeClr val="lt2"/>
                </a:solidFill>
              </a:rPr>
              <a:t>creation</a:t>
            </a:r>
            <a:r>
              <a:rPr lang="en" sz="1800">
                <a:solidFill>
                  <a:schemeClr val="lt2"/>
                </a:solidFill>
              </a:rPr>
              <a:t> }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docker run -p 9090:8082 jarFileName		{ Runs Image on 9090 port }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docker tag jarFileName repositoryName 	 	{ Creates tag for image }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docker push tagName 					{ Pushes image on DockerHub }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Docker pull tagName 						{ Pull image from DockerHub }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