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:https:/public.tableau.com/views/Join_15946223627950/Sheet1?:language=en&amp;:display_count=y&amp;publish=yes&amp;:origin=viz_share_link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pfSKXXIE5jfNWzigqpdm4v7afgd2mFU/view?usp=shar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rive.google.com/file/d/1LpfSKXXIE5jfNWzigqpdm4v7afgd2mFU/view?usp=shari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13225" y="852149"/>
            <a:ext cx="8565600" cy="136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Developing a strategy to boost business using Data Analytical tools.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FF0000"/>
                </a:solidFill>
              </a:rPr>
              <a:t>The motive of the analysis is to find the traits of the customers with high average profit and use those traits to filter out target customers from the </a:t>
            </a:r>
            <a:r>
              <a:rPr lang="en-IN" sz="1600" dirty="0" err="1">
                <a:solidFill>
                  <a:srgbClr val="FF0000"/>
                </a:solidFill>
              </a:rPr>
              <a:t>New_Customer</a:t>
            </a:r>
            <a:r>
              <a:rPr lang="en-IN" sz="1600" dirty="0">
                <a:solidFill>
                  <a:srgbClr val="FF0000"/>
                </a:solidFill>
              </a:rPr>
              <a:t> data set.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13225" y="2095899"/>
            <a:ext cx="8733950" cy="3612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Process Followed :</a:t>
            </a:r>
          </a:p>
          <a:p>
            <a:r>
              <a:rPr lang="en-IN" dirty="0"/>
              <a:t>Following changes were made to the given data sets before performing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Join(Inner) the three datasets on the </a:t>
            </a:r>
            <a:r>
              <a:rPr lang="en-IN" dirty="0" err="1"/>
              <a:t>customer_id</a:t>
            </a:r>
            <a:r>
              <a:rPr lang="en-IN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rows containing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irrelevant columns like 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new categorical variable- “Life-Stage” :Signifying the life stage of the customer(Teen, Young, Man, Retired) depending upon their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new categorical variable- “Experience” :Signifying the Experience of the customer(Fresher, Junior, Senior, Experienced) depending upon their tenure at their current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new quantitative variable “Profit” : Signifying the profit earned by the company on each transaction.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73851" y="1338815"/>
            <a:ext cx="8761994" cy="3728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Profit is considered as the dependent variable for our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 a part of data exploration, the data was analysed by applying various filters to identify the traits of high-profit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After extensive market and statistical analysis following were the key parameters identified  in the customer data that would be critical to derive a strategy to boost business for the Client,</a:t>
            </a:r>
          </a:p>
          <a:p>
            <a:pPr lvl="3"/>
            <a:r>
              <a:rPr lang="en-IN" dirty="0"/>
              <a:t>	 </a:t>
            </a:r>
            <a:r>
              <a:rPr lang="en-IN" dirty="0" err="1"/>
              <a:t>Job_Industry</a:t>
            </a:r>
            <a:r>
              <a:rPr lang="en-IN" dirty="0"/>
              <a:t> category,</a:t>
            </a:r>
          </a:p>
          <a:p>
            <a:pPr lvl="3"/>
            <a:r>
              <a:rPr lang="en-IN" dirty="0"/>
              <a:t>	 wealth segment and </a:t>
            </a:r>
          </a:p>
          <a:p>
            <a:pPr lvl="3"/>
            <a:r>
              <a:rPr lang="en-IN" dirty="0"/>
              <a:t>	owning a car.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data was filtered as per the </a:t>
            </a:r>
            <a:r>
              <a:rPr lang="en-IN" dirty="0" err="1"/>
              <a:t>Job_Industry_category</a:t>
            </a:r>
            <a:r>
              <a:rPr lang="en-IN" dirty="0"/>
              <a:t> and wealth segment of the customer and whether the customer owns a car and the average profit from each of the customers was observed.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graph after applying the above filters can be observed by clicking on the following </a:t>
            </a:r>
            <a:r>
              <a:rPr lang="en-IN" dirty="0">
                <a:hlinkClick r:id="rId2" action="ppaction://hlinkfile"/>
              </a:rPr>
              <a:t>link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After observing the graph, all the traits that had average profit greater than 585 were selected.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102512" y="897285"/>
            <a:ext cx="8938975" cy="83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After applying several filters, the company made average profit greater than 585  for customers of the following traits: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given dataset tells us that targeting new customers having the above traits would be beneficial for the company.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7023C-3DE8-45E2-9193-A52E7F715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1" y="1609725"/>
            <a:ext cx="4981575" cy="1924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traits filtered from the previous analysis have been applied to the </a:t>
            </a:r>
            <a:r>
              <a:rPr lang="en-IN" dirty="0" err="1"/>
              <a:t>new_customer</a:t>
            </a:r>
            <a:r>
              <a:rPr lang="en-IN" dirty="0"/>
              <a:t> data set in this section</a:t>
            </a:r>
            <a:r>
              <a:rPr dirty="0"/>
              <a:t>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840652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IN" dirty="0"/>
              <a:t>After performing data wrangling, the dataset had 818 rows.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After applying the filters to the dataset, 94 customers were shortlisted.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Targeting these customers would be more profitable for the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 view the details of these customers click </a:t>
            </a:r>
            <a:r>
              <a:rPr lang="en-IN" dirty="0">
                <a:hlinkClick r:id="rId2"/>
              </a:rPr>
              <a:t>here</a:t>
            </a:r>
            <a:r>
              <a:rPr lang="en-IN" dirty="0"/>
              <a:t>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Recommendation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CA8B9-167D-4F78-BE28-695B98D120AB}"/>
              </a:ext>
            </a:extLst>
          </p:cNvPr>
          <p:cNvSpPr txBox="1"/>
          <p:nvPr/>
        </p:nvSpPr>
        <p:spPr>
          <a:xfrm>
            <a:off x="712381" y="1031358"/>
            <a:ext cx="7219507" cy="4093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800" dirty="0">
                <a:solidFill>
                  <a:schemeClr val="tx1"/>
                </a:solidFill>
              </a:rPr>
              <a:t>After performing extensive data analysis to the given data sets, following recommendations can be made to the client: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Arial"/>
              </a:rPr>
              <a:t>Client sho</a:t>
            </a:r>
            <a:r>
              <a:rPr lang="en-IN" sz="1600" dirty="0">
                <a:solidFill>
                  <a:srgbClr val="FF0000"/>
                </a:solidFill>
              </a:rPr>
              <a:t>uld target customers of the following demographic attributes: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1600" dirty="0">
              <a:solidFill>
                <a:srgbClr val="FF0000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600" dirty="0">
                <a:solidFill>
                  <a:srgbClr val="FF0000"/>
                </a:solidFill>
              </a:rPr>
              <a:t>From the given list of 818 new customers, the company should specifically target 94 customers to maximize profit. The details of these customers can be found in the following </a:t>
            </a:r>
            <a:r>
              <a:rPr lang="en-IN" sz="1600" dirty="0" err="1">
                <a:solidFill>
                  <a:srgbClr val="FF0000"/>
                </a:solidFill>
              </a:rPr>
              <a:t>link:</a:t>
            </a:r>
            <a:r>
              <a:rPr lang="en-IN" sz="1600" dirty="0" err="1">
                <a:solidFill>
                  <a:srgbClr val="FF0000"/>
                </a:solidFill>
                <a:hlinkClick r:id="rId2"/>
              </a:rPr>
              <a:t>New_Customers</a:t>
            </a:r>
            <a:r>
              <a:rPr lang="en-IN" sz="1600" dirty="0">
                <a:solidFill>
                  <a:srgbClr val="FF0000"/>
                </a:solidFill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Arial"/>
              </a:rPr>
              <a:t>      </a:t>
            </a:r>
            <a:endParaRPr kumimoji="0" lang="en-IN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68BED-BF6F-44A5-8980-B0498C7B8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4" y="1976327"/>
            <a:ext cx="4981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610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765</Words>
  <Application>Microsoft Office PowerPoint</Application>
  <PresentationFormat>On-screen Show (16:9)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athrava yeolekar</cp:lastModifiedBy>
  <cp:revision>18</cp:revision>
  <dcterms:modified xsi:type="dcterms:W3CDTF">2020-07-15T17:46:13Z</dcterms:modified>
</cp:coreProperties>
</file>