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64" r:id="rId5"/>
    <p:sldId id="262" r:id="rId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065" autoAdjust="0"/>
  </p:normalViewPr>
  <p:slideViewPr>
    <p:cSldViewPr snapToGrid="0">
      <p:cViewPr varScale="1">
        <p:scale>
          <a:sx n="93" d="100"/>
          <a:sy n="93" d="100"/>
        </p:scale>
        <p:origin x="7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views/KPMGTask3_15951651456580/Dashboard1?:language=en&amp;:display_count=y&amp;:origin=viz_share_link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6199" y="-635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Data </a:t>
            </a:r>
            <a:r>
              <a:rPr lang="en-IN" dirty="0"/>
              <a:t>Insights and Future Approach</a:t>
            </a:r>
            <a:endParaRPr dirty="0"/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Trend and Future Approach</a:t>
            </a:r>
            <a:endParaRPr dirty="0"/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102512" y="942345"/>
            <a:ext cx="8938975" cy="4249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sz="1800" b="1" dirty="0"/>
              <a:t>Trends: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Mass customer segment significantly earns the highest total profit for the client.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Affluent customers have the highest average profit per customer.</a:t>
            </a:r>
          </a:p>
          <a:p>
            <a:endParaRPr lang="en-I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Client earns the highest profit from the Financial services and manufacturing industries.</a:t>
            </a:r>
          </a:p>
          <a:p>
            <a:endParaRPr lang="en-IN" sz="1800" dirty="0"/>
          </a:p>
          <a:p>
            <a:endParaRPr lang="en-IN" sz="1800" b="1" dirty="0"/>
          </a:p>
          <a:p>
            <a:r>
              <a:rPr lang="en-IN" sz="1800" b="1" dirty="0"/>
              <a:t>Observation: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Customers who work in financial services, own a car and belong to the mass customer segment brings the highest value to the client.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Marketing and Growth Strategy</a:t>
            </a:r>
            <a:endParaRPr dirty="0"/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9943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146757" y="833650"/>
            <a:ext cx="8850485" cy="36936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sz="2000" b="1" dirty="0"/>
              <a:t>Client should target customers with the following demographic characteristics:</a:t>
            </a:r>
          </a:p>
          <a:p>
            <a:endParaRPr lang="en-I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All the customers in the financial services industry.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Mass customers in the health industry.</a:t>
            </a:r>
          </a:p>
          <a:p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Affluent customers who own a car, working in the manufacturing industry.</a:t>
            </a:r>
          </a:p>
          <a:p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Mass customers in the manufacturing industry.</a:t>
            </a:r>
            <a:endParaRPr sz="2000"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2C3A4F-34A6-4914-A139-86BF6DB5DA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55" y="0"/>
            <a:ext cx="7222733" cy="4530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BFCFE9-6B11-4459-8B85-4F5FF598225F}"/>
              </a:ext>
            </a:extLst>
          </p:cNvPr>
          <p:cNvSpPr txBox="1"/>
          <p:nvPr/>
        </p:nvSpPr>
        <p:spPr>
          <a:xfrm>
            <a:off x="852755" y="4777483"/>
            <a:ext cx="7428216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Click </a:t>
            </a:r>
            <a:r>
              <a:rPr lang="en-IN" dirty="0"/>
              <a:t>on the following link to view interactive </a:t>
            </a:r>
            <a:r>
              <a:rPr lang="en-IN" dirty="0">
                <a:hlinkClick r:id="rId3"/>
              </a:rPr>
              <a:t>Dashboard</a:t>
            </a: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175441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IN" dirty="0"/>
              <a:t>Thank You!</a:t>
            </a:r>
            <a:endParaRPr dirty="0"/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285</Words>
  <Application>Microsoft Office PowerPoint</Application>
  <PresentationFormat>On-screen Show (16:9)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athrava yeolekar</cp:lastModifiedBy>
  <cp:revision>10</cp:revision>
  <dcterms:modified xsi:type="dcterms:W3CDTF">2020-07-19T15:26:00Z</dcterms:modified>
</cp:coreProperties>
</file>