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8:39:55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20355 1873 14 0,'0'0'145'0,"0"0"-73"15,0 0 6-15,0 0-2 16,0 0 20-16,0 0-15 16,0 0-32-16,0 0 10 15,-22-45-18-15,19 44 31 16,1-3-46-16,0 4-2 16,2 0 7-16,0-3 3 15,0 3-12-15,0-1-1 16,0 1-3-16,0 0 1 15,0 0-6-15,0 0-1 0,0 0-5 16,0 0-2-16,0 0 0 16,0 0 6-16,0 0-2 15,0-5 4-15,0-2 9 16,7-2-11-16,9-1-11 16,-1 5 0-16,-1 2-3 15,-3 1 2-15,-3 2-7 16,4 0 0-16,-1 0-4 15,2 0 0-15,-2 0 11 16,-2 2-3-16,-2 9-6 0,-5-1 7 16,3 8-2-16,-5 1-1 15,0 6 3-15,0 1 3 16,0-2 0-16,0-2 0 16,0 0 0-16,0 0 0 15,0-2 2-15,-7-4-2 16,2-4 0-16,3-4-2 15,0-2 2-15,2-3 0 16,0-3 0-16,-2 0 0 16,2 0 3-16,0 1-3 15,-2-1-1-15,-5 6-5 16,-3 2 6-16,0 2 3 16,-3 0-2-16,3 2 2 0,-1 0-3 15,5-2 1 1,-1 0-1-16,2 0 0 0,1-2 1 15,0-1-2-15,-1-2 1 16,3-1 0-16,0-2 3 16,2-2-3-16,0 0 0 15,0 0 4-15,0 0 4 16,0 0 11-16,0 0 17 16,4-15 10-16,21-12-39 15,6-8-5-15,9-6-1 16,2-9-1-16,-1-6-18 15,-2 2-8-15,-5 6-12 16,-5 7-3-16,-7 12 19 16,-4 8 21-16,-7 5 1 0,-4 4-3 15,-3 6 3-15,-2 5 2 16,-2-2-1-16,0 1 1 16,0 2-3-16,0 0 1 15,0 0-3-15,0 0 2 16,0 0-1-16,0 0 0 15,0 0 2-15,0 0-2 16,0 0 2-16,0 0-1 16,0 0-5-16,0 0-2 15,0 0-4-15,0 0 3 16,-4 5 9-16,-2 1 2 16,-6 0-1-16,3-1 1 15,1 1 0-15,-1 4-2 16,-3 1 4-16,4-2 6 15,-1 1-7-15,-3 0-1 0,3 1 2 16,1 3-2-16,0 0-1 16,0 4 6-16,1 3-6 15,-3 4 2-15,2 0 1 16,2-1 4-16,1 5-7 16,3-5 0-16,0 2-1 15,2-2 1-15,0-4-1 16,0 0 0-16,0 0-1 15,0-4 1-15,9-1 3 16,5-3-3-16,1-1 0 0,5-3 0 16,5 1 9-16,1-6-4 15,0-1-1-15,3-2 1 16,-2 0-5-16,0 0-6 16,0-8-37-16,-2-10-9 15,-1-4-75-15,-4-5-56 16,0-2-92-16</inkml:trace>
  <inkml:trace contextRef="#ctx0" brushRef="#br0" timeOffset="651.67">21110 2051 285 0,'0'0'107'16,"0"0"-18"-16,0 0-2 15,0 0-6-15,0 0-24 16,0 0 25-16,0-50-40 16,0 45-3-16,0 0-6 0,0 3 16 15,0-4-13-15,0 0 3 16,0 0-11-16,0-2-9 16,0 3 8-16,0 2-6 15,0 0 2-15,0 2-2 16,0 1-10-16,0 0-1 15,0 0 2-15,0 0-7 16,0 0-2-16,0 0 1 16,0 0-4-16,0 0-3 15,0 0-1-15,0 6-4 16,0 14 7-16,0 4 1 16,-6 4 0-16,-1 0 0 15,-2 3 1-15,-5 2 0 16,4-3 6-16,-1 1-5 15,-1-4 1-15,4-4 1 0,-1-3-1 16,5-2 3-16,-2-2-1 16,4-4-1-16,0-3 0 15,0 0-2-15,2-4 1 16,0 0-3-16,-2-5 4 16,2 1-1-16,0-1-1 15,0 0 2-15,0 0-1 16,0 0-3-16,0 0 0 15,0 0-39-15,2 0-88 16,4 0-108-16,0-3-390 0</inkml:trace>
  <inkml:trace contextRef="#ctx0" brushRef="#br0" timeOffset="2547.23">20486 2913 242 0,'0'0'70'15,"0"0"5"-15,0 0-6 16,0 0 15-16,0 0-28 16,0 0-6-16,0 0-15 15,29-62-5-15,-24 57 4 16,2 3 1-16,2-3-3 15,4 1-8-15,5 1-12 16,-3-2-4-16,-1 5 0 16,-1 0-3-16,-1 0-3 15,-1 0 0-15,-1 5 0 16,-3 8-2-16,0 5 0 16,-5 4 2-16,-2 9 2 15,0 1-4-15,-4 3 5 0,-14 2-3 16,0-1 3-1,-4 0-4-15,2-5 4 0,-1-2-2 16,4-5 1-16,-1-8-2 16,3-4 5-16,3-6-2 15,8-3 6-15,4-3-3 16,0 0 22-16,0 0 26 16,0 0 0-16,0-15 13 15,18-13-57-15,11-8-9 16,8-6-3-16,5-4 0 15,4-2 0-15,-7 2 0 16,-1-1-1-16,-5 7-2 0,-2 7-4 16,-4 2 3-1,-4 9 3-15,-7 2 0 0,-3 6 1 16,-7 4 2-16,-1 2-2 16,-3 4 0-16,-2 2 1 15,0 2 0-15,0 0-2 16,0 0-2-16,0 0-1 15,0 0-13-15,0 0-9 16,0 14 19-16,-13 3 7 16,-2 2 3-16,1 4-3 15,-3-2 0-15,1 2 2 16,-3 0-2-16,2 4 3 16,1-2 0-16,1 3 4 0,1 1-5 15,3-1-2 1,5 0 0-16,4-4 4 0,2-3-2 15,0 2-2-15,0-7-1 16,2 0 1-16,11-4 2 16,3-4-2-16,3-4 2 15,4-4 4-15,4 0 0 16,2 0 1-16,2-2 2 16,-2-12-4-16,-2-4 0 15,-3-2-3-15,-4-5-2 16,-2 2 0-16,-5-2-10 15,-1 1-8-15,-4 4-59 16,-3 4-55-16,-5 9-5 16,0 3-107-16,0 1-231 0</inkml:trace>
  <inkml:trace contextRef="#ctx0" brushRef="#br0" timeOffset="3202.83">21329 3027 82 0,'0'0'239'0,"0"0"-137"0,0 0-17 16,0 0 18-16,0 0-5 15,0 0-4-15,-70-28-41 16,62 21-12-16,-1-2 21 16,3 3-7-16,0-4-15 15,2 2-6-15,4-3 9 16,0-4-31-16,0 1 0 16,0-2-6-16,12 2-5 15,3 1-1-15,5-2 0 16,2 5-1-16,5 4-4 15,2 0 3-15,0 5 1 16,-4 1 0-16,-5 0 1 0,-5 0-3 16,-6 0-3-16,-4 13-6 15,-3 9-5-15,-2 6 10 16,0 4 3-16,-12 2 1 16,-11 2 1-16,-6-3 2 15,-3-3 0-15,1-2-1 16,4-3 3-16,5-6-3 15,1-3 1-15,6-4 0 16,4-4 1-16,2-2 0 16,5-2-1-16,4-2 0 15,0 0 1-15,0-2 0 16,0 0 6-16,0 0-1 16,2 0 8-16,18 0 0 0,9 0 12 15,2 0-11 1,1 0-8-16,-6 0-2 0,2 0-5 15,1 0 2-15,0 0-2 16,3 0 4-16,-5 0-4 16,-3 0-7-16,-1 0-15 15,-10 0-40-15,-4 0-110 16,-6 0-45-16,-3 0-201 16</inkml:trace>
  <inkml:trace contextRef="#ctx0" brushRef="#br0" timeOffset="4395.07">20420 4013 62 0,'0'0'29'15,"0"0"10"-15,0 0-35 16,0 0-4-16,0 0 0 16,0 0 0-16,53-75 38 15,-50 65 59-15,-1 2-4 16,-2-2 17-16,0 0-28 16,0-2 13-16,0 2-40 0,0-2 28 15,2 0-40 1,4 0 9-16,6-1-3 0,5 4-11 15,8 1-24-15,4 2-10 16,7 4 4-16,-1 2-1 16,3 0-4-16,-7 0-3 15,0 13 1-15,-8 12 1 16,-5 6-2-16,-7 10 0 16,-9 4-3-16,-2 5 1 15,0-2 3-15,-20-2-1 16,-9-4 1-16,-7-5 0 15,-2-6 0-15,3-8 0 16,1-2 0-16,12-11-1 16,9-4 1-16,7-1-1 15,6-5 2-15,0 0 14 16,0 0 22-16,4-15 14 0,23-9-52 16,8-8 0-16,7-7-1 15,3-5 3-15,2-3-2 16,-2-7 0-16,1-2 0 15,-4 6 0-15,-8 6-19 16,-8 13 6-16,-8 9 13 16,-7 9 1-16,-7 8-1 15,0 3 0-15,-4 2-1 16,0 0-10-16,0 0-8 16,0 16 14-16,-14 2 5 15,-1 2 1-15,-6-1-1 0,3 0 2 16,1-1-1-1,1 0 3-15,0 0 0 0,5 3-3 16,0 6 6-16,2-3 4 16,5 2-3-16,0 0-3 15,4 0 0-15,0-4-4 16,0 1 6-16,0-7-3 16,0 0-3-16,13-4-1 15,7-2-5-15,2-4-10 16,11-3-13-16,8-3-33 15,5 0-70-15,3 0-88 16,0-18-239-16</inkml:trace>
  <inkml:trace contextRef="#ctx0" brushRef="#br0" timeOffset="4977.82">21255 3930 324 0,'0'0'171'0,"0"0"-27"16,0 0-71-16,0 0 27 15,43-107-40-15,-17 90 13 16,3 0-37-16,0 7 12 16,-2 2-29-16,0 7 8 15,-5 1-15-15,-4 0 0 0,0 0-12 16,-5 12 2-16,-4 10-4 15,-7 8 1-15,-2 3 1 16,-2 3-3-16,-25-1-3 16,-6-3-2-16,-6-4 6 15,4-6 1-15,2-5 1 16,10-8 0-16,8-2 2 16,6-6-2-16,7-1 0 15,0 0 3-15,2 0 8 16,0 0 22-16,0 0-7 15,0 0-7-15,13 0-8 16,10 0-11-16,3-1-5 16,2 1 4-16,-5 0-4 0,-3 0 4 15,-7 7-6 1,-1 11-2-16,-5 2 2 0,-5 3 1 16,-2 1 3-16,0-2 3 15,0-3 0-15,-11-1 0 16,-5-3 0-16,-1-5 3 15,-8-3 8-15,-4-2 11 16,-4-5-5-16,-8 0-5 16,1 0-6-16,-4 0-5 15,1-2-1-15,3-3-7 16,7 0-29-16,12 1-64 16,11-6-199-16,10-10-451 15</inkml:trace>
  <inkml:trace contextRef="#ctx0" brushRef="#br0" timeOffset="6776.44">22757 1007 340 0,'0'0'51'0,"0"0"54"16,0 0-29-16,0 0-9 0,0 0 17 15,0 0-12-15,-4-33-41 16,4 33-28-16,0 0-3 15,0 0-8-15,0 20 3 16,-2 9 5-16,-8 6 0 16,-1 6 4-16,0 4 12 15,0-2-1-15,2-1-7 16,0-4 2-16,3-4-1 16,1-10-1-16,0-10-2 15,5-7 1-15,0-4-1 16,0-3 7-16,0 0 112 15,0 0 4-15,0-20-47 16,0-13-65-16,7-2-16 16,7-9 2-16,1-2 0 0,5 2-2 15,5-2 0-15,4-1-1 16,2 7-1-16,2 9-13 16,-1 6-19-16,-6 11 7 15,1 9-11-15,2 5-35 16,0 0-62-16,-3 0-15 15,-5 15-24-15,-11 5-15 16,-10-3-36-16</inkml:trace>
  <inkml:trace contextRef="#ctx0" brushRef="#br0" timeOffset="7009.28">22637 1149 251 0,'0'0'82'0,"0"0"-31"15,0 0 21-15,0 0 33 16,0 0-7-16,0 0-27 16,-15 3-41-16,15-3-10 15,0 3-7-15,10-1 8 16,13 2 33-16,3-2-16 16,3 2-20-16,7-2-13 15,4 4-5-15,9-2-5 16,13 0-49-16,10-4-90 15,3 0-120-15</inkml:trace>
  <inkml:trace contextRef="#ctx0" brushRef="#br0" timeOffset="7541.74">23414 1205 78 0,'0'0'326'0,"0"0"-192"15,0 0-14-15,0 0-36 0,0 0 8 16,0 0-26-16,-11-24 7 15,11 20-15-15,0 2-41 16,0 2 13-16,0 0 8 16,0 0-11-16,0 0-5 15,-2 0-12-15,2 0-5 16,-2 0-4-16,2 0-1 16,0 0-4-16,0 0-7 15,-2 14 0-15,0 8 11 16,-1 5 2-16,-2 0 3 15,3 2 3-15,-4-2 6 16,3-2-6-16,-1 0 0 0,0-2 1 16,2-5-3-16,-3-3 0 15,2-4 0-15,-1-4-3 16,2-3 4-16,2-4-6 16,0 0 5-16,0 0 3 15,0 0 4-15,0 0-2 16,0 0-6-16,0 0-1 15,0 0-4-15,0-4-28 16,0-15-75-16,14-13-267 16</inkml:trace>
  <inkml:trace contextRef="#ctx0" brushRef="#br0" timeOffset="8225.41">24696 971 485 0,'0'0'145'0,"0"0"-36"15,0 0-31-15,0 0 30 16,0 0-29-16,0 0-43 16,0-10-32-16,0 10-4 15,0 0-10-15,6 8 3 16,0 9 7-16,-3 5 1 16,-3 7 3-16,0-2 5 15,-5 5-2-15,-10-4 1 0,-3-1-3 16,5-3-1-16,1-4 0 15,6-7-2-15,1-2-1 16,3-7 0-16,2-2 0 16,0-2 0-16,-2 0 9 15,2 0 30-15,0 0 11 16,0 0 4-16,0 0-5 16,0-17-16-16,0-4-33 15,0-3 2-15,0-4-3 16,11-5 1-16,7-5-4 15,11 2-2-15,7 4-9 16,4 6-12-16,-1 6 9 0,2 10-16 16,-8 6-16-16,-4 4-24 15,-4 0-43-15,-10 2-15 16,-8 14-44-16,-7 1-50 16,-5 0-27-16</inkml:trace>
  <inkml:trace contextRef="#ctx0" brushRef="#br0" timeOffset="8416.19">24531 1121 295 0,'0'0'113'0,"0"0"-32"16,0 0 25-16,0 0-11 15,0 0-49-15,0 0-4 16,65 0 5-16,-36 0-27 0,4 0-14 15,5 0-6-15,4 0-16 16,7 0-67-16,3 0-46 16,-2 0-125-16</inkml:trace>
  <inkml:trace contextRef="#ctx0" brushRef="#br0" timeOffset="8895.02">25230 1157 398 0,'0'0'160'0,"0"0"-73"16,0 0-11-16,0 0 13 16,0 0-34-16,0 0-22 15,-27-83-3-15,35 70-11 16,7 0-3-16,7 3-9 15,1 5-3-15,-2 2-1 16,2 3-3-16,-5 0-8 16,-3 0-9-16,1 8 3 15,-5 11 1-15,-2 2 8 16,-7 3 5-16,-2 2-5 16,0 3 2-16,0-3-1 0,-9-2 2 15,-7-4 1-15,1-3-3 16,-1-4 4-1,3-3 1-15,-2-2 0 0,3-1 7 16,3-4 8-16,5 0-1 16,2-3 7-16,2 0-4 15,0 0 2-15,0 0-1 16,0 0-5-16,0 0 1 16,0 0-12-16,0 0-3 15,29 0-20-15,11 0-23 16,11-3-26-16,10-5 11 15,3-4-67-15,1-8-88 16,6-8-298-16</inkml:trace>
  <inkml:trace contextRef="#ctx0" brushRef="#br0" timeOffset="9457.44">26645 940 494 0,'0'0'175'15,"0"0"-86"-15,0 0-12 16,0 0 14-16,0 0 13 16,0 0-39-16,0-27-45 15,0 27-20-15,0 0-8 16,0 6-9-16,0 11 14 16,0 8 3-16,0 0 2 15,0 3-1-15,0-1 2 16,-9-2 0-16,-5 0 3 15,6-5-6-15,-1-3 1 0,3-4 2 16,1-8-3 0,5 0 3-16,-3-4-1 0,3-1 1 15,0 0 14-15,0 0 26 16,0-1 18-16,0-17-6 16,0-7-50-16,0-5-2 15,18-3 1-15,5-5-2 16,6-3 0-16,6 1-2 15,1 4-5-15,-3 9-24 16,-4 4-7-16,-6 13-3 16,-10 10-6-16,-5 0-91 15,-2 12-82-15,-6 16 105 16,0 4-32-16,-10 0-30 16,-19-2-78-16</inkml:trace>
  <inkml:trace contextRef="#ctx0" brushRef="#br0" timeOffset="9653.83">26404 1088 268 0,'0'0'140'15,"0"0"-21"-15,0 0 43 16,0 0 5-16,0 0-13 16,0 0-81-16,-31 0-13 15,51-1-38-15,16-3-22 16,9 2-8-16,10 2-14 15,7 0-33-15,6 0-38 16,1 0-85-16,-3 0-85 16</inkml:trace>
  <inkml:trace contextRef="#ctx0" brushRef="#br0" timeOffset="10172.11">27093 1074 439 0,'0'0'103'0,"0"0"1"15,0 0-47-15,0 0 0 16,0 0-4-16,0 0-29 0,98-84-9 16,-65 77-4-16,3 7-6 15,-5 0-5-15,-4 0 0 16,-5 0-3-1,-9 1 3-15,-6 16-3 0,-7 1-7 16,0 4-8-16,-9 1 8 16,-20 1-3-16,-6-1 6 15,1-7 7-15,5-6-1 16,9-2 1-16,7-7 0 16,6 2 2-16,5-3 4 15,2 0 12-15,0 0 24 16,0 0 12-16,0 0-41 15,18-4-13-15,2 3-14 0,7 1 2 16,0 0 6 0,-6 0-9-16,2 1 12 0,-5 12-2 15,-5 6-4-15,-9-1 6 16,-4 2-3-16,0-2-2 16,-17 0 8-16,-14-2 4 15,-14-4 16-15,-1-3 6 16,-6-3-8-16,3-5-10 15,7-1-3-15,4 0-5 16,5 0-30-16,10-6-76 16,12-18-158-16</inkml:trace>
  <inkml:trace contextRef="#ctx0" brushRef="#br0" timeOffset="22044.29">29111 819 304 0,'0'0'73'0,"0"0"-31"15,0 0 19-15,0 0 19 16,0 0-24-16,0 0-29 15,0 0 15-15,0 0 14 16,41-95-22-16,-41 92-7 16,0 3 10-16,0 0-6 15,0 0-10-15,0 0-12 16,0 0-1-16,0 0 2 16,0 0 1-16,0 0-7 15,0 0 4-15,0 0-8 0,0 0 0 16,0 0-10-16,0 17 10 15,-10 5 1-15,-5 6 13 16,-3 4 9-16,3 4-6 16,-1 0 11-16,3 2-15 15,3-2-1-15,4 0-10 16,-1-1 8-16,-1-3-9 16,1-2 0-16,-2-5 2 15,-2-3 1-15,-1-1-4 16,3-5 0-16,1 0-2 0,1 0-23 15,3-4-34-15,-1 2-26 16,5-4-59-16,0-6-49 16,0-4-112-1</inkml:trace>
  <inkml:trace contextRef="#ctx0" brushRef="#br0" timeOffset="22629.24">29622 1028 454 0,'0'0'92'0,"0"0"-31"16,0 0-5-16,0 0 20 0,0 0-11 15,0 0 13-15,-33-48-9 16,28 48-19-16,-4 0-29 15,-13 0-16-15,-9 3-4 16,-10 10 9-16,-1 7-2 16,0 2-7-16,1 3 6 15,8 0-7-15,2 1 7 16,4 1-3-16,8-1 0 16,2 1-4-16,7-8 1 15,5-1-1-15,0-5 0 0,5-8 2 16,0-3-1-1,0-2-1-15,0 0 9 0,20 0 20 16,9-2 4-16,7-9-19 16,7-8-9-16,-5 1 0 15,-3-2 9-15,-4-3-4 16,-8 4-2-16,-4-1 2 16,-1 3-4-16,-9 6 5 15,-2 4-7-15,-2 4 15 16,-5 3-19-16,0 0 0 15,0 0-3-15,0 3-11 16,0 15 0-16,-5 7 12 16,-4-1 4-16,5-4-2 15,-1 0 0-15,3-3 2 16,2-2-6-16,0 0 3 16,0-7-30-16,0 1-28 15,0-5-49-15,0-4-57 0,9 0 2 16,18-2 69-16,6-22-220 15</inkml:trace>
  <inkml:trace contextRef="#ctx0" brushRef="#br0" timeOffset="23226.99">30005 786 500 0,'0'0'132'0,"0"0"11"0,0 0-56 15,0 0 52-15,0 0-69 16,0 0-15-16,0-47-31 16,0 47-23-16,0 0-1 15,0 13-11-15,0 12 7 16,-11 10 4-16,-3 1 1 16,-1 2 0-16,-6 2 15 15,4-3-13-15,-5 1 1 16,-1-2 1-16,4-4-3 15,-4 0-2-15,5-5 3 16,3-3-2-16,3-3-1 16,3-5 2-16,3-6-2 15,4-2-1-15,2-4 1 0,0-2 0 16,0-2 2 0,0 0-1-16,0 0 3 0,0 0 0 15,0 0 0-15,0 0 2 16,0 0 2-16,8-2 10 15,26-15 5-15,17-8-23 16,14 0-2-16,6 0-4 16,1 5-12-16,-10 4 6 15,-13 7 0-15,-16 5-7 16,-15 4 17-16,-11 0-12 16,-5 0 0-16,-2 4-11 15,0 17 9-15,-9 5 14 16,-20 2 2-16,-11 0 0 15,-5-4 3-15,1-6-2 0,-3-6 5 16,5-5-4-16,0-7 2 16,1 0-4-16,10 0-10 15,8-5-13 1,8-13-26-16,13-2-32 0,2-4-19 16,0-3-112-16,31-6-224 15</inkml:trace>
  <inkml:trace contextRef="#ctx0" brushRef="#br0" timeOffset="24044.2">30370 1145 331 0,'0'0'44'15,"0"0"17"-15,0 0 96 16,0 0-40-16,0 0-19 16,0 0-29-16,131 0-30 15,-106-12 9-15,-2-2-32 16,-3-3 0-16,-9 2 8 16,0-3-12-16,-7 0 4 15,-1 0-6-15,-3 5 2 16,0 1 5-16,0 6 0 0,0 2 1 15,0 2-4-15,0 2 2 16,0 0-16-16,-7 0-4 16,-6 0-1-16,-8 9 0 15,-6 9 0-15,1 5 5 16,2 1-1-16,1 2-1 16,7-1 2-16,10-2 0 15,1-3 0-15,5 1-2 16,0-4-1-16,5-4-7 15,19-3-11-15,14-6-4 16,16-4 13-16,8 0-13 16,3-8-12-16,1-12-1 15,-1-8-2-15,-5-4 35 16,-4-7-11-16,-11-5 16 0,-7 0 1 16,-7 1 14-16,-14 6 14 15,-5 10 10-15,-10 8 14 16,-2 7 5-16,0 6 4 15,0 6-42-15,0-1-4 16,0 1-14-16,0 0-2 16,0 0-6-16,0 0 2 15,0 0-2-15,0 0 3 16,0 0 3-16,0 0 2 16,0 0-1-16,0 0 1 15,0 0 2-15,0 0 1 16,0 0 4-16,0 0-2 15,0 0-2-15,0 0 4 0,0 0-1 16,0 0 0-16,0 0-1 16,0 0 5-16,0 0-11 15,0 0 1-15,0 0 1 16,0 0-4-16,0 0 1 16,-6 11-12-16,-13 17 10 15,-8 12 2-15,-4 6 14 16,-2 6-5-16,-3 4 11 15,1 5 1-15,4 1-15 16,2 7-6-16,2-2-32 16,-4-8-96-16,0-21-332 15</inkml:trace>
  <inkml:trace contextRef="#ctx0" brushRef="#br0" timeOffset="26031.87">31357 984 294 0,'0'0'146'0,"0"0"-40"15,0 0-36-15,0 0-27 16,0 0 29-1,0 0-7-15,0 0-10 0,0-36-18 16,0 36-17-16,0 0-4 16,12 0-2-16,3 0-10 15,5 16 1-15,0 4 0 16,-2 4-5-16,2 2 1 16,-4 3 2-16,2-5-3 15,-1-3-5-15,-1-5-5 16,1-3-12-16,-3-6-13 0,1-7-22 15,2 0 10-15,2 0 7 16,-1-17-33-16,-2-5-11 16,-1-2 1-16,-4-2 62 15,-1-1 21-15,-6 4 7 16,-4 2 43-16,0 6 34 16,0 4 10-16,0 5 11 15,0 4-7-15,0 2 5 16,0 0-62-16,-2 0-40 15,-14 11-1-15,-4 14 0 16,-4 12 20-16,-1 1 17 16,2 3-9-16,2 3-8 15,-4 1 9-15,3-1-11 16,-3 0-17-16,3-4 6 16,2-4-5-16,0-2-1 0,4-7-1 15,2-5-4-15,6-4-18 16,1-7-11-16,5-1-47 15,2-4-55-15,0 0-37 16,0-6-5-16,15 0-111 16</inkml:trace>
  <inkml:trace contextRef="#ctx0" brushRef="#br0" timeOffset="28763.87">22472 4317 107 0,'0'0'35'0,"0"0"-15"16,0 0-18-16,0 0-2 0,0 0-1 15,0 0-62-15</inkml:trace>
  <inkml:trace contextRef="#ctx0" brushRef="#br0" timeOffset="30202.5">22472 4317 138 0,'67'-128'181'0,"-67"112"-65"16,0 2 4-16,-2 0-27 16,-1 4-26-16,-1 3 27 15,1 6-28-15,1 1-3 16,0 0-40-16,0 0-23 16,-3 1-18-16,-3 17 18 0,-1 7 2 15,-3 2-1-15,6 4 3 16,-3 1-2-16,5-1 2 15,-1 2-2-15,2-3 2 16,3-1-3-16,0-8 2 16,0-3-2-16,0-5 1 15,0-6 1-15,0-5-3 16,0-2 2-16,10 0 13 16,9 0 28-16,10-13 9 15,9-8-40-15,3-5-6 16,1-2-2-16,5 0 4 15,-1-5-3-15,6 2-4 16,-1 0 1-16,0-2-2 16,1 0-2-16,-2 6-2 0,2 0 2 15,-3 8-1-15,-2 2-2 16,-2 3 3-16,-1 4 1 16,1 2-1-16,1 3-3 15,-1 2 5-15,-1 3 0 16,0 0-1-16,-3 0-1 15,-5 0-3-15,-5 6 5 16,-2 9-4-16,-4 3-7 16,-4 3 6-16,2 4 3 15,-5 3 0-15,-5 0-1 16,1 2 0-16,-5 0-3 16,-3 0 2-16,-2-3 0 0,1 0 0 15,-1-4 4-15,1 0 0 16,0-6-1-16,-3 0 1 15,2-4 0-15,-2-1-2 16,0-4 2-16,3 1-4 16,-3-1 2-16,-2-2-1 15,2-4-1-15,-2 0 2 16,0 1 1-16,0-3 1 16,0 0 0-16,0 0 4 15,0 0 3-15,0 0 8 16,0 0 4-16,0 0-3 0,0 0-3 15,0 0-8 1,2 0-4-16,-2 0 5 0,0 0 9 16,3 0 1-16,4-10-10 15,-1-3-3-15,5-2-2 16,3-4 2-16,5-4-3 16,6 0-1-16,2-4 1 15,6 2 0-15,1-2 0 16,3-4 0-16,0 5 0 15,-4 0 1-15,3 4-1 16,-7 4 0-16,0 2-1 16,0 2-1-16,2 0 2 15,0 4 0-15,0-2-1 16,3 4-1-16,-1-1 2 16,2 1-2-16,3 1 1 0,-3-2-1 15,-2 3 4-15,-7 0-4 16,0 1 1-16,3-2 0 15,-2 0 1-15,-2 2 0 16,0 0 0-16,-2 2-1 16,2 3 1-16,0 0-2 15,2 0 1-15,-3 0 0 16,0 0 1-16,3 4-2 16,0 6 1-16,4 3 0 15,0 1 1-15,5-1 0 16,-3 5 1-16,4 1-1 15,0 1 0-15,1 1 1 0,0 1-3 16,2 3 0-16,-2-1 2 16,2-2 2-16,3 0-1 15,-1-1 0-15,2-1-1 16,1 1-1-16,-1-1 1 16,3-4 1-16,4 2-1 15,3-5 0-15,8 0 4 16,7-1-4-16,7-6 2 15,5-4 0-15,0-2-1 16,0 0-1-16,-1-14 0 16,-2-12 5-16,-3-7-3 15,0-6 17-15,-9-7-3 16,-6-4-1-16,-6-7-8 0,-10-1-4 16,-4 0-3-1,-9-2 4-15,-4 3-2 0,-4 2-1 16,-5 3-1-16,1 5-2 15,-3 3 2-15,-3 9-4 16,1 4 4-16,-7 8-1 16,-1 4-4-16,-4 11-16 15,-2 4-32-15,0 4-54 16,-2 0-113-16,-27 0-234 16</inkml:trace>
  <inkml:trace contextRef="#ctx0" brushRef="#br0" timeOffset="31052.67">24887 4584 362 0,'0'0'136'0,"0"0"-81"16,0 0 0-16,0 0-1 15,0 0-26-15,139-91-3 0,-104 90-13 16,-2 1-6-1,-6 0-2-15,-5 7-4 0,-6 11 0 16,-14 4-1-16,-2 9 3 16,0 3 5-16,-20 2 5 15,-11 4-2-15,-5-4-1 16,-4 1-4-16,0-10 2 16,4-6 1-16,10-8-1 15,10-7 16-15,7-6 15 16,9 0-10-16,0 0 23 15,0-11 33-15,9-14-74 16,20 0-10-16,6-6-3 16,7 1 2-16,8-4-4 15,1-2-1-15,5 0 4 16,-3 1-2-16,-4 7 1 0,-13 10 0 16,-13 6 3-16,-11 9 2 15,-9 0 1-15,-3 3-3 16,0 0-7-16,0 0-34 15,-5 10 19-15,-12 9 22 16,-5 5 1-16,-1 0 0 16,0 2-1-16,8-2 0 15,5-2 0-15,2-3 1 16,6 2-1-16,2 1 0 16,0 0-1-16,0-1 2 15,14-2-2-15,7-5 0 16,11-3 1-16,8-10 0 0,11-1-1 15,13 0-45 1,11-22-24-16,4-10-49 0,4-10-88 16,-7-10-130-16</inkml:trace>
  <inkml:trace contextRef="#ctx0" brushRef="#br0" timeOffset="31920.17">28757 3878 42 0,'0'0'19'16,"0"0"-19"-16,0 0-38 15</inkml:trace>
  <inkml:trace contextRef="#ctx0" brushRef="#br0" timeOffset="33150.48">28673 3703 226 0,'0'0'55'16,"0"0"84"-16,0 0-33 16,0 0-2-16,0 0-26 15,0 0 6-15,-19-44-21 16,19 44-44-16,0 0-19 15,-4 0-2-15,2 12-6 16,-3 8 8-16,1 6 1 16,0 5 3-16,4 0 0 15,0 2 0-15,0 1-1 0,0-2-2 16,4 0 4-16,13-4-2 16,4-6-1-16,1-6 0 15,1-6 2-15,1-4-2 16,0-6 2-16,5 0 4 15,5 0 13-15,1-14 0 16,6-7-18-16,-1-8 19 16,2-5-9-16,1-1-11 15,-1-4 21-15,-3 1-22 16,2 4 3-16,-7 2 2 16,-3 1-2-16,-4 8-2 15,-4 2-2-15,4 1 0 16,4 4 0-16,10 2-3 15,3 2 6-15,6 4-8 16,-2 4 5-16,-1 2-4 0,-2 2-1 16,-10 0 5-16,-6 0-4 15,-8 2 1-15,-9 10-13 16,-4 5 4-16,-2 8 0 16,-3 5 11-16,-3 8 1 15,0 5-1-15,0 1-1 16,0 3 2-16,0 1 0 15,0 2 0-15,2-5-5 16,2-4 4-16,2-10-5 16,2-5-3-16,-4-8 9 15,1-8-1-15,-3-4-2 16,0-6-1-16,0 0 4 0,7-2 52 16,-2-20 9-1,4-4-58-15,2-8-1 0,3-4 2 16,-1-2 0-16,8-2-2 15,1 2-2-15,5 0 1 16,5 3 3-16,-1 3-4 16,2 3 1-16,3 1-1 15,3 1 0-15,1 3 0 16,5 4 6-16,-3 5-6 16,1 2 2-16,-1 3 2 15,1 3-4-15,2 3 2 16,-3 5-1-16,-3 1-2 15,-8 0-2-15,-6 0 3 0,-5 4-1 16,-6 10 1 0,-3 2-11-16,-2 6 3 0,2 6 4 15,1 2 4-15,3 4-2 16,2-1 2-16,0 1 2 16,6-1-2-16,0-3 0 15,-1-3 0-15,1-7 1 16,-3-6 3-16,2-6-4 15,3-6 1-15,2-2 1 16,9 0 14-16,2-21-4 16,0-4 22-16,5-7-14 15,-4-7-5-15,-2-3-5 0,3-5-1 16,-6-7-1-16,-5-3-6 16,-2 3-2-16,-7 4-9 15,-1 8-7-15,-8 13-7 16,-7 14-34-16,-6 15-42 15,0 0-111-15,-35 11-263 16</inkml:trace>
  <inkml:trace contextRef="#ctx0" brushRef="#br0" timeOffset="33999">29853 4353 385 0,'0'0'136'16,"0"0"-14"-16,0 0-53 15,0 0 53-15,0 0-68 16,0 0-48-16,0 0-6 15,0-12-12-15,0 32 12 0,0 5 2 16,4 0 3-16,6-1-5 16,-1 0 2-16,1-4-2 15,4 3 1-15,1-5 4 16,1 0-3-16,2-6 2 16,-2-5-2-16,-1-3-2 15,-1-4 0-15,6 0 12 16,0 0 12-16,2-11-12 15,1-7 4-15,-2-7-8 16,0 2 22-16,-1-4-2 0,-3 4 18 16,-3 2-42-1,-5 3 24-15,-5 8-4 0,-2 3 2 16,-2 5 8-16,0-1-10 16,0 3-11-16,0 0-10 15,0 0-3-15,0 0-2 16,0 0 2-16,0 0-3 15,0 0 1-15,0 0-3 16,0 9-7-16,-6 18 9 16,-17 16 3-16,-12 16 1 15,-15 18 1-15,-7 17 6 16,-12 27-5-16,-9 23-3 16,-13 14 0-16,-7 16-108 15,-20 7-52-15,-7-6-143 16,11-9-70-16</inkml:trace>
  <inkml:trace contextRef="#ctx0" brushRef="#br0" timeOffset="68948.03">21540 1813 35 0,'0'0'51'15,"0"0"-3"-15,0 0 4 16,0 0 11-16,0 0-31 16,0 0 1-16,0 0-10 15,0-15-15-15,0 11-3 16,0 1 0-16,0-1-1 15,0 1 9-15,0 2 6 16,0-2-3-16,0-1 3 16,0 1 11-16,0-4-1 0,0-1-6 15,0 2 15-15,0-2-15 16,0 0 4-16,0 2-22 16,0 2 9-16,0-1-6 15,0 4 0-15,0 1-2 16,0-1-2-16,0 1 5 15,0-3 6-15,0 3 6 16,0 0-10-16,0 0 0 16,0 0-2-16,0 0-7 15,0 0-2-15,0 0 0 16,0 0-2-16,0 0-1 16,0 5-1-16,-6 12 4 0,-1 8 1 15,1-1-1-15,-1 2 3 16,2-1 1-16,1 1 1 15,-1 1 1-15,3-1 5 16,0 1 14-16,0-6 4 16,0-1-12-16,-1-3-4 15,1-2 1-15,2-3 0 16,-2-2-9-16,2-3 2 16,-2-1-1-16,2-1-2 15,0-1 1-15,-3-2 2 16,3 0-5-16,0 0 1 15,-2 2 2-15,2 0-5 16,0-2 0-16,-2 0-3 0,2 1-37 16,0-3-38-1,0 0-62-15,0 0-35 0,4 0-54 16</inkml:trace>
  <inkml:trace contextRef="#ctx0" brushRef="#br0" timeOffset="69635.53">21814 1891 51 0,'0'0'38'0,"0"0"35"16,0 0 57-16,0 0-31 15,0 0-25-15,0 0-27 16,-8 0-17-16,8-8 15 16,0-1-4-16,0 4-7 15,0-4 1-15,0 0-17 16,0 0-15-16,-3-2 0 16,1 0-2-16,2-2 0 15,0-3 3-15,0-1-4 16,0 0 4-16,7-2-4 15,7 5 0-15,-1 6-2 16,2 2 2-16,1 4-2 16,2 2-15-16,-3 0 4 0,1 0 5 15,-3 5-7-15,-2 3 5 16,1 7 10-16,-6 1-5 16,-4 5-1-16,-2 0 4 15,0 4 2-15,0 2-1 16,-18 0 1-16,-6-4 6 15,-5 2 1-15,-2-2 10 16,0-2 4-16,4-3 5 16,9-2-4-16,3-2-8 15,8-4-6-15,0-2 4 0,5-1-4 16,2-4 3 0,0 0-1-16,0-2 4 0,0 0 2 15,0-1 3 1,0 0 3-16,0 0 7 0,9 0 0 15,11 0 7-15,2 0-20 16,7-2-7-16,2-9 1 16,1-1 5-16,3 2-13 15,-4-2 3-15,-4 4-5 16,-4 0 4-16,-10 4-4 16,-5 2-6-16,-6 0-19 15,2 2-22-15,-4 0-15 16,0 0-68-16,0 0-61 15,0 2 97-15,0 6-90 16</inkml:trace>
  <inkml:trace contextRef="#ctx0" brushRef="#br0" timeOffset="72780.14">22543 1860 85 0,'0'0'127'16,"0"0"-41"-16,0 0 49 15,0 0-36-15,0 0 11 16,0 0-28-16,0 0-23 15,-25-68-2-15,25 54-6 16,0 2-13-16,5-2-27 16,6 4 0-16,5 2 0 15,6-2-11-15,9 6 6 0,9 0-6 16,1 2 0 0,-6 2 3-16,-6 0-3 0,-11 0-3 15,-7 14-4 1,-6 2-21-16,-5 6 2 0,0 3 17 15,-8 0 4-15,-11 1 4 16,-10-5 1-16,2 1 0 16,-2-6 2-16,6-4 1 15,4-2-3-15,5-2 0 16,5-4 0-16,3 0 0 16,6 1-16-16,0-3-5 15,0 3-20-15,0 2 22 16,13 0 4-16,9 1 6 15,1-2 5-15,-1 0 4 16,-2 0 5-16,-4 2-3 0,-7 2-1 16,-7 2-1-16,-2 0 0 15,0 4 8-15,-16 2 6 16,-15-2 17-16,-5 2-3 16,-4-4-6-16,3-3-3 15,5-5-13-15,8-3-3 16,8-3-3-16,14 0 0 15,2 0-22-15,4 0-40 16,32-12-210-16,15-16-153 16</inkml:trace>
  <inkml:trace contextRef="#ctx0" brushRef="#br0" timeOffset="73289.2">23243 1816 397 0,'0'0'132'0,"0"0"-50"15,0 0-12-15,0 0 22 16,0 0-6-16,0 0-61 16,-16-65-9-16,-11 65-15 15,-4 4-1-15,0 11 2 16,4 2 6-16,5 1 0 15,2 1-2-15,2-1-6 0,5 3 0 16,4-1 0 0,7 2 0-16,2 2-9 0,0-1 0 15,9 0 2 1,11-2 1-16,-1 0 0 0,0-3-4 16,-9-2 7-16,-3 0 2 15,-7 2 1-15,0-2-2 16,0-2 1-16,-17-2 1 15,-6-1 9-15,0-5 7 16,4-5 1-16,1-1 13 16,7 0 23-16,5 0-3 15,0-4-8-15,6-14-13 16,0-6-8-16,0-6-10 16,23-1-7-16,6-8 0 0,6 1-4 15,8 0-1-15,-3 4-12 16,-7 8-9-16,-6 9-24 15,-12 8-2-15,-9 9-46 16,-6 0-27-16,0 0-190 16,-16 0-190-16</inkml:trace>
  <inkml:trace contextRef="#ctx0" brushRef="#br0" timeOffset="75614.73">24553 1757 195 0,'0'0'122'0,"0"0"-31"0,0 0-14 15,0 0 14-15,0 0 6 16,0 0 25-16,-25-6-47 16,25 6-24-16,0 0-9 15,0 0-14-15,0 0-9 16,0 0-12-16,0 0-7 16,0 0-5-16,3 0-4 15,19 0 9-15,7 0 14 16,4 0-13-16,0 0 5 15,-4 1-3-15,0-1-3 16,-8 0-12-16,-8 3-16 16,-6-3 13-16,-5 0 6 15,-2 2 5-15,0-2-2 16,0 1 3-16,0 5-2 16,0 4-10-16,0 4 12 0,0 8 3 15,-16 2 0-15,1 5 5 16,-3-1 12-16,0 0-5 15,-2-1 4-15,4 2-7 16,1-5 11-16,-1 0-13 16,3-2-6-16,-1-2 4 15,3-2-2-15,3-2-3 16,-2-6-19-16,6 0-12 16,2-6-33-16,2-4-67 15,0 0-19-15,0 0 19 16,0-12-102-16</inkml:trace>
  <inkml:trace contextRef="#ctx0" brushRef="#br0" timeOffset="76125.66">24504 2007 248 0,'0'0'185'0,"0"0"-72"15,0 0-38-15,0 0-17 16,0 0-14-16,0 0-25 15,140-40-3-15,-78 30 11 16,3-1-16-16,3 0-1 16,-6-3-10-16,-3-2-2 15,-5 2-29-15,-3-3-32 16,-9 0-22-16,-1 1 19 0,-13-1 16 16,-3 3 30-1,-11 0 20-15,-10 5 0 0,-4 2 31 16,0 1 48-16,0 6-35 15,-2 0-20-15,-16 0-20 16,-2 0 2-16,-2 2 5 16,6 9 4-16,3 0-1 15,4 1-6-15,7-2-6 16,2 3 5-16,0 0-3 16,0 5 3-16,9 1-3 15,4 3-3-15,0-2-1 16,-2 4 0-16,0-2 0 0,-4-2 0 15,0 0 3 1,-3-4 2-16,-2-5 8 0,-2-4-8 16,0-3 8-16,0-1 3 15,-2 0 3-15,-14-1-3 16,-5-2-4-16,-8 0-5 16,-3 0-7-16,-1 0-7 15,2 0-43-15,4 0-57 16,9-11-75-16,9-12-89 15</inkml:trace>
  <inkml:trace contextRef="#ctx0" brushRef="#br0" timeOffset="76316.12">25190 1769 446 0,'0'0'136'15,"0"0"-90"-15,0 0 11 16,121-53 20-16,-75 41-20 15,1 6-6-15,-7 2-38 16,-13 2-13-16,-14 2-9 16,-10 0-68-16,-3 2-96 15,-14 11-67-15,-26-4-89 16</inkml:trace>
  <inkml:trace contextRef="#ctx0" brushRef="#br0" timeOffset="78322.56">26661 1738 94 0,'0'0'194'0,"0"0"-154"16,0 0 20-16,0 0-16 16,0 0 11-16,0 0-7 15,-10-17-2-15,10 17 11 16,-2 0-17-16,0 0-17 16,-2 0-10-16,1 0-6 15,-3 0-6-15,-3 12 0 0,0 1 1 16,2 1-2-1,5 6 1-15,2 1 0 0,0 1-1 16,7 1 9-16,15-2-5 16,5-1 3-16,2 1 2 15,-2 2 2-15,-3-3 0 16,-6-2-10-16,-9-2 3 16,-5-2 0-16,-4-2-4 15,0-2 2-15,-13 2 1 16,-18-1 11-16,-7-3 13 0,-7 1-12 15,-1-5-2-15,5-4-11 16,10 0 5-16,9 0-7 16,13 0-2-16,9-14-46 15,0-10-110-15,18-8-177 16</inkml:trace>
  <inkml:trace contextRef="#ctx0" brushRef="#br0" timeOffset="78503.94">26649 1748 320 0,'0'0'160'15,"0"0"-86"-15,0 0-21 16,0 0 27-16,0 0-31 16,125-22-20-16,-74 17-10 0,-1 5-19 15,-4 0-16-15,-3 0-110 16,-5-2-71-16,-1-7-197 15</inkml:trace>
  <inkml:trace contextRef="#ctx0" brushRef="#br0" timeOffset="78998.06">27151 1646 268 0,'0'0'165'15,"0"0"-83"-15,0 0-31 16,0 0-37-16,0 0 12 16,0 0-3-16,49-20-17 0,-31 20-4 15,1 0-2-15,-1 14-12 16,-1 0 7-16,-5 2-4 16,-7 4 2-16,-5 0 0 15,0 6 7-15,0 2-1 16,-7-1 1-16,-13 1 7 15,1-6 0-15,-4-5 10 16,3-2-5-16,0-5-3 16,6-4 0-16,8-1-2 15,1-5-2-15,5 1-4 16,0-1 1-16,0 0-2 0,0 1-9 16,0 5-34-1,7 0 31-15,8 5 10 0,5 1 3 16,-1-2-1-16,-6 4 0 15,-3 0-1-15,-4 2 1 16,-6 1 0-16,0 4 1 16,0-6 5-16,-16-1 1 15,-9-3 12-15,-4-3 4 16,-4 0 4-16,-1-4-16 16,3-4-4-16,6 0-4 15,6 0-3-15,7 0-10 16,12 0-73-16,0-8-84 0</inkml:trace>
  <inkml:trace contextRef="#ctx0" brushRef="#br0" timeOffset="79538.62">27612 1757 442 0,'0'0'140'0,"0"0"-4"16,0 0-50-16,0 0-20 16,0 0 33-16,0 0-27 15,0-55-38-15,0 55-28 16,0 0-6-16,0 5-13 16,0 14 7-16,0 3 6 0,0 4 2 15,0 1 0-15,0-1-2 16,0-1 4-16,-7-3-3 15,-2-2 1-15,1-6-2 16,1-3 0-16,2-5 0 16,3-4 0-16,0 0 1 15,2-2-1-15,0 0 0 16,0 0 5-16,0 0 4 16,0 0 4-16,0-12-7 15,11-9-4-15,9-1-2 16,7-3-4-16,4-1-7 15,2-9-12-15,-2 2-1 0,-6 4-10 16,-9 7 28 0,-12 12 2-16,-1 8 4 0,-3 2 3 15,0 0-3-15,0 0-3 16,0 2-14-16,-7 17 8 16,-2 2 3-16,2 5 4 15,7 1-1-15,0 0 3 16,0 4 1-16,4-5 2 15,21 2 0-15,8 2-3 16,7-2-66-16,3-6-179 16,1-10-338-16</inkml:trace>
  <inkml:trace contextRef="#ctx0" brushRef="#br0" timeOffset="81333.03">23568 2524 54 0,'0'0'52'16,"0"0"3"-16,0 0-18 15,-36-105-17-15,23 82-7 16,-5 7-13-16,-4 2-9 16,-8 4-113-16</inkml:trace>
  <inkml:trace contextRef="#ctx0" brushRef="#br0" timeOffset="84833.36">21830 2952 276 0,'0'0'88'0,"0"0"-57"16,0 0 6-16,0 0 20 15,0 0-30-15,0 0-1 16,0 0 0-16,25-108-6 15,-16 97-9-15,-1 1 0 16,4 0 7-16,3 2 3 0,3 2-7 16,0 2-5-1,2 3-6-15,0 1 10 0,-5 0-8 16,-2 0-5-16,-5 11-8 16,-4 11 8-16,-4 6 0 15,0 8 0-15,-6 5 0 16,-15-2 2-16,-1 2-2 15,0-5 2-15,2-5-2 16,2-2 3-16,0-5 8 16,2-4-3-16,3-3 8 15,2-6 2-15,6-3 0 16,1-2-8-16,2-4-10 16,0-2 3-16,2 0 0 15,0 0-1-15,0 0 11 16,0 0 15-16,0 0 13 0,0 0-1 15,0 0-8-15,0 0-6 16,0 0-7-16,4 0-19 16,23 0 0-16,10 0 0 15,13 0-32-15,10-8-61 16,5-9-73-16,3-6-121 16</inkml:trace>
  <inkml:trace contextRef="#ctx0" brushRef="#br0" timeOffset="86232.14">22890 2677 365 0,'0'0'124'0,"0"0"-59"16,0 0 18-16,0 0-34 16,0 0 11-16,0 0 0 15,-17-32-20-15,17 32-21 16,0 0-13-16,0 0-2 16,0 0-2-16,-2 0-2 15,-3 4 3-15,-2 11 7 0,-6 10-1 16,-5 3 9-16,-4 4 3 15,-4 4 10-15,-3 0-6 16,4-2-13-16,4 2 2 16,4-1-6-16,5-5-7 15,6-4 1-15,2-2 1 16,4-7 1-16,0-2-3 16,0-5 0-16,0-6-1 15,10-2-3-15,13-2 3 16,10 0 3-16,7 0 10 15,3-10-13-15,-3-7 0 16,-9 2-5-16,-4-5 5 16,-9-1 0-16,-5 2 0 15,-4-1-1-15,-5 4-1 16,-1-1 4-16,-3 7 2 0,0 6 11 16,0 2 2-16,0 2-10 15,-7 0-4-15,-13 6-3 16,-4 17-2-16,-1 6 2 15,2 3 0-15,6 2 2 16,3 1-1-16,1-1-1 16,2 0 0-16,2-2 0 15,-2 2 1-15,5-3-1 16,3-6-35-16,0-5-64 0,3-2-1 16,0-12-94-1,19-6-38-15,10-2-141 16</inkml:trace>
  <inkml:trace contextRef="#ctx0" brushRef="#br0" timeOffset="86647.54">23347 2788 415 0,'0'0'54'0,"0"0"6"16,0 0-10-16,0 0 14 16,0 0-6-16,0 0-5 0,-131-11-13 15,111 33 2-15,0 6-16 16,4 2-15-16,3 2 0 16,4 5-1-16,7 0-6 15,2-1-3-15,0-2 7 16,0-7 0-16,0-10-7 15,11-4 2-15,-4-9 4 16,-1-4-2-16,-1 0 11 16,1-2 89-16,4-20-35 15,-2-9-52-15,-1-2 4 16,-3-3-10-16,-4-2-5 16,0 4-7-16,0 1 0 0,0 7-5 15,0 4-33 1,0 7-42-16,0 15-42 0,0 0-52 15,-29 5-282-15</inkml:trace>
  <inkml:trace contextRef="#ctx0" brushRef="#br0" timeOffset="92043.15">24627 2795 174 0,'0'0'67'16,"0"0"-3"-16,0 0 3 15,0 0 0-15,0 0-10 0,0 0-13 16,-10 0 1 0,8 0-7-16,0 0 2 0,2 0 8 15,-2 0 10-15,2 0 0 16,0 0-19-16,0 0 0 16,0 0-8-16,0 0-13 15,0 0-5-15,0 0-13 16,6 0 3-16,14 0 0 15,5 0 3-15,0 0-6 16,-6 0-25-16,-3 0-1 16,-3 0-2-16,-1 0-1 15,-5 0 0-15,-5 0 6 16,-2 0 9-16,0 0 11 16,0 0 3-16,0 0 2 15,0 0 5-15,0 0 15 0,0 0-15 16,0 0 5-16,0 0-3 15,0 0-7-15,0 0-2 16,0 0-7-16,0 0-12 16,0 0 4-16,0 0 5 15,0 0 1-15,0 0 8 16,0 0 1-16,0 0 1 16,0 0 0-16,0 0 7 15,0 0 7-15,0 0 2 16,0 0 2-16,0 0-7 15,0 0-4-15,0 0-8 16,0 0-1-16,0 0-3 0,0 0-2 16,0 0 5-16,0 0 1 15,0 0 0-15,0 0 2 16,0 0 4-16,0 0 7 16,0 0 3-16,0 0 4 15,0 0-3-15,0 0 0 16,0 0-11-16,0 0-6 15,0 0 3-15,0 0 0 16,8 0-3-16,13 0 0 16,3-6 8-16,10 0 1 15,-3 0-8-15,-7 0-1 16,-2 2 0-16,-8 0 3 16,-9 4-2-16,-5 0 0 15,0 0-1-15,0 0 1 16,0 0-1-16,0 0-4 0,0 0 0 15,-3 2-2-15,-13 14 4 16,-1 5 1-16,-1 9 0 16,0 3 0-16,-2 5 0 15,0 4 1-15,-1 1-3 16,-2-2 5-16,2 0-2 16,1-5 7-16,3-4-6 15,3-4 1-15,1-8 0 16,6-2-2-16,5-9 2 15,2-6-2-15,0 0-32 16,0-3-44-16,0 0-6 16,0-17-16-16,4-11-389 0</inkml:trace>
  <inkml:trace contextRef="#ctx0" brushRef="#br0" timeOffset="92592.06">24611 3021 270 0,'0'0'159'16,"0"0"-100"-16,0 0-26 15,0 0 85-15,0 0-27 16,0 0-11-16,64-1-34 16,-17-9-18-16,6-4-16 15,7 1-6-15,8-4-1 0,1 0-4 16,0 1-1-16,-11 0 0 15,-12 4-22-15,-10 1-10 16,-12 0 11-16,-8 4 13 16,-5 0 8-16,-9 3 0 15,-2 2 3-15,0 2 9 16,0 0 2-16,0 0-14 16,0 0-9-16,0 2-15 15,-11 12 24-15,-5 2 4 16,-1 5-2-16,-3 1 4 15,0 3 1-15,0 6-7 16,2 1 7-16,0 2-7 0,4-2 3 16,4-1-1-16,3 2-2 15,5-7 0-15,2-8 1 16,0-5 1-16,0-12 0 16,7-1 0-16,17-5 40 15,5-22 54-15,7-7-53 16,-5 0-5-16,-4-7 2 15,-10 1-10-15,-3 1-17 16,-12 1-4-16,-2-1-4 16,0 4-5-16,0 8-4 15,-2 7-29-15,-10 12-27 16,-7 8-73-16,-8 0-73 16,-6 8-96-16</inkml:trace>
  <inkml:trace contextRef="#ctx0" brushRef="#br0" timeOffset="94375.07">26667 2833 68 0,'0'0'110'0,"0"0"-99"15,0 0 20-15,0 0-7 16,0 0-7-16,0 0-14 16,0-6-1-16,0 6-1 15,0 0 8-15,0 0 35 16,0 0 19-16,0 0 13 15,0 0-10-15,0 0-6 16,0 0-15-16,0 0-19 0,0 0-17 16,0 0-4-16,-2 0-5 15,-2 8 0-15,0 3 0 16,4 2 1-16,0-1 1 16,0 2-1-16,2 0 6 15,17 0 11-15,2 5 5 16,-1-2-6-16,-3 4-12 15,-5-3-2-15,-3 0 2 0,-5-4-4 16,-2-1 0 0,-2 0 0-16,0-5 0 0,0 0 3 15,-18-1 0 1,-4-3 9-16,-7 2-1 0,0-3-8 16,4-3-1-1,7 0-3-15,7 0-23 0,9 0-27 16,2-13-56-16,0-12-174 15</inkml:trace>
  <inkml:trace contextRef="#ctx0" brushRef="#br0" timeOffset="94475.18">26667 2833 89 0</inkml:trace>
  <inkml:trace contextRef="#ctx0" brushRef="#br0" timeOffset="94997.98">26667 2833 89 0,'83'5'266'0,"-83"-11"-159"16,0-1-25-16,20 1-70 0,13-2 13 0,8-1-7 0,3 2-2 16,1 3-1-16,-5-2-1 15,-5 4-14-15,-4 0-7 16,-6 2-10-16,-2 0-22 16,-6 0 16-16,-1 0-4 15,-3 0 11-15,-7 0 7 16,1 0 5-16,-4 0 4 15,-1 0 5-15,0 0 4 16,-2 0 6-16,0 0-5 16,0 0 8-16,0 0-10 0,0 0 5 15,0 0-5-15,0 0-8 16,0 0-2-16,0 0-1 16,0 0 3-16,0 0 2 15,0 0 0-15,0 0 10 16,0 0-2-16,0 0-5 15,0 0 5-15,0 0 16 16,0 0 8-16,0 0-8 16,0 0 2-16,0 0 7 15,0 0 5-15,0 0-13 16,0 0 5-16,0 0-4 16,0 0 1-16,0 0-1 15,0 0-3-15,0 0-5 16,0 0-6-16,0-2-5 15,0 2 0-15,0-2 3 16,0 0-3-16,0 0-5 0,0 0 1 16,0 0-3-16,0 2 6 15,0-2-4-15,0 2 1 16,0 0-5-16,0 0-1 16,0 0-1-16,0 0-22 15,0 0-36-15,0 0-48 16,0 0-102-16,2 0-19 15</inkml:trace>
  <inkml:trace contextRef="#ctx0" brushRef="#br0" timeOffset="95539.38">27158 2813 343 0,'0'0'87'0,"0"0"-12"16,0 0-31-16,0 0 10 15,0 0-7-15,0 0-17 0,-21-38 0 16,21 30-9-16,2 2-15 15,12 0-3-15,1 0-2 16,4 3-1-16,0 3 0 16,1 0 0-16,1 0-1 15,-8 0 0-15,1 11-12 16,-4 3 3-16,-3 4-9 16,-5 2 6-16,-2 3 3 15,0 2 6-15,-4 3 1 16,-13-1 2-16,-4-1 1 15,-1-2 1-15,-3-3 2 16,-2-2 11-16,3-4 5 16,4 0 9-16,5-8-6 0,5 0-7 15,8-5-3-15,2-2-5 16,0 0 2-16,0 0 24 16,0 0 16-16,25 0-30 15,17-6 9-15,9-9-28 16,12-2-24-16,5-8-55 15,7-1-5-15,6-1-29 16,4-6-51-16,-8-1-46 16,-11 4 0-16</inkml:trace>
  <inkml:trace contextRef="#ctx0" brushRef="#br0" timeOffset="95957.73">27835 2749 6 0,'0'0'207'16,"0"0"-70"-16,0 0 2 15,0 0-18-15,0 0-64 0,0 0-52 16,-23-5 7-1,10 24 10-15,2 1 4 0,4 4-5 16,1-4-2-16,4 4 2 16,2-2 0-16,-3 0 7 15,1 0-4-15,0-4 3 16,-5 0-13-16,2-4 3 16,1-4-3-16,0-4 7 15,4-4-1-15,-2-2-4 16,2 0 30-16,0 0 17 15,0 0 1-15,0-15-11 0,17-10-41 16,12-3-12 0,4-6-1-16,4-3-15 0,2-2-10 15,-3-1 0-15,-5 6-5 16,-8 5 1-16,-13 16 18 16,-5 4 9-16,-5 9 2 15,0 0-15-15,-20 9-26 16,-11 19 35-16,-2 5 6 15,2 9 2-15,10-4 1 16,11 1-1-16,10-1 0 16,0-2-1-16,17-4 2 15,18-6 0-15,13-3-2 16,14-7-44-16,11-6-134 16,8-10-137-16</inkml:trace>
  <inkml:trace contextRef="#ctx0" brushRef="#br0" timeOffset="102783.3">23046 2488 13 0,'0'0'25'15,"0"0"-9"-15,0 0-3 16,0 0-11-16,0 0-2 16</inkml:trace>
  <inkml:trace contextRef="#ctx0" brushRef="#br0" timeOffset="103855.56">22693 2596 172 0,'0'0'54'0,"0"0"-47"16,0 0-7-16,0 0 0 16,0 0 4-16,0 0 15 0,0 5 34 15,0-5-7-15,0 0-3 16,0 0-5-16,0 0-5 16,0 0-7-16,0 0 11 15,0 0 3-15,0 0-16 16,0 0-6-16,0 1-3 15,0-1 0-15,0 0 10 16,0 0-7-16,0 0-5 16,0 0-2-16,0 0 5 15,0 0-4-15,0 0-5 0,0 0-6 16,0 0 0 0,0 0 3-16,0 0-3 15,0 0 1-15,0 0-3 0,0 0 2 16,0 0 1-16,-3 0-2 15,1 0 3-15,2 0-3 16,0 0 0-16,0 0 1 16,0 0-1-16,0 0 1 15,0 0-1-15,0 0 1 16,-2 0-1-16,0 0 0 16,-1 0 0-16,-4 2 1 15,-1 1-1-15,1-2-1 16,-2 4-1-16,4-4 1 15,3 2-1-15,0-3-2 16,2 0 4-16,0 0-2 0,0 0-2 16,0 0 3-1,0 0 2-15,0 0-1 0,0 0 1 16,0 0-2 0,0 0 3-16,0 0 0 0,0 0-2 15,0 0-2-15,0 0 2 16,0 0 0-16,0 0 0 15,0 0 0-15,0 0-5 16,0 0-7-16,0 0-3 16,0 0 1-16,0 0-2 15,0 0 3-15,0 0-3 16,0 0 0-16,-2 2-5 0,0 2-5 16,-1-3 2-1,3 3-96-15,0-4-45 0</inkml:trace>
  <inkml:trace contextRef="#ctx0" brushRef="#br0" timeOffset="107067.33">23570 2507 43 0,'0'0'0'0</inkml:trace>
  <inkml:trace contextRef="#ctx0" brushRef="#br0" timeOffset="107171.74">23570 2507 28 0,'130'0'9'0,"-84"0"-1"16,12-3-8-16,11 1-8 16</inkml:trace>
  <inkml:trace contextRef="#ctx0" brushRef="#br0" timeOffset="109625.77">28982 1973 163 0,'0'0'72'16,"0"0"-44"-16,0 0 56 15,0 0-31-15,0 0-13 16,0 0-5-16,0 0-4 16,-40-32 15-16,34 28-16 15,-4-2-11-15,-1 2 2 16,-7 2-13-16,-1-2-4 15,-4 2-3-15,5 2 3 16,3-2 1-16,3 2 6 16,4 0 14-16,3-3 6 15,5 3 0-15,0-1 7 0,0-1-9 16,0-1 7 0,31 2-1-16,17-5-9 0,16 1-6 15,9 0-19-15,0-5 0 16,8 0 4-16,2-3 0 15,2 1 2-15,-3 0-1 16,-10 1 20-16,-20 2-5 16,-18 3-13-16,-20 5-7 15,-12 1-1-15,-2 0 0 16,0 0-47-16,-12 0-70 16,-16 16 67-16,-13 3-12 15,-7 8-38-15,-6-1-66 16,-4-2-24-16</inkml:trace>
  <inkml:trace contextRef="#ctx0" brushRef="#br0" timeOffset="109925.47">28822 2103 95 0,'0'0'46'0,"0"0"36"15,0 0-10-15,0 0 9 16,0 0-1-16,0 0 10 15,-45 8-11-15,45-8 4 16,14 0 5-16,17 0-38 16,13-2-22-16,12-6-14 15,6 2 0-15,7-4 10 16,3 2-14-16,-1 2-9 0,2-2 2 16,-1-3-3-1,-3 4 0-15,-17-3-4 16,-17 2-7-16,-15 0-13 0,-11 2-3 15,-9 0 4-15,0-2-47 16,0 3-36-16,0-6-75 16,-4 1-18-16</inkml:trace>
  <inkml:trace contextRef="#ctx0" brushRef="#br0" timeOffset="110325.17">29240 1736 151 0,'0'0'109'0,"0"0"-12"16,0 0 5-16,0 0 13 16,0 0-20-16,0 0-49 15,6-10-34-15,23 10-8 16,6 0-3-16,3 2 1 15,4 10 1-15,1 0-2 16,-1 0 3-16,-5 0 7 16,-3-1-10-16,-8 4 2 15,-3-1 0-15,-12 1-2 16,-2 3 1-16,-4 4-2 16,-3 3 0-16,-2 4 6 0,0-3 2 15,0-2 3-15,0-3-2 16,-14 4-2-16,-8-2 1 15,-11-2-3-15,-12 3-5 16,-9-4-9-16,-1-3-13 16,4-2-50-16,13-3-20 15,18-2-74-15,17-6-109 16</inkml:trace>
  <inkml:trace contextRef="#ctx0" brushRef="#br0" timeOffset="110913.67">30595 1981 32 0,'0'0'16'0,"0"0"-11"15,0 0-5 1,0 0 2-16,0 0 0 0,0 0 0 15,-94 28-2-15,79-22 1 16,1-2-1-16,6-2 2 16,1-2 21-16,1 2 37 15,1-2 20-15,0 0 9 16,3 0-19-16,0 0-4 16,2 0-25-16,0 0 7 15,0 0-10-15,0 0-11 16,31 0-1-16,21 0 2 15,19 0-20-15,11 0-8 16,10 0 4-16,3 0-8 0,8 0-4 16,4 0 8-16,-3 0 4 15,-8-2-4-15,-15-6 22 16,-21-4 6-16,-18 2 12 16,-17 2 9-16,-15 4 1 15,-7 2 5-15,-3 2-4 16,0 0-51-16,-16 0-51 15,-6 0 8-15,-3 0-22 16,6 4-27-16,5 3-93 16,9-6-214-16</inkml:trace>
  <inkml:trace contextRef="#ctx0" brushRef="#br0" timeOffset="112455.17">28936 2745 263 0,'0'0'105'0,"0"0"-33"0,0 0-21 16,0 0 3-16,0 0 8 16,0 0-16-16,-21-6-11 15,21 6-4-15,0 0 15 16,0-4 10-16,25-2 26 16,26-2-19-16,21-5-56 15,14 0 10-15,13-3 13 16,1 1-16-16,2 0-3 15,-6 3-3-15,-20 2-8 16,-20 2 0-16,-27 6 0 16,-16 2-10-16,-13 0-93 15,0 0-43-15,-27 7 29 16,-27 10-7-16,-13-4-51 16</inkml:trace>
  <inkml:trace contextRef="#ctx0" brushRef="#br0" timeOffset="112715.09">28760 2917 304 0,'0'0'163'16,"0"0"-94"-16,0 0 3 15,0 0 70-15,0 0-23 16,0 0-79-16,116-16-27 15,-47 6 24-15,1 2-12 0,7-2-11 16,-4-2-7 0,-6 4-2-16,-3-1-5 0,-6 0-8 15,-8 1-45 1,-6-2-12-16,-3-2-47 0,-16-4-46 16,2-6-103-16</inkml:trace>
  <inkml:trace contextRef="#ctx0" brushRef="#br0" timeOffset="113038.56">29501 2569 164 0,'0'0'85'16,"0"0"-22"-16,0 0-6 0,0 0 49 16,0 0-7-1,0 0-28-15,-80-9-37 0,80 9-23 16,20 0 13-16,9 0 29 15,2 3-23-15,3 4-2 16,-7 5 7-16,-3 1-17 16,-4 0-8-16,-4 6-5 15,-5 0 3-15,-5 6 3 16,4 3 3-16,-8 2 12 16,-2 2-12-16,0 1-9 15,-2-4 1-15,-19 3-1 16,-12-2-5-16,-14 1-14 0,-10-3-55 15,-15-2 9 1,-8-7-62-16,4-6-95 0</inkml:trace>
  <inkml:trace contextRef="#ctx0" brushRef="#br0" timeOffset="113525.56">30945 2883 204 0,'0'0'63'15,"0"0"-44"-15,0 0-16 16,-114 15 40-16,101-14-6 16,9 1 16-16,4-2-6 15,0 0 33-15,0 0 17 16,0 0 7-16,0 0 1 15,11 0 18-15,27-3-92 0,22-12-19 16,23 3-11 0,17-4 12-16,11-1 8 0,2 0-17 15,3-2 6-15,-4 5 5 16,-8 1-1-16,-16 3 4 16,-30 2-6-16,-27 3-3 15,-23 4-1-15,-8 1-8 16,0 0-12-16,-26 0-97 15,-23 0-35-15,-9 0 9 16,-6 0-139-16</inkml:trace>
  <inkml:trace contextRef="#ctx0" brushRef="#br0" timeOffset="125893.16">23424 1787 42 0,'0'0'82'0,"0"0"-32"16,0 0-29 0,0 0 3-16,0 0-5 0,0 0 22 15,0 0-15-15,0 0-17 16,0-85 7-16,0 79 5 15,0 0-14-15,0 0-2 16,0 4 9-16,0-3 5 16,0 4-11-16,0 1 5 15,0-2-4-15,0-2 0 16,0 3-2-16,0-5 3 16,0 1-8-16,0-1 4 15,-8-2 4-15,0 0 1 0,1-1-9 16,-2 2 0-16,0-3 15 15,0 2-3-15,1 0 2 16,-2 0 4-16,-1-1 3 16,-2 2 1-16,-5-1-15 15,0 0-8-15,-2 0 6 16,2 1-6-16,3 1 7 16,-3 0-6-16,3-1 16 15,-4 1-8-15,1 0-1 16,-1 1 1-16,-2 5-7 15,2 0-1-15,-4 0 1 16,-1 0 0-16,-1 0 0 16,-4 0-3-16,0 0 0 0,-2 11 1 15,-5-1-1-15,1-1 0 16,-7 6 0-16,-1-1 0 16,-1-2 1-16,-1 4-1 15,3-4 2-15,2 0 1 16,3 0 2-16,9-2 2 15,1 0-3-15,7 1-3 16,2 2 2-16,3 3-3 16,2 5 1-16,-1 0-1 15,1 9 0-15,-3 3 1 16,-5 0 0-16,2 6 3 16,-6-1-4-16,1 0 0 15,-1-2 1-15,1 0-1 16,2-1 3-16,1-2 2 0,2 3-3 15,3 0 1-15,5 1 0 16,1 1 4-16,10-4 1 16,0-2 0-16,0-3 2 15,14 0 3-15,13-2 3 16,2 4 2-16,5-5-7 16,3 0-5-16,-1-2-3 15,3-1 1-15,2-2-1 16,-3-1-1-16,0 1 0 15,-1-6-1-15,0-3 2 16,-2 0-2-16,5-6 0 16,5-1 2-16,6-5 1 15,9 0-1-15,11 0 0 16,5-9 1-16,5-13 0 16,-2-3-3-16,2-8 0 0,-8-1-1 15,-8-2 1-15,-7-4 3 16,-15-3-2-16,-12-1-2 15,-12-1 2-15,-10-1-1 16,-2-2 1-16,-5 2 3 16,-2-1-5-16,0 3 1 15,0 0 1-15,0 2-2 16,-9-4 2-16,-2-2 3 16,2-1-4-16,1-3 4 15,0-3-1-15,6 8 6 0,0 7 5 16,2 8-10-16,-4 7 7 15,-1 8 21-15,1 3-29 16,-2 4 2-16,-4 4-1 16,1 2-4-16,-5 2-1 15,-1 2-1-15,-5 0 1 16,-4 0-5-16,2 0-29 16,-3 8-21-16,5 2 14 15,0 2 1-15,6-2-35 16,8 2-21-16,6 2-78 15,0 0-24-15,25-4 32 16</inkml:trace>
  <inkml:trace contextRef="#ctx0" brushRef="#br0" timeOffset="127209.08">25635 1588 64 0,'0'0'60'15,"0"0"-17"-15,0 0 1 16,0 0 18-16,0 0-3 15,0 0-15-15,-91-100 9 16,76 86-24-16,4-1 9 16,-3 4 15-16,5-1 6 15,-4 2-23-15,2 4-23 16,-4-1 8-16,-4 3-18 16,3 0-3-16,-5 0 5 15,-2 2-3-15,-6 1 2 16,-8-2 7-16,-6 2-5 0,-4 1 6 15,-2-3 1-15,3 0 2 16,0 3-3-16,5-2 2 16,3 2-4-16,7 0 11 15,0 0-15-15,1 0 2 16,4 0-6-16,1 9 0 16,0 5-1-16,4 0-1 15,-4 7 2-15,-2 1-3 16,-4 4 2-16,-2 2-1 15,-1 6 1-15,-1 0 1 16,4-1-2-16,2 4 0 16,4-5 0-16,2 2 0 0,4 0 0 15,1 0 12 1,5 1-9-16,-1 1-1 0,5-3-2 16,3 6 4-16,2-3-3 15,4 2 1-15,0-1 4 16,12 2 3-16,13 2-4 15,4-4 2-15,4 3-5 16,5-4 7-16,0 1-3 16,1-3-6-16,0-2 3 15,1-5-3-15,0-6 2 16,5-7 2-16,1-4-4 16,6-4 5-16,4-5 2 15,4-1-6-15,4 0 1 16,3 0 6-16,-3-11-1 0,-3-3-5 15,-3-5-1-15,-2 0-1 16,-4-6 5-16,0-1-5 16,-5-2 2-16,-5-2 1 15,-9-2-2-15,-3-2 0 16,-8 0 0-16,-3-6 4 16,-2 0-3-16,-7-2-1 15,2-2 5-15,-8 0-2 16,-1-1-4-16,-3-3 7 15,0 0-1-15,0-2 13 16,0 4-1-16,0 4-8 16,0 6 0-16,-3 6 5 15,-1 5-5-15,-3-2-5 0,-2 6-3 16,-4 2 6-16,-5 0-6 16,-3 3-2-16,0 5 0 15,-8-1-8-15,-2 4 5 16,-7 2-4-16,-3 3 1 15,1 3 1-15,1 0 4 16,-2 0-4-16,10 0 0 16,4 0-11-16,5 6-16 15,6 9-20-15,3-1-36 16,7 4-27-16,6 0-45 16,0-6-78-16</inkml:trace>
  <inkml:trace contextRef="#ctx0" brushRef="#br0" timeOffset="128489.99">27975 1526 168 0,'0'0'94'16,"0"0"12"-16,0 0-60 15,0 0-10-15,0 0-13 16,0 0 17-16,-134-99-12 16,110 88-10-16,-5 3-10 15,-2-2 11-15,-5 1-12 0,-2 0 10 16,-5 0 5-16,-3-3 4 16,-3 2-12-1,-4 2 10-15,-1 3-3 16,0 1-1-16,-1 1-1 0,0 3-2 15,-3 0-10-15,-3 0-2 16,-3 7 8-16,-4 3-6 16,4 5-4-16,1 0 22 15,5 0-16-15,6 3 14 16,-4 5-11-16,2 3-10 16,6 2 3-16,-4 6 0 15,3 6-2-15,2 6-2 0,0 11 2 16,5-1-1-16,2 3 2 15,4 0-1-15,2-2-3 16,11-2 7-16,4-3-6 16,11 2 5-16,6 0-4 15,2-1 4-15,2 1-3 16,27-4-2-16,6-2 6 16,9-4-6-16,6-2 1 15,6-4 4-15,2-5-6 16,11-2 0-16,8-7 2 15,10-4 0-15,11-6-1 16,7-8 4-16,4-6-3 16,3 0 2-16,0-3-3 15,-4-18 4-15,0-7 3 16,-6-8-6-16,-11-4 3 0,-11-8-3 16,-15-6-1-16,-12-5 1 15,-10-2 1-15,-10-2-2 16,-4 5-1-16,-9 4 2 15,-4 7 0-15,-7 2 3 16,-3 3 2-16,-4 6 0 16,0-1-1-16,1 4-1 15,-3 1 6-15,0 1-6 16,0 6-2-16,0 0 4 16,0 6-5-16,0 2 3 15,-3 1-4-15,-5 1 0 16,-5 0-2-16,-8-1 1 0,-1 2 0 15,-2-2-1 1,-3 4 3-16,0 2-2 0,3-1 0 16,-1 8 0-16,5 0 0 15,9 2-3-15,6 1 1 16,3 0-15-16,-2 0-46 16,0 6-74-16,-8 12 0 15,-3-6-184-15</inkml:trace>
  <inkml:trace contextRef="#ctx0" brushRef="#br0" timeOffset="130089.56">23773 2867 60 0,'0'0'54'0,"0"0"38"16,0 0-63-16,0 0-1 15,0 0 17-15,13-108 5 0,-11 88-8 16,-2-2-5-1,0 1 7-15,0 0 11 0,0 0-11 16,-6 2-24-16,-5 1 7 16,-3 2-11-16,-1 2 5 15,1 1-4-15,-1-1 2 16,-1 2-7-16,-1 1 6 16,-6-2-15-16,-2 2-3 15,-4 2 4-15,-4-1-4 16,-9 6 1-16,-10 2 0 15,-8 2-1-15,-9 0 2 16,-4 0-2-16,-5 2 0 16,-2 10 0-16,-3 5 0 15,1-2 1-15,-8 3 3 16,-1 4-3-16,0 3 5 0,-3-1 2 16,3 4-5-16,7 2 10 15,5 2-3-15,8 6 5 16,13 7-1-16,7 10-3 15,13 7-7-15,7 7 7 16,6 5-5-16,6 10 6 16,5 8-6-16,7 3 6 15,7 3-6-15,0-2 3 16,13-6 0-16,21 1 10 16,15-4-8-16,11-5 5 15,13-3-3-15,14-13-3 16,7-12-7-16,16-14 6 15,10-11-5-15,18-20 1 0,11-9 1 16,16-7 15-16,15-31 13 16,5-14 3-16,-2-11-10 15,-15-8 9-15,-35 2-19 16,-31-2-13-16,-35-4 6 16,-33-10-6-16,-25-13 0 15,-9-14-2-15,-16-4 3 16,-22-1-5-16,-2 5 3 15,-3 9-3-15,8 9-3 0,8 10 0 16,12 11-6 0,3 17 6-16,6 14 0 15,1 19-12-15,3 10-25 0,2 13-19 16,0 0-114-16,0 21-149 16,21 5 105-16</inkml:trace>
  <inkml:trace contextRef="#ctx0" brushRef="#br0" timeOffset="130954.8">25498 2664 141 0,'0'0'87'15,"0"0"-11"-15,0 0-16 16,0 0-4-16,0 0 10 15,-77-101-32-15,46 90-14 16,-9 3-9-16,-8 2 3 16,-8 0 7-16,-6 0 3 15,-3 4 14-15,-3 1 8 16,0 1-16-16,-3 0 1 16,0 0-6-16,3 0-7 15,8 5 9-15,9 8-1 16,8 3-15-16,6 5-2 0,3 9-7 15,1 8 4 1,2 15-5-16,4 7 5 0,2 10 1 16,6 14 0-16,3 10 2 15,1 19 0-15,1 11 0 16,3 3-8-16,0-6 4 16,8-14-3-16,3-18 2 15,0-13-2-15,22-17 0 16,21-9 4-16,15-13-3 15,18-15 23-15,24-14 9 0,16-8-13 16,15-8-5 0,14-24 1-16,7-16-7 15,2-12-4-15,-7-11 7 0,-14-9 5 16,-26-9-2-16,-22-11 0 16,-27-10-10-16,-25-4-5 15,-17 5 0-15,-16 6 3 16,-5 10-5-16,-37 14-3 15,-21 8-12-15,-8 11-11 16,-7 14 16-16,5 14 5 16,6 10 0-16,9 11-29 15,11 11-10-15,16 0-52 16,18 2-64-16,13 13-114 16</inkml:trace>
  <inkml:trace contextRef="#ctx0" brushRef="#br0" timeOffset="131870.62">27777 2607 176 0,'0'0'91'0,"0"0"-38"15,0 0-29-15,0 0-8 16,0 0 11-16,0 0 13 16,-91-87 3-16,57 74-18 15,-11 0-1-15,-3-1 20 16,-8 3-6-16,-7 0-1 16,-1 5-5-16,-9 4-10 15,-6 2-4-15,-1 0-2 16,-2 4-6-16,-1 13-2 15,6 10 2-15,-2 5 1 0,-1 11 3 16,-4 7-8 0,-3 8 5-16,0 6-4 0,6 6 3 15,8 6 7-15,10 9 1 16,16 8-6-16,12 9-2 16,15 11-7-16,11 1 5 15,9-7-1-15,7-16-2 16,33-8 0-16,16-9-4 15,17-7 5-15,16-9-6 16,20-12-11-16,23-11 9 16,12-16 2-16,15-9 0 15,6-10 1-15,7 0-1 16,7-18 3-16,4-22-3 16,4-14 13-16,-2-12 32 15,-11-9-14-15,-20-9 18 0,-29-10 12 16,-36-15-55-16,-35-8 4 15,-35-4-6-15,-19 5 2 16,-21 10-6-16,-40 13 0 16,-19 15-1-16,-16 10-1 15,-6 15 2-15,-8 18 0 16,-2 15-3-16,2 18-37 16,-6 2-43-16,-5 22-36 15,-4 11-48-15,3-4-123 16</inkml:trace>
  <inkml:trace contextRef="#ctx0" brushRef="#br0" timeOffset="137600.69">23080 2194 97 0,'0'0'47'0,"0"0"10"15,0 0-38-15,0 0 5 16,0 0-7-16,0 0-14 0,0 0-3 16,11-23-19-16,-8 23-1 15,-3 0 15-15,2 0 5 16,-2 0 0-16,2 0 0 16,-2 0 0-16,0 0 2 15,0 0 5-15,2 0 0 16,-2 0 2-16,0 0 7 15,0 0 12-15,0 0 7 16,0 0-9-16,0 0-5 16,0 0-8-16,0 0-9 15,0 0-4-15,0 0 1 16,0 0 0-16,0 0-1 16,0 0 0-16,0 0 1 0,0 0 2 15,0 0 6-15,0 0 2 16,0 0-4-16,0 0 0 15,0 0 1-15,0 0-3 16,0 0-4-16,0 0-1 16,0 0-1-16,0 0 1 15,0 0-11-15,0 0-10 16,0 0 0-16,0 0-11 16,0 2-48-16,0 2 26 15,0-4-56-15</inkml:trace>
  <inkml:trace contextRef="#ctx0" brushRef="#br0" timeOffset="138416.88">23133 2332 313 0,'0'0'30'0,"0"0"17"16,0 0-30-16,0 0-14 16,0 0 0-16,0 0-1 15,0 0 2-15,0 0 0 16,0 0-1-16,0 0-3 15,0 0 1-15,0 0-1 0,0 0-14 16,0 0-46-16,9 0-71 16,7 0-49-16</inkml:trace>
  <inkml:trace contextRef="#ctx0" brushRef="#br0" timeOffset="139639.75">25313 2063 486 0,'0'0'80'0,"0"0"-35"15,0 0-34-15,0 0 6 16,0 0-12-16,0 0 7 15,-21-28-5-15,21 24-4 16,5 2 4-16,0 0-7 16,-1 2 0-16,-4 0-2 15,2 0 1-15,-2 0 1 16,0 0 1-16,0 0 0 16,0 0-1-16,0 0-2 15,0 0 2-15,0 0-4 16,0 0 0-16,0 0-14 15,0 0 6-15,0 0 9 0,0 0-6 16,0 2 6-16,0-2 1 16,0 0 1-16,0 0 1 15,0 0 0-15,0 0-1 16,0 2 1-16,0-2 0 16,0 0 1-16,0 0-2 15,0 0 2-15,0 0-2 16,0 0 2-16,0 0-1 15,0 0 1-15,0 0-1 16,0 0 0-16,0 0 2 16,0 0 1-16,0 0-2 15,0 0 0-15,0 0-1 16,0 0-2-16,0 2-7 0,0-2 0 16,0 0 2-16,0 0-2 15,0 0 0-15,0 0-1 16,0 0 5-16,0 0 5 15,0 0 0-15,0 0 0 16,0 0 1-16,0 0-1 16,0 0 0-16,0 0-1 15,0 0 2-15,0 2 1 16,0-2-2-16,0 0 0 16,0 3 0-16,0-2 0 15,0 1 3-15,0 1 11 16,0-3-6-16,0 0 1 0,0 0 8 15,0 0 17 1,0 0 17-16,0 0 10 0,0 0-4 16,0 0-16-1,0 0-13-15,0 0-10 0,0 0-13 16,0 0-5-16,0 0 0 16,0 0-9-16,0 0-25 15,0 0-32-15,0 0-28 16,0 0 9-16,0 1 9 15,0 0-31-15,0-1-157 16</inkml:trace>
  <inkml:trace contextRef="#ctx0" brushRef="#br0" timeOffset="141427.56">23543 2119 148 0,'0'0'56'0,"0"0"-37"16,0 0-19-16,0 0 0 15,0 0 0-15,0 0 0 16,-44 11 2-16,42-11-2 0,2 0 14 15,0 0-1-15,0 0 1 16,0 0 8-16,0 0 16 16,0 0-4-16,0 0-10 15,0 0-10-15,2 0 1 16,2 0-4-16,-2 0 1 16,-2 0 0-16,0 0-4 15,0 0-3-15,0 0-5 16,0 0 0-16,0 0-1 15,0 0 1-15,3 5 0 16,1 4 15-16,3-2 12 16,2 5-1-16,4 2-6 15,3 3 6-15,4 2 0 0,0 3-16 16,0 3-2 0,1 1-6-16,-2 0 2 0,4-2-1 15,-1-2 6-15,0-3-6 16,2-4 1-16,3-3 8 15,2-3-3-15,5-6 2 16,-1-3 6-16,9 0-6 16,3 0-8-16,1 0 10 15,2-3-7-15,-2-12-2 16,-3 1-3-16,-6-4 1 16,-3-2-2-16,-5 1-1 15,-5-2-1-15,-3-3 2 16,-4-1 1-16,4-3-1 15,-4 1 0-15,3 1 1 0,-2 1-1 16,-5 6 0-16,-4 0 0 16,-2 1 0-1,-2 0 0-15,-3 4 0 0,-2 2 1 16,2 0 1-16,-2 6 0 16,0 2-1-16,0 2-2 15,0 2-1-15,0 0-1 16,0 0-17-16,0 0-13 15,0 0-3-15,0 0 9 16,0 0 18-16,2 0 6 16,0 0 2-16,1 0 0 15,-3 0 1-15,0 0 13 16,0 0 17-16,0 0 0 16,0 0-10-16,0 0-4 0,0 0-2 15,0 0-5-15,0 0-3 16,0 0-6-16,0 0 1 15,0 0 4-15,2 0 0 16,-2-2 5-16,0-4-6 16,0 2 13-16,0 2 4 15,0 0-7-15,0 0 12 16,0 2-8-16,0-2-6 16,0 2-4-16,0 0 1 15,0 0-2-15,0 0-7 16,0 0 1-16,0 0-1 0,0 0 0 15,0 0-4 1,0 0 1-16,0 0-3 0,-9 8 4 16,-11 12 2-16,-5 2 0 15,-1 4 2-15,-1 0-3 16,-4 3 2-16,-2-4 1 16,-4 3 4-16,2-3-5 15,4-6-1-15,6-2 6 16,10-7 1-16,8-6-4 15,5-3-2-15,2-1 1 16,0 0 7-16,0 0 21 16,0 0 25-16,0 0-8 0,0-10-20 15,13-5-23-15,3-3-2 16,-5 0-1-16,0 1-1 16,-2 1 0-16,0 5 1 15,-3-2 0-15,3 2 1 16,3-1-2-16,1-1-2 15,5 1-1-15,1 2 2 16,2 1-3-16,-1 0 3 16,-3 1-4-16,0 4 3 15,-5 2-2-15,0 0-1 16,1 2 5-16,3 0-4 16,-1 0 4-16,4 0 0 15,-2 0-2-15,-1 4 0 0,1 6 0 16,1 2 1-1,3 1-1-15,-2 6-27 0,2 4-36 16,-2 1-4-16,-1-1-88 16,-7-6-111-16</inkml:trace>
  <inkml:trace contextRef="#ctx0" brushRef="#br0" timeOffset="142377.1">23738 2155 194 0,'0'0'24'15,"0"0"-19"-15,0 0 1 16,0 0 26-16,0 0 38 16,0 0-29-16,8-7-10 15,-8 7-10-15,0 0-15 16,0 0-3-16,0 0 4 15,-2 0 26-15,-18 1 12 0,-4 7-29 16,-5-2-2-16,-12 4 5 16,-5 0-6-16,-6 1 3 15,-1 1 2-15,6-2 2 16,4 0-5-16,12-3-4 16,10 2 3-16,7-3-8 15,7-1 2-15,5-2-7 16,2-2-1-16,0 6 0 15,0-1 0-15,0 3 7 16,18 1 5-16,4 3 7 16,0 1-5-16,3 2-7 15,0 2-5-15,2 1 2 16,1 0-3-16,8 3 1 16,6-6-2-16,8 2 0 0,2 1-4 15,2 0-45-15,-2-7-93 16,-8-12-266-16</inkml:trace>
  <inkml:trace contextRef="#ctx0" brushRef="#br0" timeOffset="144541.28">20220 413 6 0,'0'0'56'0,"0"0"35"16,0 0-27-16,0 0-1 15,0 0-6-15,0 0-16 16,0 0-13-16,0 0 5 15,-16-78 30-15,11 67 0 16,1-2-6-16,0 3-20 16,2 0 3-16,2 3-14 15,0 6 6-15,0 1-6 16,0 0-15-16,-4 0-11 16,4 0-5-16,-2 0-1 0,0 19 0 15,-2 14 6-15,-3 5 0 16,-4 6 3-16,-2 0 1 15,-3 4 15-15,-4 4-2 16,-2 4-4-16,-3 4 0 16,1-1 1-16,-1-6-10 15,3-4 1-15,1-10 0 16,8-3 5-16,5-13-6 16,4-7 0-16,4-5-2 15,0-8 1-15,0-3 2 16,0 0 0-16,0 0 3 15,0 0 4-15,0-2-12 0,0-16-62 16,0-11-145-16,0-12-63 16</inkml:trace>
  <inkml:trace contextRef="#ctx0" brushRef="#br0" timeOffset="145058.9">20193 244 365 0,'0'0'55'16,"0"0"-42"-16,0 0 9 0,0 0 28 16,0 0 8-16,0 0 0 15,-52-25-34-15,50 25-24 16,-2 5-11-16,-6 19 11 15,-5 6 4-15,-10 12 0 16,-4 2 19-16,-6 0-7 16,-1-1 6-16,5-6-16 15,0-8 9-15,8-2-10 16,6-10 6-16,5-3 3 16,8-8-5-16,2-4-3 15,2-2-3-15,0 0 30 16,0 0 39-16,0-4 10 15,9-12-49-15,7-5-29 0,1-6 2 16,-1 4-2-16,-5-2-4 16,1 7 2-16,-8 6 3 15,-2 6-3-15,0 4 0 16,-2 2 6-16,0 0-8 16,4 0-6-16,7 0-23 15,7 6 13-15,7 11 15 16,9 4 0-16,-1 0 1 15,7-2 0-15,0 1 0 16,2 2-32-16,-4 0-27 16,-2 4-38-16,-12-8-106 15,-8-12-114-15</inkml:trace>
  <inkml:trace contextRef="#ctx0" brushRef="#br0" timeOffset="145608.17">21086 176 216 0,'0'0'219'0,"0"0"-114"16,0 0-71-16,0 0-4 15,0 0 24-15,0 0-10 16,11-74 16-16,-11 74-13 15,0 0-26-15,0 0-21 16,0 12-9-16,0 14 5 16,0 8 4-16,-4 6 0 0,-3 9 13 15,-2 5 0 1,-6 3 9-16,-8 6 12 0,-2 1-12 16,-4 4 0-16,-2 1-8 15,0-4-10-15,2 2-2 16,7-10 4-16,4-4-5 15,7-7 0-15,5-8 0 16,1-6-1-16,2-8 0 16,3-3-2-16,0-7-20 15,0-6-16-15,0-2 9 16,0-5-33-16,0-1-23 16,0 0 44-16,0-4 35 15,0-17-207-15,0-4-44 16</inkml:trace>
  <inkml:trace contextRef="#ctx0" brushRef="#br0" timeOffset="146041.01">20816 824 270 0,'0'0'120'0,"0"0"-31"16,0 0-9-16,0 0-1 16,0 0-21-16,0 0 18 15,-14-35-31-15,12 35-41 16,2 0-4-16,-2 15-7 15,0 7 7-15,2 4 3 16,0 2 1-16,0 0 3 16,0 2 7-16,0 2-3 15,4-1-4-15,4 1 2 0,-2-2-1 16,1-1-7-16,1-2 4 16,2-2-2-16,-1-11 5 15,-1-1-4-15,-1-9 1 16,0-2 9-16,0-2 20 15,6 0 12-15,5 0 14 16,2-19-24-16,2-4-24 16,2-1 1-16,1-3-2 15,2 1-2-15,0 1 1 16,-1 0-7-16,-4 3-2 16,-1 2 1-16,-4 2 2 15,1 0-4-15,-3 7 2 16,-5 0-1-16,-1 3 1 0,-7 6-4 15,-2 2 2 1,0 0-28-16,0 6-103 0,0 16-55 16,0-4-51-16</inkml:trace>
  <inkml:trace contextRef="#ctx0" brushRef="#br0" timeOffset="149573.17">22933 2406 12 0,'0'0'85'0,"118"-10"-57"16,-42-4-3-16,7-2-21 0,1 2 18 15,1 2-22-15,-7-2-72 16,-7-5 44-16</inkml:trace>
  <inkml:trace contextRef="#ctx0" brushRef="#br0" timeOffset="150304.21">28205 2132 175 0,'0'0'124'0,"0"0"-64"15,0 0-56-15,0 0 5 16,0 0 1-16,0 0-8 0,0 0 1 16,-7 0-2-16,7 0-1 15,0 6 1-15,0 0 0 16,-2-1 0-16,-1-1-1 16,1-2 3-16,0 0-2 15,0-2 0-15,2 0 7 16,0 0 16-16,0 0-3 15,0 0-4-15,0 0-10 16,0 0-7-16,0 0 0 16,0 0-1-16,-9 0-70 15,-14 0-250-15</inkml:trace>
  <inkml:trace contextRef="#ctx0" brushRef="#br0" timeOffset="176786.32">23630 11881 101 0,'0'0'0'0,"0"0"-1"0,0 0-79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9:02:0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26825 2939 76 0,'0'0'67'15,"0"0"-32"-15,0 0-16 16,0 0 8-16,0 0-8 0,0 0-6 15,0 0 6-15,0 0 0 16,0 0-6-16,0 0-3 16,0 0 4-16,0 0 13 15,0 0 7-15,0 0 1 16,0 0 1-16,0 0 12 16,0 0-11-16,0 0-11 15,0 0-11-15,3 0-14 16,1 0 1-16,0 0-2 15,4 0-2-15,0 0-9 16,3 0-28-16,12 0-25 16,6 0-66-16</inkml:trace>
  <inkml:trace contextRef="#ctx0" brushRef="#br0" timeOffset="924.74">27087 2970 118 0,'0'0'80'16,"0"0"-26"-16,0 0 15 15,0 0 1-15,0 0-15 16,0 0 2-16,0 0-14 16,-75 0 1-16,75 0 11 15,0 0 3-15,0 0-5 16,0 0-5-16,0-3-12 0,5 3-17 16,26-1-12-16,21 1 1 15,14 0-5-15,15 0 2 16,10 0-5-1,20 0 7-15,26 10-4 0,18 2 7 16,26-1 3-16,8 0 2 16,1-1 1-16,-8-3-2 15,-17 2 8-15,-18-3-2 16,-22-2-6-16,-18-2 9 16,-19 0-6-16,-13 0-2 0,-22 0 4 15,-17 0-12 1,-15 2 2-16,-13-2-8 0,-6-2 1 15,-2 2-2-15,0-2 0 16,0 0 2-16,0 0-2 16,2 0 0-16,-2 0-16 15,0 5-41-15,0-1-81 16,-6 2 33-16,-21-3-142 16</inkml:trace>
  <inkml:trace contextRef="#ctx0" brushRef="#br0" timeOffset="3654.47">4014 3677 73 0,'0'0'58'16,"0"0"-36"-16,0 0 9 15,0 0 23-15,0 0 12 16,0 0-10-16,0 0-24 0,0 2-11 15,0-2-17-15,0 0-4 16,-2 3-2-16,2-1 0 16,0 2-2-16,0-3 4 15,0 1 10-15,0 0 1 16,0 0-4-16,0 2 8 16,6 3 9-16,15-4 3 15,10 4 23-15,14-2-15 16,15 0-19-16,18-2-4 15,17 2 1-15,24-5-5 16,14 0 8-16,19 0-11 16,13 0 7-16,10-11-8 15,8-5 1-15,2-2-2 16,-4 0 4-16,-5 4-4 16,-5 2-3-16,-3 5 4 0,-8 3-3 15,-11 2-1-15,-6-1-18 16,-9 3 2-16,-1 0-13 15,-6 0 5-15,-4 0 18 16,-3 0-5-16,-4 0-1 16,-6 0 11-16,-6 0 1 15,-8 0 0-15,-5 0 2 16,3 0 1-16,-3 0-3 16,-2 0 8-16,-2 0-8 15,-9 0 1-15,-4-2-5 0,-1-4 7 16,0 0-4-1,6-6 2-15,1 1-2 16,0-2 2-16,-2-3-5 16,-5 4 8-16,-4-1-3 0,-9 4 0 15,-6 3 0-15,-10 2 0 16,-7 4 1-16,-8 0 0 16,-8 0 4-16,0 0-5 15,-3 0 0-15,-3 0 4 16,-2 0 5-16,-3 0 1 15,-4 0-1-15,-4 0 3 16,-2 2-1-16,0 0-5 16,-6 2-7-16,-30 7-39 0,-20-8-81 15,-18-3-336 1</inkml:trace>
  <inkml:trace contextRef="#ctx0" brushRef="#br0" timeOffset="26682.76">22104 3582 131 0,'0'0'121'0,"0"0"-92"16,0 0 8-16,0 0 1 0,0 0 3 15,0 0-11-15,0 0-18 16,-2-40 4-16,0 33 11 16,2-1 32-16,0 0-15 15,0 0-6-15,0-1 17 16,0 5-4-16,0 2-11 15,0 1 17-15,0 1-8 16,-2 0-5-16,2 0-23 16,-3 0-2-16,1 0-14 15,-3 7-5-15,-3 18 0 16,-3 13 21-16,-7 6 3 16,-5 10 13-16,2 4 0 15,-4 0-2-15,-2 3-9 16,2-3 1-16,3-6-13 15,2-4-9-15,2-5-3 16,5-10 3-16,1-9-5 0,6-5 1 16,4-9 0-16,0-5-1 15,2-5-10-15,0 0-16 16,0 0-41-16,0 0-62 16,0-9-55-16,0-23-275 15</inkml:trace>
  <inkml:trace contextRef="#ctx0" brushRef="#br0" timeOffset="27065.82">22020 3445 328 0,'0'0'73'16,"0"0"-18"-16,0 0 0 16,0 0-8-16,0 0-33 15,0 0 2-15,111-36 6 16,-62 36 6-16,0 0 9 16,-3 0-4-16,-5 20-3 15,-15 12-21-15,-14 12-1 0,-12 6 8 16,-7 6 15-16,-33 0 9 15,-18 0-5-15,-9-3 4 16,-8-8-15-16,0-3-11 16,7-7 4-16,5-7-9 15,12-6-4-15,7-7-3 16,12-11-1-16,12-4-19 16,14 0-55-16,6 0-25 15,0-17-123-15</inkml:trace>
  <inkml:trace contextRef="#ctx0" brushRef="#br0" timeOffset="27498.71">23011 3496 247 0,'0'0'142'0,"0"0"-68"0,0 0-13 15,0 0 54-15,0 0-1 16,0 0-33-16,-15-71-4 15,7 67-40 1,-3 4 1-16,-4 0 4 0,-14 14-27 16,-11 20-5-16,-7 10 11 15,-4 8 18-15,-1 0-19 16,6 7-1-16,4-3 0 16,5-2-3-16,14 0-7 15,7-2-2-15,9 0-4 16,7-2-3-16,0-2-13 15,0-3-40-15,9-9-56 16,15-11-105-16,3-14-150 16</inkml:trace>
  <inkml:trace contextRef="#ctx0" brushRef="#br0" timeOffset="28098.04">23517 3609 342 0,'0'0'116'0,"0"0"27"15,0 0-50-15,0 0 48 0,0 0-36 16,0 0-24-16,11-32-36 15,-11 32-27-15,-9 14-18 16,-13 16 7-16,-7 6 11 16,-5 6 11-16,1 2-9 15,-5 2-2-15,0 5-2 16,0-3-5-16,0-2-7 16,5 0 0-16,2-10-1 15,8-6-3-15,10-10 1 16,6-9 0-16,5-7-1 15,2-4 0-15,0 0 1 16,0-13 14-16,9-17-14 16,13-10 0-16,3-10 2 15,2-4-3-15,2-2 1 0,0-3-3 16,0 6 3-16,-2 6-1 16,-6 9 1-16,-7 14-1 15,-5 12 0-15,-7 8 1 16,-2 4 3-16,2 8-4 15,0 21-4-15,0 10 4 16,4 5 5-16,-2 1 1 16,2-5 0-16,5 2-3 15,1-4-1-15,3-3 2 16,-1 3-4-16,-1-7 4 16,-2-5-4-16,-6 0-12 15,-1-4-17-15,-4-2-65 16,0-3-55-16,0-9-111 0,-6-8-58 15</inkml:trace>
  <inkml:trace contextRef="#ctx0" brushRef="#br0" timeOffset="28328.59">23129 3982 376 0,'0'0'91'16,"0"0"-7"-16,0 0-19 16,0 0 41-16,0 0-10 0,0 0-53 15,16-4-15-15,12-3-19 16,9 2-2-16,5 2 0 16,0-1-7-16,5-2 0 15,1-1-59-15,2-5-166 16,-3-8-94-16</inkml:trace>
  <inkml:trace contextRef="#ctx0" brushRef="#br0" timeOffset="29113.42">23858 3413 330 0,'0'0'91'15,"0"0"20"-15,0 0 8 16,0 0 1-16,0 0-27 15,0 0-36-15,-20-103-16 0,20 94-9 16,0 0 15-16,0 4-9 16,0 0 10-16,0 5-13 15,0-2-2-15,0 2-8 16,0 0-7-16,0 0-4 16,0 0-11-16,0 0-3 15,0 12-2-15,0 15 2 16,0 8 7-16,0 12 6 15,0 6 1-15,0 8-2 16,0 3-4-16,0-2 0 16,-9 3 9-16,-1-5-11 0,2 0 3 15,1-2-6-15,1-2-3 16,1-4 3-16,0-7-3 16,1-12-9-16,2-5-8 15,0-8-19-15,-1-10 2 16,3-3-33-16,0-7-55 15,0 0-24-15,16-22 20 16,10-18-227-16</inkml:trace>
  <inkml:trace contextRef="#ctx0" brushRef="#br0" timeOffset="29431.35">24299 3579 479 0,'0'0'214'0,"0"0"-85"16,0 0-39-16,0 0 7 16,0 0-38-16,0 0-29 15,-4-28-30-15,1 50-5 16,-1 12 5-16,-1 7 19 15,-4 2 1-15,-2 5-3 16,-5-1-4-16,1-1-8 16,1-2-1-16,1 0-2 15,7-5 2-15,-4-6-4 0,8-5-38 16,2-7-47-16,0-8-85 16,0-8-89-16,18-5-8 15</inkml:trace>
  <inkml:trace contextRef="#ctx0" brushRef="#br0" timeOffset="29913">24192 3609 460 0,'0'0'174'0,"0"0"-123"16,0 0 12-16,0 0-22 0,142-102-20 15,-73 86-6-15,5 6-13 16,-11 8 4-16,-15 2-3 16,-17 0-3-16,-17 12 0 15,-12 6-2-15,-2 8 2 16,-10 2 2-16,-25 4 18 16,-2 0 17-16,-5-2 2 15,2-3-18-15,3-5-7 16,8-2-2-16,10-4-6 15,7-6-4-15,8-5-2 0,4 0 0 16,0-3-13 0,16 0 13-16,15-1 5 0,9-1-3 15,5 3-2-15,-5-2-2 16,-5 5 1-16,-8 1-7 16,-12 2 7-16,-13 8-1 15,-2 1 1-15,-13 4 1 16,-24 1 12-16,-13 0 8 15,-2-3-5-15,-2-4 9 16,2-2-6-16,6-3-14 16,3-5-4-16,5-3-4 15,12-3-54-15,13 0-96 16,13-9-144-16</inkml:trace>
  <inkml:trace contextRef="#ctx0" brushRef="#br0" timeOffset="30728.02">24854 3298 344 0,'0'0'104'0,"0"0"55"0,0 0-28 16,0 0 3-16,0 0-22 15,0 0-34-15,-29-25-78 16,29 50-6-16,14 18 6 15,7 17 22-15,2 4 5 16,-1 5 0-16,-9 0-5 16,-6-1-4-16,-7 3 2 15,0 1-5-15,-18-2-7 16,-17-1 1-16,-12-4-3 16,-11-6-6-16,-9-9-8 15,-4-6-33-15,1-8-26 0,11-12-35 16,9-9-39-16,21-13-73 15,19-2-21-15</inkml:trace>
  <inkml:trace contextRef="#ctx0" brushRef="#br0" timeOffset="31036.25">25524 3671 604 0,'0'0'171'16,"0"0"-60"-16,0 0-30 15,0 0 32-15,0 0-58 16,0 0-34-16,132-26-12 15,-83 26 6-15,11 0-7 16,7 0-3-16,2 0-1 16,0 0-3-16,-11 0-1 15,-13 0-47-15,-19 4-103 16,-21 2-154-16,-5 2-127 16</inkml:trace>
  <inkml:trace contextRef="#ctx0" brushRef="#br0" timeOffset="31233.39">25520 3944 331 0,'0'0'143'0,"0"0"13"16,0 0 15-16,0 0-12 16,134 13-67-16,-66-24-40 15,9-3-28-15,0-2-12 16,-1 3-10-16,-7 0-2 15,-9 1-78-15,-13-3-178 16,-14-6-355-16</inkml:trace>
  <inkml:trace contextRef="#ctx0" brushRef="#br0" timeOffset="31843.7">26719 3488 403 0,'0'0'100'16,"0"0"90"-16,0 0-53 0,0 0-13 15,0 0-2-15,0 0-52 16,-25-31-42-16,25 35-26 15,0 23 2-15,0 6 4 16,0 9 14-16,0 4 6 16,-9 0-4-16,-6 1-14 15,-4-1-3-15,2-2-5 16,-3-2 1-16,5-3-3 16,1-6-17-16,7-7-36 15,5-8-58-15,2-8-83 16,0-7-27-16,15-3 6 0,5-13-138 15</inkml:trace>
  <inkml:trace contextRef="#ctx0" brushRef="#br0" timeOffset="32143.37">26705 3492 378 0,'0'0'118'15,"0"0"-31"-15,0 0-5 16,133-105-20-16,-83 85 5 15,6 5-18-15,2 8-21 0,-10 7-11 16,-7 0-9 0,-17 7-8-16,-13 22 0 0,-11 7-6 15,0 6 6-15,-24 0 1 16,-16-4-1-16,-12-6 2 16,-8-4 10-16,-2-8 11 15,-1-5-10-15,5-6 5 16,7-3-17-16,11-2 2 15,13-4-3-15,14 0-3 16,13 0-44-16,0 0-4 16,34-15-155-16,15-10-63 15</inkml:trace>
  <inkml:trace contextRef="#ctx0" brushRef="#br0" timeOffset="32426.86">27523 3407 219 0,'0'0'323'0,"0"0"-134"16,0 0-108-16,0 0 6 16,0 0-28-16,0 0-43 15,-38 47-10-15,8-12 39 16,-1 7-12-16,-6 4-6 15,1 4-9-15,3 2 10 16,6-4-23-16,14 2 1 0,7-4 1 16,6-3-5-1,0-5-2-15,21-4-16 0,12-9-75 16,13-10-88 0,4-11-140-16</inkml:trace>
  <inkml:trace contextRef="#ctx0" brushRef="#br0" timeOffset="32701.52">27946 3517 509 0,'0'0'228'0,"0"0"-85"16,0 0-22-16,0 0-37 0,0 0-19 15,0 0-32-15,-26-48-28 16,18 64-4-16,-2 14-1 16,-1 6 10-16,-1 4-2 15,1 3-7-15,3-1 5 16,0-1-6-16,0 2 0 16,5-3-33-16,1-2-66 15,2-6-87-15,0-14-142 16,0-10-37-16</inkml:trace>
  <inkml:trace contextRef="#ctx0" brushRef="#br0" timeOffset="33158.87">27893 3507 462 0,'0'0'145'0,"0"0"-4"16,0 0-80-16,0 0-22 15,115-70-22-15,-74 70-5 16,-1 0-7-16,-3 20-4 16,-1 2-1-16,-11 1 0 15,-9 6-13-15,-12-1-5 16,-4-2 4-16,-2 4 9 16,-25-4 5-16,-9-4 2 15,1-1 2-15,-4-10 1 0,8 0 3 16,7-5 3-16,6-5-8 15,7-1 6-15,9 0-6 16,2 0 10-16,0 0 1 16,9 0-14-16,20-7-9 15,6 0-9-15,5 7 2 16,-1 0-4-16,-11 0 9 16,-6 0 9-16,-10 8 2 15,-12 6-9-15,0 3 5 16,-16 2 4-16,-22 0 18 15,-11-2 8-15,-9 0-4 16,0-7-2-16,5-1-12 16,2-4-8-16,11-3-2 0,6-2-45 15,16 0-99-15,16-8-55 16</inkml:trace>
  <inkml:trace contextRef="#ctx0" brushRef="#br0" timeOffset="33476.06">28731 3301 664 0,'0'0'193'0,"0"0"-73"15,0 0-26 1,0 0-25-16,0 0-14 0,0 0-35 15,6-32-18-15,-6 55-2 16,0 16 0-16,-15 11 2 16,-5 6 4-16,-9 3 0 15,-3 6-1-15,-3 0-2 16,-3-3 3-16,5-1-4 16,2-3-2-16,8-5-25 15,7-3-34-15,12-7-45 16,4-10-55-16,0-6-51 15,18-14-85-15</inkml:trace>
  <inkml:trace contextRef="#ctx0" brushRef="#br0" timeOffset="34275.99">29300 3601 375 0,'0'0'136'0,"0"0"32"15,0 0-17-15,0 0-30 16,0 0-15-16,0 0-21 16,-4-62-40-16,2 62-15 15,0 0-12-15,-9 0-16 16,-9 16 1-16,-9 13-2 15,-7 6 11-15,-2 1-5 16,3 0-2-16,2 0-2 16,1-1-3-16,6-4 2 15,1-4-1-15,4-3-1 16,9-8 1-16,5-6-1 16,4-7-3-16,3-3 0 0,0 0 3 15,0-3 11 1,14-21-6-16,8-6-3 0,5-7 0 15,7-3-1-15,1-4 0 16,5-2-1-16,0-2 1 16,3 2-2-16,-8 6 4 15,-8 14-3-15,-8 10 4 16,-9 10 4-16,-8 6 5 16,-2 0-13-16,0 0-4 15,0 14-6-15,0 14 10 16,0 2 2-16,0 2-1 15,0 0 0-15,7-3 2 16,3-4-1-16,2-3-2 16,-1-2-11-16,-5-2-42 0,-6 0-75 15,0-4-92-15,0-6-139 16</inkml:trace>
  <inkml:trace contextRef="#ctx0" brushRef="#br0" timeOffset="34480.65">29000 3709 501 0,'0'0'172'16,"0"0"-66"-16,0 0-51 16,0 0 8-16,0 0-35 15,0 0 0-15,154-2-11 0,-89-10-10 16,-1-1-7-1,1-6-25-15,-1-5-146 0,-4-8-233 16</inkml:trace>
  <inkml:trace contextRef="#ctx0" brushRef="#br0" timeOffset="34775.33">29755 3200 632 0,'0'0'204'0,"0"0"-131"15,0 0-11-15,0 0-16 0,0 0 4 16,127 78-8-16,-71-36-19 16,-9 9-6-16,-11 5 2 15,-17 5-10-15,-17 0-2 16,-2-1-3-16,-31-3 4 15,-22-3-8-15,-15-4-12 16,-7-4-29-16,0-3-43 16,3-6-46-16,5-12-100 15,17-8-113-15</inkml:trace>
  <inkml:trace contextRef="#ctx0" brushRef="#br0" timeOffset="35173.48">30700 3509 473 0,'0'0'206'16,"0"0"-15"-16,0 0-46 0,0 0-5 15,0 0-58-15,0 0-15 16,0-70-37-16,0 70-26 16,0 7-4-16,0 20-11 15,0 13 11-15,-8 8 3 16,-6 4 1-16,-1-2-2 15,-2-1-2-15,-3-4 0 16,3-2-2-16,1-3-25 16,3-10-33-16,6-8-27 15,5-8-66-15,2-10-52 16,0-4-68-16,9 0 139 16,9-22-85-16</inkml:trace>
  <inkml:trace contextRef="#ctx0" brushRef="#br0" timeOffset="35440.78">30678 3669 199 0,'0'0'110'0,"0"0"-31"16,49-142 13-16,-36 111 78 0,-4 10-17 16,-2 7-29-16,0 5-39 15,-1 3-45-15,5 6-7 16,3 0-21-16,8 0-12 16,4 0 0-16,1 5 1 15,-2 5 0-15,-3 2 0 16,-9 0-1-16,-3 4-3 15,-8 0-4-15,-2 5-2 16,-16 2-8-16,-28-2 3 0,-14 0 14 16,-7-3 7-1,1-4-7-15,6-1 0 0,13-8-12 16,16 1-18 0,13-3-58-16,16-3-28 0,0 0-84 15,32-7-41-15</inkml:trace>
  <inkml:trace contextRef="#ctx0" brushRef="#br0" timeOffset="35773.44">31667 3337 372 0,'0'0'266'0,"0"0"-168"16,0 0-29-16,0 0-14 15,0 0-38-15,-121-6-6 16,77 29 9-16,-5 12 9 16,3 3 14-16,0 8-22 15,9 0 15-15,10 4-9 16,8 0-4-16,9-2-11 15,10-2-5-15,0-2-7 16,10-1-13-16,19-9-40 16,6-5-93-16,5-16-86 0,6-13-58 15</inkml:trace>
  <inkml:trace contextRef="#ctx0" brushRef="#br0" timeOffset="36241.8">32148 3425 609 0,'0'0'255'16,"0"0"-149"-16,0 0-68 15,0 0 4-15,0 0 2 0,0 0-10 16,-71 77-10-16,42-41-4 15,-2 1-4-15,-5-1-13 16,5 1 6-16,5-6-7 16,3-4 0-16,7-7-2 15,3-7-8-15,7-4-13 16,1-8-12-16,5-1 20 16,0 0 13-16,0-3 7 15,0-20-4-15,13-5 0 16,6-4 0-16,4-4-3 15,6-2 15-15,7 1-8 16,-2 4 7-16,-3 6-1 0,-7 14 1 16,-8 5 11-16,-5 8-8 15,1 0-11-15,-2 10-5 16,9 14-1-16,-4 5 5 16,1 0 0-16,-5-1-3 15,-1 2 3-15,-3-2-5 16,0-4 3-16,0 1-3 15,-5-6-38-15,-2-2-80 16,0-9-186-16,0-8-156 16</inkml:trace>
  <inkml:trace contextRef="#ctx0" brushRef="#br0" timeOffset="36435.37">31837 3666 391 0,'0'0'36'16,"0"0"37"-16,0 0 37 15,0 0-9-15,135 7-68 16,-73-7-16-16,3-14-17 16,5-6-28-16,-1-8-173 15,-9-1-256-15</inkml:trace>
  <inkml:trace contextRef="#ctx0" brushRef="#br0" timeOffset="36705.96">32491 3280 486 0,'0'0'176'16,"0"0"-35"-16,0 0-19 15,0 0-61-15,0 0-16 16,138 12 3-16,-104 16-21 16,-10 11-13-16,-6 11-7 15,-9 4-2-15,-9 4-2 16,0-2 1-16,-29 2-1 16,-17 0-3-16,-19 1-19 0,-20-4-64 15,-22-3-89-15,-24-11-148 16</inkml:trace>
  <inkml:trace contextRef="#ctx0" brushRef="#br0" timeOffset="37406.69">26995 4359 307 0,'0'0'68'16,"0"0"-41"-16,-145 10 8 15,110-3 8-15,10-4 3 16,11 2 24-16,12-3-29 15,2 3-14-15,22-1 12 16,45 0 33-16,45-2 60 16,44-2-37-16,51 0-54 0,43 0-14 15,45 0 4 1,49-8-4-16,19-3-6 0,11-2 0 16,-15-1-4-16,-25 0-1 15,-28 1-6-15,-41 0-1 16,-40 3-1-16,-44 1-7 15,-46 4 6-15,-37 0-6 16,-40 5 0-16,-29 0-1 16,-25 0-19-16,-4 0-70 15,-33 0-217-15,-23 0 22 16</inkml:trace>
  <inkml:trace contextRef="#ctx0" brushRef="#br0" timeOffset="37955.18">27409 4860 462 0,'0'0'86'16,"0"0"26"-16,0 0-55 16,0 0 31-16,0 0 12 15,0 0-16-15,2-57-1 16,-2 57-30-16,0 0-32 0,0 0-10 15,0 15-5-15,0 14-6 16,-2 10 23-16,-6 10 4 16,-4 1-14-16,-3 1-6 15,-6-2-4-15,-1 0-2 16,-4-4-2-16,-3-4-15 16,0-5-55-16,0-10-96 15,4-15-145-15,12-11-87 16</inkml:trace>
  <inkml:trace contextRef="#ctx0" brushRef="#br0" timeOffset="38238.33">27320 4811 601 0,'0'0'157'15,"0"0"-65"-15,0 0-59 16,0 0 2-16,0 0-2 15,160-60-11-15,-97 60-3 16,3 0-6-16,0 0-8 16,-16 8-5-16,-14 9 0 15,-16 5 0-15,-15 3-2 0,-5-1 0 16,0 2 2 0,-27-4 3-16,-15-4 12 0,-19-4-2 15,-5-5 1-15,-5-3-14 16,7-3-19-16,16-1-36 15,15-2-72 1,17 0-153-16,16 0-147 0</inkml:trace>
  <inkml:trace contextRef="#ctx0" brushRef="#br0" timeOffset="38537.56">28282 4738 450 0,'0'0'174'0,"0"0"-45"16,0 0-8-16,0 0-59 16,0 0-17-16,-127-10-6 15,90 36 22-15,-1 11-16 16,7 3-21-16,6 6-3 15,7 6-5-15,9-2-15 16,5 0 5-16,4-4-6 16,0-4-3-16,15-4-35 15,16-4-81-15,12-10-65 16,9-11-58-16,3-11-43 16</inkml:trace>
  <inkml:trace contextRef="#ctx0" brushRef="#br0" timeOffset="38777.58">28743 4873 448 0,'0'0'149'16,"0"0"56"-16,0 0-110 16,0 0-26-16,0 0-27 15,0 0-21-15,-44 13-6 16,34 19 12-16,-2 9-7 15,1 3-9-15,-1 0-4 16,-3 0-3-16,1-4-4 16,-1-4-1-16,4-4-55 0,2-8-71 15,4-9-91 1,5-11-77-16</inkml:trace>
  <inkml:trace contextRef="#ctx0" brushRef="#br0" timeOffset="39253">28714 4845 17 0,'0'0'415'15,"0"0"-273"-15,0 0-52 16,119-86 0-16,-74 75-23 16,3 5-32-16,2 4-13 0,-4 2-1 15,-5 0 2-15,-8 4-12 16,-11 13-5-16,-11 8-6 15,-11 3-3-15,0 5 2 16,-8-2 2-16,-21-2 0 16,-10-7 3-16,-3-4-4 15,-2-6 0-15,3-6 2 16,8-2 5-16,10-4-3 16,13 0-2-16,7 0 1 15,3 0 5-15,0 0 5 16,17 0 2-16,20 0-15 15,12 0-20-15,6 0-13 16,-1 2 2-16,-10 11 18 0,-5 0 7 16,-13 3 3-1,-14 2-4-15,-12 4-7 0,0-2-8 16,-32 2 22-16,-17-4 36 16,-9-2 15-16,-11-6-16 15,0-2-10-15,7-6-12 16,8-2-13-16,17 0-8 15,12 0-28-15,18-13-72 16,7-10-123-16,9-9-241 16</inkml:trace>
  <inkml:trace contextRef="#ctx0" brushRef="#br0" timeOffset="39571.43">29678 4642 520 0,'0'0'236'0,"0"0"-129"15,0 0-7-15,0 0-5 16,0 0-36-16,0 0-43 15,64 25 8-15,-33 4 9 16,3 3-13-16,-3 6-13 16,-4 10 3-16,-16 9-6 0,-11 4-1 15,-11-1 0-15,-41-1-3 16,-21-3-11-16,-30-2-23 16,-30 1-23-16,-30-4-71 15,-29-7-152-15,-26-11-206 16</inkml:trace>
  <inkml:trace contextRef="#ctx0" brushRef="#br0" timeOffset="100127.5">21101 8799 94 0,'0'0'79'0,"0"0"-41"16,0 0 11-16,0 0 9 15,0 0-18-15,0 0-8 16,0 0-6-16,0 0-6 16,-15-8-2-16,13 8-5 15,2 0 3-15,-2 0 0 16,2 0 4-16,0 0 1 15,0 0-12-15,0 0-7 16,0 0 5-16,0 0-6 16,19 0 8-16,15 0 19 15,15 6-2-15,9 4-4 16,5-2-11-16,10 3 0 0,7 1-6 16,7 1 2-16,13-1-5 15,5-1 4-15,6-4-5 16,8-1 1-16,5 0 6 15,3-2 12-15,2-2-4 16,-6 2 3-16,-3-4 1 16,-6 0-4-16,-3 0 1 15,3 0-10-15,-5 0 8 16,2-4-2-16,-1 0 11 16,-6 0-10-16,-6 0-2 15,-9 2 0-15,-10-1-5 16,-8 2-1-16,-2 1-5 15,5-2 0-15,-3 2 3 16,0 0 0-16,-2 0-4 0,-4 0 0 16,-2 0 0-16,-3-3 0 15,-5 2 0 1,0-3-1-16,1-2 1 0,2 0 3 16,0-2-3-16,5-2 5 15,1 0 3-15,3 3-1 16,2-4-5-16,1 1 0 15,-1 2 5-15,-3 0-3 16,-3 3-3-16,-3-1 0 16,-2 4 2-16,-2-1 2 15,-4 1 5-15,0 2-8 0,-3 0 0 16,-7 0-2-16,-4 0 1 16,-5 0 3-16,-1 0-4 15,-1 0-1-15,4 0 0 16,4 0 1-16,1 0 4 15,4 0-4-15,5 0 0 16,-2 0 0-16,4 0-1 16,-1 0 1-16,-2 0 1 15,4 0-1-15,-3 0-1 16,-5 0 1-16,-2 0 0 16,-3-4 1-16,-8-3-1 15,0 4-1-15,-2-3 1 16,2 0 0-16,5-2 1 0,-1-1-1 15,3 4 1-15,-3-3 0 16,-1 3-1-16,-5 0 0 16,-5 2 0-16,-1 2 0 15,-5-2 1-15,-3 1-1 16,-2 1 0-16,1 1 0 16,-3 0 0-16,3 0 0 15,1 0 0-15,-1 0 1 16,1 0 0-16,1 0-1 15,-1 0 3-15,3 0-3 16,-5 0 0-16,1 0 0 16,-5 0 1-16,0 0-1 15,-5 0 0-15,-2 0-1 16,-2 0-5-16,2 0 5 16,-2 0 1-16,0 0 0 15,0 0 0-15,0 0 1 0,3 0-1 16,4 0 1-16,-1 0 6 15,1 0-7-15,-1 0 0 16,-4 0 5-16,-2 0-5 16,4 0-1-16,-4 0 0 15,0 0 1-15,0 0-5 16,0 0 5-16,2 0-4 16,0 0 4-16,2 0 0 15,3 0-1-15,3 3 1 16,4 0 1-16,4-2 3 15,2-1-4-15,0 0 2 0,-2 0-2 16,-2 0 2 0,-6 0-2-16,-1 0 0 0,-1 0 0 15,-4 0-2 1,0 0 2-16,-2 3-1 0,-2-3-6 16,0 0 4-16,0 0-5 15,0 0 7-15,2 0-2 16,-2 0-4-16,5 0 7 15,-1 0 0-15,1 0 0 16,2 0 0-16,-5 0 0 16,0 1 1-16,0-1-1 15,-2 3 0-15,0-3-1 0,0 0 1 16,0 0 0 0,0 0 0-16,0 0 0 0,0 0 2 15,0 1-2-15,0 2 0 16,0-3 0-16,0 0 3 15,0 0 0-15,0 0 0 16,0 0-2-16,0 0 0 16,0 0 0-16,0 0 4 15,0 0-2-15,0 0 0 16,0 0 1-16,0 0 7 16,0 0-7-16,0 0-3 15,0 0 1-15,0 0 2 16,0 0-4-16,0 0 1 15,0 0 2-15,0 0-2 16,0 0 1-16,0 0-2 0,0 0 0 16,0 0 0-16,0 0 3 15,0 0-3-15,0 0 0 16,0 0 3-16,3 0-3 16,-1 0 2-16,2 0-2 15,-2 0 0-15,0-3-2 16,0 2 4-16,-2 1-3 15,0-3 2-15,4 3-2 16,-4 0 1-16,0 0 0 16,0 0 0-16,0 0 0 15,0 0 0-15,0-1-1 16,0 1-2-16,2-3 3 0,-2 2-2 16,0 1-2-1,2 0 4-15,-2 0 0 0,0 0-3 16,0 0 2-16,0 0-8 15,0 0 2-15,0 0-10 16,0 0 7-16,0 0 1 16,0 0 9-16,0 0 0 15,0 0 1-15,0 0 3 16,0 0-3-16,0 0 0 16,0-3-1-16,0 3 0 15,0-2 1-15,0 2 0 16,0 0-2-16,0 0 0 15,0 0 0-15,0 0 0 0,0 0 1 16,0 0 1-16,0-1-1 16,0 1 0-16,0 0 0 15,0 0 2-15,0 0-2 16,0 0 0-16,0 0-2 16,0 0 2-16,0 0 0 15,0 0-4-15,0 0 3 16,0 0 2-16,0 0-1 15,0 0 1-15,0 0-1 16,0 0 0-16,0 0 3 16,0 0-3-16,0 0 0 15,0 0-1-15,0 0-1 0,0 0 2 16,0 0-2-16,0 0 1 16,0 0-1-16,0 0 0 15,0 0 2-15,0 0-4 16,0 0 4-16,0 0 0 15,0 0-8-15,-4 0-30 16,-19 0-30-16,-10 3-150 16,-8-3-160-16</inkml:trace>
  <inkml:trace contextRef="#ctx0" brushRef="#br0" timeOffset="102609.61">27975 8829 36 0,'0'0'109'0,"0"0"-47"15,0 0-19-15,0 0 28 16,0 0-22-16,0 0-18 15,0 0-13-15,-29-5-14 16,20 5 1-16,-4 0 4 16,-5 0 6-16,1 0-2 15,-10 0 2-15,2 0 10 16,3 1-3-16,-3 3 16 16,10-2-2-16,3 2-21 0,6-2-9 15,3-2 1 1,1 1-6-16,2-1 1 0,0 0 4 15,9 3 0-15,27-1 23 16,15-2 21-16,16 2-20 16,17 0-5-16,22 0-7 15,23 0 14-15,29 2 4 16,23 0-3-16,10 2-9 16,2 0-8-16,-3-1 5 15,-12 0 4-15,-12-1-4 16,-18 0-4-16,-14-2 2 15,-21 2-12-15,-14 0 0 16,-19 0 1-16,-22 2-2 16,-16 0-2-16,-13 0-3 15,-9 2-1-15,-1-2 0 0,-2 2 0 16,3-2-1-16,3 0 2 16,-4-2 0-1,2 0-1-15,-6 1 1 0,-6-4-1 16,-2-1 3-16,-5 0-3 15,-2 0 2-15,0 0-1 16,0 0 2-16,0 0 3 16,0 0-5-16,0 0 3 15,0 0-3-15,0 0 0 16,0 0 1-16,0 0 0 16,0 0-2-16,0 0 1 15,0 0-1-15,0 0 1 16,0 0-1-16,0 0 0 15,0 0 0-15,0 0 0 0,0 0-1 16,0 0 1-16,0 0-2 16,0 0 1-16,0 0 0 15,0 0-8-15,0 0 6 16,0 0 2-16,0 0 1 16,0 2 0-16,0-2 1 15,0 0-1-15,0 0 1 16,0 0 0-16,0 0-1 15,0 0 3-15,0 3-1 16,0-3-2-16,0 0-2 16,0 0 1-16,0 0 1 15,0 0-1-15,0 0 1 16,0 0 1-16,0 0 2 0,0 0-3 16,0 0 0-1,0 0 0-15,0 0 0 0,0 0 0 16,0 0 1-16,0 0 0 15,0 0-1-15,0 0 0 16,0 0 1-16,0 0-1 16,0 0 1-16,0 0-1 15,0 0 3-15,0 0-1 16,0 0 3-16,0 0-3 16,0 0 0-16,0 0-2 15,0 0 0-15,0 0 0 16,0 0 1-16,0 0-2 15,0 0-1-15,0 0 2 0,0 0 0 16,0 0 0-16,0 0-2 16,0 0 6-16,0 0-4 15,0 0 0-15,0 0 0 16,0 0 0-16,0 0 0 16,0 0 1-16,0 0-1 15,0 0 0-15,0 0 2 16,0 0-2-16,0 0 0 15,0 0 0-15,0 0 0 16,0 0 0-16,0 0 0 16,0 0 0-16,0 0 0 15,0 0 2-15,0 0-1 0,0 0-1 16,0 0-2-16,0 0 2 16,0 0 0-16,0 0 1 15,0 0-2-15,0 0 2 16,0 0-1-16,0 0 3 15,0 0-3-15,0 0-3 16,0 0 3-16,0 0 2 16,0 0-2-16,0 0-2 15,0 0 2-15,0 0 1 16,0 0-1-16,0 0 0 16,0 0-2-16,0 0 2 15,0 0 0-15,0 0-1 16,0 0 1-16,0 0 0 15,0 0-1-15,0 0-3 0,0 0 4 16,0 0 0-16,0 0 0 16,0 0-2-16,0 0 2 15,0 0 0-15,0 0-1 16,0 0 0-16,0 0 0 16,0 0 1-16,0 0 1 15,0 0-1-15,0 0-1 16,0 0-1-16,0 0-9 15,0 0 2-15,0 0 0 16,0 0-2-16,0 0 9 16,0 0-8-16,0 0 4 15,0 0 1-15,0 0 0 16,0 0-2-16,0 0-5 0,0 0 0 16,0 0 0-1,0 0-2-15,0 0-4 0,0 0 8 16,0 0 3-1,0 0 0-15,0 0 0 0,0 0-5 16,0 0-4-16,0 0-5 16,0 0 4-16,0 0 1 15,0 0-6-15,0 0 1 16,0 0 3-16,0 0-2 16,0 0 8-16,0 0-4 15,0 0-46-15,0 0-67 16,0 0 69-16,0 0 17 0,0 0-17 15,0 0-8-15,0 0-10 16,0-3-108-16</inkml:trace>
  <inkml:trace contextRef="#ctx0" brushRef="#br0" timeOffset="105137.72">3361 9611 57 0,'0'0'66'0,"0"0"-48"16,0 0-12-16,0 0 3 16,0 0 23-16,0 0 4 15,0 0-11-15,-44 0 1 16,40-2 4-16,-1 0 5 16,-2 2 3-16,1 0 0 15,-3 0-8-15,-5 0-23 16,-3 0 0-16,-1 0-2 0,-3 4-1 15,4 4 0-15,1-2 4 16,5 0 4-16,5-2 1 16,1 0-4-16,3-2 0 15,2-2-6-15,0 2 1 16,15-2 13-16,35 0 27 16,23 0-2-16,23-2-9 15,15-10-20-15,12 4-9 16,6 0 1-16,9 2 0 15,9-4-4-15,19-2 0 16,7-4-1-16,12-6-12 16,-3 0 12-16,-10-4-10 15,-16 3 10-15,-29 4 0 0,-29 2 4 16,-31 5-8-16,-27 5 8 16,-18 3-1-16,-16 1 0 15,-6-1 27-15,0 2 51 16,0 0-39-16,0-1-33 15,-6-1-5-15,-3 4-4 16,3 0-8-16,4 0-43 16,2 0-113-16,0 0-21 15,2 0-164-15</inkml:trace>
  <inkml:trace contextRef="#ctx0" brushRef="#br0" timeOffset="111032.61">573 7843 243 0,'0'0'28'0,"0"0"24"15,0 0 6-15,0 0 2 16,0 0-9-16,0 0-1 16,0 0-13-16,0 0 16 0,-79-71-15 15,73 71-14 1,-1 0 9-16,5 0 2 0,-3 0-10 15,0 0-14 1,-3 0-7-16,-5 18-3 0,-1 6 8 16,3 6 7-16,1 4-1 15,6 5 7-15,4 2 10 16,0 4-12-16,0 1-12 16,0-2 8-16,12-2 1 15,1-3-9-15,3-8-5 16,6-5-2-16,-4-6 4 15,6-5-1-15,-2-9 0 16,3-4-4-16,2-2-8 16,4 0-7-16,20-17-32 0,5-11-65 15,-3-10-129 1,-12-8-224-16</inkml:trace>
  <inkml:trace contextRef="#ctx0" brushRef="#br0" timeOffset="111521.45">935 7703 185 0,'0'0'147'15,"0"0"-98"-15,0 0 31 0,0 0-19 16,0 0 20-16,0 0-39 15,-36-15 3-15,30 15-13 16,2 0-2-16,1 0 2 16,1 0-24-16,-5 6-7 15,0 16 1-15,-1 9 7 16,-1 2 8-16,5 5-2 16,1 4 2-16,3 1-8 15,0-3-8-15,0-2 2 16,16-2-1-16,4-8 0 15,0-8-4-15,-2-6 2 16,-7-8-9-16,0-5 0 0,-6-1-4 16,-1 0 13-1,5-10 13-15,-7-11-3 0,2-5-7 16,-4-4 0-16,0-1 1 16,0-1-4-16,-6 0 3 15,-7-2 2-15,1 2-5 16,-1 2-12-16,2 6 2 15,2 8-36-15,4 5 41 16,3 10-17-16,2 1-13 16,0 0-83-16,0 0-78 15,0 0 62-15,0 4-5 16</inkml:trace>
  <inkml:trace contextRef="#ctx0" brushRef="#br0" timeOffset="112031.61">1038 7550 356 0,'0'0'60'0,"0"0"45"16,0 0-32-16,0 0 15 15,0 0-31-15,0 0-33 16,-31 13-18-16,31 7 9 15,0 3-3-15,9 3-5 16,3 3 9-16,2 4-1 16,-3-1-9-16,-2-1 5 0,-4-2-1 15,-1-5-8-15,-4-7-1 16,0-8 4-16,0-2-1 16,0-6 3-16,0-1 30 15,0 0 53-15,0 0-3 16,0-10-34-16,-2-13-44 15,-5-2 0-15,0-7-9 16,5-6 3-16,2-6-2 16,0-2-2-16,0-1-4 15,2 6-10-15,14 6 14 16,7 11-3-16,1 8-3 16,5 8-7-16,0 6-1 15,2 2 4-15,0 2-3 0,-4 18 0 16,-4 7 4-16,-6 3 9 15,-5-1-6-15,-4 2-14 16,-4-4-35-16,-4 0-11 16,0-5-20-16,0-6-61 15,-6-8-20-15,-10-8-64 16</inkml:trace>
  <inkml:trace contextRef="#ctx0" brushRef="#br0" timeOffset="112682.79">1497 7331 300 0,'0'0'102'15,"0"0"-6"-15,0 0-9 16,0 0 12-16,0 0-6 16,0 0-28-16,-85-28-14 15,73 28-23-15,-3 0-21 16,2 14 0-16,-5 11 7 16,2 11 11-16,3 1-4 15,5 5-7-15,3 0-6 16,5 1 0-16,0-7-7 0,0-7 2 15,5-6-3 1,7-9 2-16,0-6-4 0,-5-8-7 16,1 0 9-16,3-12 10 15,5-18 7-15,-1-13-12 16,-1-7 0-16,-3-6-4 16,-7-6 6-16,-4-2-5 15,0-2 1-15,-2 1-2 16,-19 3 2-16,-14 2 1 15,0 4-1-15,-3 8 0 16,3 6 19-16,3 9-10 16,8 8 12-16,11 8-13 0,3 12 18 15,6 3-15-15,4 2 0 16,0 0-7-16,0 0-7 16,0 0-9-16,0 15 7 15,10 14 0-15,11 9 2 16,4 8 0-16,2 4 0 15,-3 4 1-15,-2 2 0 16,3 2-1-16,-3-1 0 16,1-1 1-16,-2-4-1 15,-2-6 0-15,-1-5-21 16,-3-12-22-16,1-7-35 16,1-6-44-16,1-13-104 15,-5-3-93-15</inkml:trace>
  <inkml:trace contextRef="#ctx0" brushRef="#br0" timeOffset="112952.59">1641 7117 467 0,'0'0'137'16,"0"0"-7"-16,0 0-75 15,0 0-14-15,0 0-14 16,0 0-24-16,0 43 20 16,14-12 27-16,-1 0-13 15,1 5-1-15,-3-2-25 0,0-2-2 16,0-7-8-16,-2-5 1 16,-3-8-2-16,-1-7-50 15,-3-2-58-15,0-3-85 16,-2-10 6-16</inkml:trace>
  <inkml:trace contextRef="#ctx0" brushRef="#br0" timeOffset="113163.78">1475 6840 468 0,'0'0'118'16,"0"0"4"-16,0 0-66 15,0 0-48-15,0 0-8 16,0 0-8-16,-17 23 7 0,36-2-9 16,8-2-51-16,2-9-37 15,0 0 5-15,2-7-30 16,-2-3-188-16</inkml:trace>
  <inkml:trace contextRef="#ctx0" brushRef="#br0" timeOffset="113373.35">1784 6757 436 0,'0'0'151'15,"0"0"-20"-15,0 0-47 16,0 0-11-16,0 0-40 16,0 0-6-16,-24 68 5 15,44-34 5-15,7 1-9 16,0 5-16-16,1 4-9 15,-4 2-3-15,-1 2-5 16,-8 0-84-16,-12-1-112 16,-3-10-156-16</inkml:trace>
  <inkml:trace contextRef="#ctx0" brushRef="#br0" timeOffset="113780.91">1764 6972 541 0,'0'0'94'0,"0"0"59"15,0 0-94-15,41-103-8 16,-15 76-30-16,3-5-9 16,4 4-8-16,-2-1-1 15,-2 7-3-15,-9 4-16 16,-6 4-14-16,-7 1 20 15,-7 5 10-15,0-3 0 16,0 3 0-16,0 6 7 16,0-2 14-16,0 4 2 15,0 0 4-15,0 0-17 0,0 0-7 16,0 2-3-16,0 16 6 16,0 6 17-16,6 2 15 15,5 4-14-15,1 2 0 16,-1-1 0-16,-1 3-18 15,2-2-3-15,-3-3-3 16,-3 0-10-16,-1-6-41 16,-5-2-70-16,0-6-35 15,-3-10-62-15,-20-5-23 16</inkml:trace>
  <inkml:trace contextRef="#ctx0" brushRef="#br0" timeOffset="113960.41">1773 6353 469 0,'0'0'124'16,"0"0"-124"-16,0 0-10 16,0 0 10-16,0 0 3 15,0 0-3-15,63 61-35 16,-34-57-58-16,-1-4-123 15</inkml:trace>
  <inkml:trace contextRef="#ctx0" brushRef="#br0" timeOffset="114331.31">2156 6364 368 0,'0'0'160'16,"0"0"-95"-16,0 0-29 15,0 0 43-15,-62 111 10 16,55-77-33-16,7 2-32 16,0 3-3-16,0-1-6 15,18-3-9-15,4-1 2 16,3-8-2-16,-3-8-6 16,-4-10-2-16,-4-6 2 0,-4-2 0 15,1-10 7-15,-1-18 2 16,-6-10-6-16,-4-6-1 15,0 3 6-15,0-4-1 16,-12 4-2-16,-7 2-3 16,-6 1-2-16,3 6 5 15,2 10-3-15,4 8-2 16,10 9 0-16,-1 5-1 16,7 0-27-16,0 19-67 15,0 5-13-15,0-1-139 16,11-8 12-16</inkml:trace>
  <inkml:trace contextRef="#ctx0" brushRef="#br0" timeOffset="114746.54">2343 6254 452 0,'0'0'158'0,"0"0"-45"16,0 0-24-16,0 0-8 15,0 0-52-15,0 0-20 16,0-7-2-16,9 24-2 16,5 7 10-16,-5 8-6 15,-3 4-1-15,-6 0-1 16,0 1-7-16,0-5 3 0,-2-9 5 16,-9-10-4-1,2-5 2-15,0-8 1 16,2 0 8-16,-1-7-3 0,-4-16-9 15,5-10-1-15,3-5 0 16,4-3 1-16,0-6-3 16,0 3 1-16,11 0 2 15,11 6-3-15,5 9 0 16,2 10-1-16,3 9 1 16,3 8-7-16,-2 2 4 15,8 0-4-15,-5 20-22 16,-9 8 7-16,-10 5-2 15,-13 6-41-15,-4-3-30 0,0-4-86 16,-6-8-15 0,-9-10-66-16</inkml:trace>
  <inkml:trace contextRef="#ctx0" brushRef="#br0" timeOffset="115431">2815 5949 470 0,'0'0'136'16,"0"0"-3"-16,0 0-43 16,0 0-25-16,-115 65-7 0,108-47-2 15,5 2-40-15,2 3-8 16,0-1-3-16,0 0-3 15,0 1 2-15,0-4-4 16,0 0 1-16,5-5-1 16,1-2-15-16,-3-7-1 15,-1-2-15-15,-2-3 10 16,0 0 21-16,0 0 8 16,0-11 1-16,0-10-5 15,0-2 21-15,0-2-5 16,0-3 7-16,0 4-7 15,0 2-8-15,0 5-3 16,0 9-4-16,0 7 4 0,2 1-9 16,2 0 0-1,7 0-19-15,1 1 11 0,3 14 6 16,-1-1 2-16,1-3 0 16,3 4-1-16,-3-5 3 15,3-4 0-15,-2-1-2 16,-3-5 0-16,0 0 1 15,-3 0 4-15,-4-2 10 16,1-17 15-16,-3-7 10 16,1-3-23-16,-1-7-8 15,1-6-2-15,2-6-1 16,-1-4-3-16,3-4 1 0,-5 0-3 16,-4 3 8-1,0 9 0-15,-2 13 12 0,-13 12-6 16,-1 12 0-16,1 7-9 15,-4 18-6-15,-2 26-5 16,0 16 4 0,11 8 0-16,10 0 1 0,0-1-5 15,31-8-12-15,15-2-13 16,12-7-34-16,5-4-27 16,-3-8-130-16,-9-10-212 15</inkml:trace>
  <inkml:trace contextRef="#ctx0" brushRef="#br0" timeOffset="116028.7">294 8572 119 0,'0'0'100'15,"0"0"25"-15,0 0 29 16,0 0-2-16,0 0-25 15,0 0-50-15,7-14-25 16,64-30-19-16,42-26 10 0,52-27 4 16,47-24-7-1,39-23 4-15,34-17-18 16,10-17 11-16,6-18-6 0,-3-2-10 16,-12-2 2-16,-26 4-7 15,-35 25-12-15,-60 32-1 16,-58 38 0-16,-51 43-3 15,-32 22 2-15,-19 20-6 16,-5 15 3-16,0 1-20 16,-13 17-60-16,-6 20-63 15,1 1-80-15,5-6-273 16</inkml:trace>
  <inkml:trace contextRef="#ctx0" brushRef="#br0" timeOffset="126824.13">353 9196 191 0,'0'0'41'0,"0"0"35"15,0 0-12-15,0 0-28 16,0 0 14-16,0 0 8 0,0 0-15 16,0 0 7-16,-31-16 19 15,27 14-6-15,2 2 26 16,-1-2-10-16,1 2-28 16,2 0 22-16,0 0-38 15,-2 0-15-15,2 0-6 16,0 0-14-16,0 0-5 15,0 12-5-15,0 10 1 16,0 8 9-16,0 2 4 16,0 2-3-16,0-2 3 15,0-2-2-15,7-2-1 16,-5-2-1-16,0-4-4 16,0-1-36-16,1-5-39 15,-1-4-27-15,-2-8-78 16,0-4-61-16</inkml:trace>
  <inkml:trace contextRef="#ctx0" brushRef="#br0" timeOffset="127019.18">232 8919 481 0,'0'0'31'15,"0"0"-18"-15,0 0-13 16,0 0-6-16,0 0-30 16,0 0 33-16,39 32-45 0,-14-9-56 15,1-4-192-15</inkml:trace>
  <inkml:trace contextRef="#ctx0" brushRef="#br0" timeOffset="127468.97">567 9204 103 0,'0'0'396'16,"0"0"-382"-16,0 0-14 16,0 0 0-16,0 0 26 15,0 0 23-15,39 72-24 0,-31-52-6 16,1 0 2-16,-7-4-1 15,-2-2-6-15,0-4 0 16,0-3 11-16,0-3-4 16,-2-1 19-16,-7-3 8 15,-1 0 11-15,0 0-4 16,-1 0-10-16,3 0-6 16,-4-14-12-16,3-4-1 15,3-4-8-15,1-4 4 16,5-4-10-16,0 0-6 15,0 0-4-15,18 6-1 16,6 4 6-16,-3 8-6 16,3 8-2-16,10 4-3 15,-6 0-1-15,6 0-3 0,0 14-13 16,-15 8 4-16,-1 3 5 16,-3 2-10-16,-5 1-12 15,-6-2-24-15,-4-2-21 16,0-2-31-16,0-6-47 15,0-10-89-15</inkml:trace>
  <inkml:trace contextRef="#ctx0" brushRef="#br0" timeOffset="128082.98">1100 9075 359 0,'0'0'44'0,"0"0"33"15,0 0 6-15,0 0-4 16,0 0-5-16,0 0 2 15,-120-56-20-15,102 56-25 16,-2 0 8-16,-2 0-32 16,-1 13 0-16,3 5 0 0,-2 6-6 15,4 3 0-15,5 8-1 16,-1-3-1-16,12-4 0 16,2-6 1-16,0-6-6 15,0-6-3-15,0-5-4 16,6-5-7-16,4 0 13 15,7-11 7-15,6-15 70 16,2-10-39-16,-1-8-26 16,-2-6 3-16,-4-8 7 15,-7-4 2-15,-4-3-10 16,-7 0-5-16,0 8 0 16,0 3 5-16,-9 9 0 15,-2 12 10-15,5 12 17 0,-2 13 5 16,6 7-22-1,2 1-16-15,0 0-1 0,0 22-36 16,0 14 13-16,0 11 23 16,0 4 0-16,0 1 3 15,10-2-1-15,0-2-2 16,3-4-11-16,3-4-11 16,3-5-34-16,0-4-46 15,1-4-22-15,-5-10-70 16,-3-11-135-16</inkml:trace>
  <inkml:trace contextRef="#ctx0" brushRef="#br0" timeOffset="128721.27">1203 8985 352 0,'0'0'27'16,"0"0"13"-16,0 0 96 16,0 0-18-16,0 0-75 15,0 0-14-15,64-114 3 16,-55 75 0-16,-6 2-24 16,-3 0 4-16,0 5 14 0,0 6 25 15,-10 7-5 1,-1 6 0-16,5 8-10 0,4 5 11 15,-3 0-45 1,-4 1-2-16,-6 26-32 0,-1 8 32 16,-1 10-1-16,0 3 1 15,9 1 0-15,1-4 2 16,7-5-2-16,0-8-5 16,0-10 0-16,9-5-43 15,14-12 5-15,8-5-9 16,4-1 23-16,9-26 6 15,-1-11-45-15,1-7-18 16,-2-8-34-16,-5-7-33 16,-11-4 37-16,-10-5 32 0,-16 1 30 15,0-2 54-15,-7 4 46 16,-15 11 47-16,-1 14 3 16,6 16 58-16,5 14-15 15,6 8-15-15,-1 3-33 16,3 0-70-16,2 23-21 15,0 15-3-15,2 12 3 16,0 6 1-16,4 6 3 16,15 4-3-16,6 5-1 15,-2 6 0-15,-3 6 0 16,-3 1 2-16,-6 1-4 16,-4-6-5-16,-2-8-18 15,-3-11-85-15,2-16-3 0,1-14 2 16,-1-16-37-1,0-14 27-15,-1 0-70 0</inkml:trace>
  <inkml:trace contextRef="#ctx0" brushRef="#br0" timeOffset="129031.64">1464 8668 251 0,'0'0'54'16,"0"0"132"-16,-18-106-43 15,18 84-112-15,4 4-9 16,21 3-2-16,8 7-17 0,7 2-3 16,1 6 0-1,-4 0 0-15,-6 0-13 0,-11 7-19 16,-6 9-8-16,-10 2 25 16,-4 4 5-16,0 6 10 15,-20 2 6-15,-12 0 52 16,-7-2-1-16,1-6 3 15,0-3-19-15,7-7-7 16,6-6-27-16,7-5 1 16,7-1-8-16,5 0-15 15,6 0-91-15,0-17-115 16</inkml:trace>
  <inkml:trace contextRef="#ctx0" brushRef="#br0" timeOffset="129415.54">1726 8617 206 0,'0'0'220'16,"0"0"-102"-16,0 0-33 15,0 0-41-15,0 0-6 16,34-116-7-16,-26 77-8 15,0-5 0-15,-4 2-9 16,-4 4-7-16,0 6 2 16,-2 5 4-16,-12 5-2 0,1 8 6 15,4 6 1-15,0 6 2 16,4 2 9-16,-1 0-29 16,-3 20-13-16,-3 10 10 15,2 11 3-15,3 4 1 16,3 6-1-16,4-5 1 15,0-5 0-15,0-5-1 16,6-9 0-16,9-9-8 16,6-6-28-16,4-11-23 15,4-1-11-15,2-1-57 16,-2-25-21-16,-5-10-124 16</inkml:trace>
  <inkml:trace contextRef="#ctx0" brushRef="#br0" timeOffset="129799.5">1905 8201 128 0,'0'0'243'16,"0"0"-165"-16,0 0-77 15,0 0-1-15,0 0 35 16,0 0 35-16,0 73-37 16,0-46-10-16,0 1-7 15,0-1-8-15,0-5-1 16,0-1-1-16,0-8-5 15,-3-5 8-15,1-4 2 16,-2-4 24-16,-1 0 73 16,-2-6 6-16,1-16-99 15,1-6-3-15,3-4-4 0,2-4-1 16,0 2-7-16,7-3-2 16,15 5 2-16,10 3-3 15,1 4 0-15,0 11 1 16,-4 7-6-16,-2 7 7 15,-5 0-19-15,-2 9-2 16,-7 17 4-16,-3 3 3 16,-10 4 13-16,0 4-5 15,0-4-7-15,-10-4-7 16,-5-4-21-16,-1-11-50 16,1-5-36-16,2-9-127 0</inkml:trace>
  <inkml:trace contextRef="#ctx0" brushRef="#br0" timeOffset="130380.79">2368 7986 430 0,'0'0'102'16,"0"0"-27"-16,0 0-37 0,0 0 25 15,0 0-2-15,-129-61 0 16,102 61-8-16,2 0 12 16,3 0-33-16,5 6-11 15,-2 16-14-15,2 10 0 16,3 4-4-16,8 6 0 15,1-2-3-15,5-4 0 16,0-7-4-16,3-11-11 16,10-3-24-16,-2-11 13 15,2-4-4-15,3-4 29 16,2-22 1-16,4-13 10 16,-5-6-1-16,-1-8-5 15,-5-6 0-15,1-3 0 0,-8-1 10 16,3 2 18-1,-7 0 5-15,0 5 0 0,0 8-12 16,0 12 8-16,-7 11 12 16,1 15-21-16,1 9-2 15,5 1-4-15,-3 1-18 16,3 28-28-16,0 11 26 16,0 8 2-16,0 4 0 15,0 4 1-15,0 0-1 16,8 3-4-16,-4-3-30 15,5-6-38-15,-3-6-30 16,-1-6-34-16,2-12-31 16,-3-12-119-16</inkml:trace>
  <inkml:trace contextRef="#ctx0" brushRef="#br0" timeOffset="130806.1">2642 7756 540 0,'0'0'105'0,"0"0"17"15,0 0-63-15,-122 16-33 16,90 5 31-16,6-4-15 16,13 3-21-16,5-1-10 0,4-1-8 15,4-3 2 1,0 0-2-16,0-4-3 0,0-1-5 15,0-3-4-15,2-5-13 16,4-2-8-16,2 0 11 16,1 0 19-16,1-5 11 15,4-13 17-15,-3-4-7 16,3-2-8-16,-3-2 1 16,-5 0 14-16,1 4-9 15,-5 4-6-15,-2 5 16 16,0 9 6-16,0 2-5 15,0 2-16-15,0 0-14 16,0 13-30-16,5 13 15 16,-1 6 15-16,1 3-1 0,-3-3 0 15,0-3-30-15,2-5-35 16,3-5-38-16,0-8-6 16,0-8-73-16,1-3-71 15</inkml:trace>
  <inkml:trace contextRef="#ctx0" brushRef="#br0" timeOffset="131193.04">2738 7672 441 0,'0'0'134'0,"0"0"17"16,0 0-109-16,0 0-33 15,0 0 2-15,0 0 31 0,-11 46-11 16,4-21-9-1,0-4-9-15,-1 1-3 0,-1-2-6 16,1-6 4-16,4-4-2 16,2-4-3-16,2-6-3 15,0 0 18-15,0 0 62 16,0-16 25-16,0-11-93 16,0-6-10-16,2-3 6 15,14 0-8-15,6 0 6 16,0 6-4-16,1 5 0 15,-4 10-2-15,0 7-8 16,-9 8-13-16,4 0-22 16,-5 9 24-16,0 18 3 15,0 3 11-15,-5 0-5 0,1-1-4 16,-3-6-29-16,0-2-35 16,-2-7-29-16,0-3-55 15,0-11-48-15,0 0-188 16</inkml:trace>
  <inkml:trace contextRef="#ctx0" brushRef="#br0" timeOffset="131614.45">2909 7467 538 0,'0'0'159'15,"0"0"-50"-15,0 0-55 16,0 0-41-16,0 0-6 0,0 0-1 15,-55 43 2 1,45-28-8-16,6 2 3 0,4-3-1 16,0-1-4-16,0 0 1 15,0-5-14-15,14-2-12 16,1-6-10-16,1 0 12 16,-1 0 25-16,1-18 1 15,-3-8 7-15,-4-2-4 16,-4-4 0-16,-5-1 12 15,0 3 23-15,0 4 28 16,0 5-5-16,-7 11 4 16,2 5-7-16,3 5-5 0,0 0-43 15,0 8-11-15,-5 16-12 16,5 8 12-16,2 0 1 16,0 0-1-16,11-5-7 15,20-7-19-15,11-9-42 16,14-7-8-16,13-4-67 15,5-4-101-15,-3-27-309 16</inkml:trace>
  <inkml:trace contextRef="#ctx0" brushRef="#br0" timeOffset="138024.47">32913 3777 12 0,'0'0'95'0,"0"0"-41"16,0 0-4-16,0 0 1 16,0 0 4-16,0 0 0 15,0 0 12-15,0 0 7 16,0-13-15-16,0 13-8 16,0 0 1-16,0 0-2 15,0 0 4-15,0-2 2 16,0 2 1-16,0 0-18 15,0 0-14-15,0 0-20 16,0 0-5-16,0 0-13 16,0 9-5-16,0 13 18 15,4 5 0-15,-2 3-1 0,-2-2 1 16,2 0 0-16,1 0 0 16,-1-5 0-1,0-6 4-15,4-3 0 0,-3-10-3 16,2-2 15-16,-3-2 9 15,0 0 47-15,9-8 24 16,7-15-38-16,11-12-53 16,5-3 0-16,-5-4-5 15,4-2 5-15,-2 2-4 16,2 0 0-16,3 1 2 16,-1 7-3-16,-3 8 0 15,-3 3 0-15,-7 12-1 16,-7 5-1-16,-5 2 2 15,-4 4-25-15,1 0-10 16,-1 0-15-16,-4 16 6 16,-2 8-34-16,-4 6-7 0,-44 2-31 15,-29-3-106-15,-27-12-315 16</inkml:trace>
  <inkml:trace contextRef="#ctx0" brushRef="#br0" timeOffset="141919.88">20310 10743 178 0,'0'0'54'16,"0"0"-34"-16,0 0-5 16,0 0 11-16,0 0 14 15,0 0-8-15,0 0 0 16,0 0-21-16,10 7-6 16,-8-6-5-16,-2 5-4 15,0-3 4-15,0 1 6 16,0 0 5-16,0-2 22 0,-14-2 17 15,3 0 1-15,-4 0-4 16,-1 0 2-16,-2 0 5 16,-2 0-16-16,2 0-19 15,1 0-6-15,-1 0-1 16,-1 0-6-16,6-2-1 16,5 2-3-16,1-2 1 15,7 2 2-15,0 0-5 16,0 0 1-16,0 0-2 15,0 0 1-15,18 0-3 16,25 0 3-16,23 0 12 16,32 0-7-16,29 0-5 15,31-6 3-15,39-3-2 16,38 1-1-16,35-5-2 16,19 1 1-16,12-3 1 0,-14 0 49 15,-17-5-17-15,-33 2 22 16,-50 1-9-16,-54 6 5 15,-50 4-38-15,-39 1-12 16,-28 4 0-16,-12 1-4 16,-4 1 0-16,0 0-1 15,-22 0-30-15,-11 0-94 16,-3 0-70-16,7-5-229 16</inkml:trace>
  <inkml:trace contextRef="#ctx0" brushRef="#br0" timeOffset="155752.76">24139 9154 94 0,'0'0'186'0,"0"0"-130"15,0 0-2-15,0 0 2 16,0 0 5 0,0 0-5-16,0 0-22 0,-14-53-27 15,14 53 2-15,0 0-5 16,0 0 8-16,0 0 17 16,0 0 10-16,0-1-2 15,0 1-3-15,-2-3-24 16,-1 2 13-16,-1-3 39 15,2 2-32-15,0 0 10 16,0 2-9-16,2 0-1 0,-3 0-8 16,1 0-22-1,-7 0-4-15,-2 22-3 0,-7 6 7 16,0 3 1 0,2 0 3-16,1-3-1 0,1-2-3 15,3-2 0-15,5-3-1 16,2-2 1-16,-4 0 0 15,6-5-30-15,-2 2-45 16,2-7-19-16,2-3-18 16,0-6-68-16,0 0-84 15</inkml:trace>
  <inkml:trace contextRef="#ctx0" brushRef="#br0" timeOffset="156239.85">24139 8924 279 0,'0'0'65'16,"0"0"-20"-16,0 0 13 15,0 0-6-15,0 0 18 16,-116-27-24-16,86 27-6 15,-5 0-21-15,-3 10 8 16,-2 14 5-16,-2 7 3 16,0 8-7-16,3 10-8 15,3 11-3-15,5 6-3 0,7 9-4 16,9 4 2-16,10-1 0 16,5-4-3-16,2-7-6 15,27-11 5-15,5-10-4 16,10-12-2-16,3-12 8 15,9-11-1-15,4-11 7 16,7-3 20-16,2-30 16 16,-3-10-27-16,-5-9-2 15,-12-11 18-15,-16-11-18 16,-15 0-11-16,-18-6-4 16,0 0-8-16,-11 4 0 15,-23 7-1-15,-7 14-12 16,-11 13-6-16,-8 15-16 0,-7 17-38 15,-5 10-66-15,3 0-46 16,9 12-167 0</inkml:trace>
  <inkml:trace contextRef="#ctx0" brushRef="#br0" timeOffset="157320.85">28762 9172 318 0,'0'0'101'0,"0"0"0"15,0 0-17 1,0 0 5-16,0 0-4 0,0 0-17 16,0 0-6-16,27-93 4 15,-1 83-55-15,0 4-1 16,-3 3 1-16,-5 0-10 15,-7 3-2-15,-5 0 0 16,0 3-13-16,-6 16-9 16,0 9 9-16,0 9 8 15,-25 5 1-15,-11 2 5 16,-6-2 0-16,-3-2-4 16,2-6 4-16,6-6 0 0,8-9 0 15,12-8 1-15,7-5-2 16,8-6 2-16,2 0-1 15,0 0 12-15,2 0 39 16,25-6-27-16,18-11-24 16,13-2-14-16,11 0-6 15,0-2-3-15,-3 0-36 16,-3-2-13-16,-10-4-6 16,-6-2-60-16,-11-7-82 15,-5-5-153-15</inkml:trace>
  <inkml:trace contextRef="#ctx0" brushRef="#br0" timeOffset="157705.57">29058 8869 184 0,'0'0'49'16,"0"0"56"-16,0 0-23 16,-145-18-2-16,96 18-12 15,-5 8-16 1,-1 14-8-16,-5 6-7 0,0 6-13 15,0 4-11-15,-1 5-4 16,6 2 7-16,3 4 19 16,10 7-19-16,9 4-2 15,12 5-3-15,11 0 12 16,10 2-8-16,0-8-12 16,8-6 7-16,30-11-7 15,18-12 3-15,16-14 3 0,12-16 36 16,13 0 9-16,4-20-15 15,2-16 10-15,-10-8 2 16,-14-8-21-16,-19-6 4 16,-23-7-18-16,-21-1 3 15,-16-4-16-15,-9 0 1 16,-31 3-4-16,-9 5-10 16,-9 7-33-16,-5 13 4 15,-1 13-48-15,-7 19-54 16,-12 10-103-16,-6 0-262 15</inkml:trace>
  <inkml:trace contextRef="#ctx0" brushRef="#br0" timeOffset="163066.93">25281 8682 23 0,'0'0'9'0,"0"0"-4"16,0 0 3-16,0 0 4 15,0 0-12-15,0 0 4 0,0 0-4 16,0 0 1 0,42-11-1-16,-42 11 1 0,0 0-2 15,-8 0-13-15</inkml:trace>
  <inkml:trace contextRef="#ctx0" brushRef="#br0" timeOffset="178724.12">26570 11681 67 0,'0'0'89'15,"0"0"-79"-15,0 0-4 16,0 0 33-16,0 0 24 16,0 0 7-16,0 0-37 15,-32 0-19-15,30-5 3 0,2 1 7 16,-2 0-6-16,-1 0-3 15,3 2-1-15,-2 0 2 16,0 0 1-16,2 2 12 16,-3-2 13-16,1 2-5 15,0 0-9-15,-2-2-6 16,-1 2 1-16,3-1-7 16,-2 1 0-16,4-3 1 15,0 1 2-15,0 2-4 16,0-2-8-16,0 2-2 15,0 0-2-15,0 0-3 16,0 0-3-16,0 0-7 0,2 0 10 16,25 4 7-16,15 6 4 15,14 1-3-15,15-4-4 16,12 2 1 0,4 0-2-16,11-2 0 0,6-2-3 15,5 1 0-15,0 1 2 16,3-6 1-16,-1-1-2 15,5 0 0-15,-4 0-2 16,-4 0 2-16,4-4 2 16,0-3 6-16,-4-1 6 15,0 1-6-15,-10 1 4 16,-17 0 9-16,-15 0-9 16,-18 4-5-16,-14 2-2 0,-10 0-2 15,-11 0-3-15,-5 0-2 16,-8 0-5-16,0 0-15 15,0 0 10-15,0 0-8 16,0 0 5-16,0 0 13 16,0 0 2-16,0 0-1 15,0 0 0-15,0 0 4 16,0 0-1-16,0 0-3 16,0 0 4-16,0 0 2 15,0 0-1-15,0 0 5 16,0 0-2-16,0 0-4 15,0 0 2-15,0 0-3 0,0 0-3 16,0 0 6 0,0 0-6-16,0 0 4 0,0 0-4 15,0 0 7-15,0 0-7 16,0 0 1-16,0 0-1 16,0 0 0-16,0 0 3 15,0 0-2-15,0 0 2 16,0 0-1-16,0 0 0 15,0 0-1-15,0 0 2 16,0 0-1-16,0 0-2 16,0 0 2-16,0 0-2 15,0 0 1-15,0 0 2 16,0 0-3-16,0 0 9 16,0 0 0-16,0 0 5 15,0 0-1-15,0 0-1 0,0 0 0 16,0 0-3-16,0 0 4 15,0 0-3-15,0 0 0 16,0 0-4-16,0 0-1 16,0 0-3-16,0 0 2 15,0 0-3-15,0 0-1 16,0 0 0-16,0 0-2 16,0 0-2-16,0 0 3 15,0 0-3-15,0 0 3 16,0 0-1-16,0 0 2 0,0 0 2 15,0 0-2 1,0 0 0-16,0 0 1 0,0 0-1 16,0 0 0-16,0 0 1 15,0 0 0-15,0 0-2 16,0 0 2-16,0 0-1 16,0 0 0-16,0 0-1 15,0 0-1-15,0 0 1 16,0 0-1-16,0 0 1 15,0 0 1-15,0 0-2 16,0 0 0-16,0 0 2 16,0 0 0-16,0 0 0 15,0 0 1-15,0 0-2 16,0 0 2-16,0 0-1 16,0 0 0-16,0 0-1 0,0 0 1 15,0 0 0-15,0 0 0 16,0 0-1-16,0 0-1 15,0 0-1-15,0 0 1 16,0 0-4-16,0 0 2 16,0 0 4-16,0 0-1 15,0 0 1-15,0 0 0 16,0 0 0-16,0 0-1 16,0 0 2-16,0 0-1 15,0 0 0-15,0 0-3 16,0 0 3-16,0 0-1 15,0 0-2-15,0 0 1 0,0 0-2 16,0 0-2 0,0 0 0-16,0 0 2 0,0 0-6 15,0 0 1-15,0 0 1 16,0 0 5-16,0 0 3 16,0 0-2-16,0 0 2 15,0 0 0-15,0 0-1 16,0 0 1-16,0 0 0 15,0 0 0-15,0 0 0 16,0 0 0-16,0 0 1 16,0 0-1-16,0 0 1 15,0 0-2-15,0 0 2 16,0 0-1-16,0 0 0 0,0 0 1 16,0 0-1-1,0 0 0-15,0 0 3 16,0 0-3-16,0 0 1 15,0 0 0-15,0 0 1 0,0 0-1 16,0 0-1-16,0 0 2 16,0 0-1-16,0 0 0 15,0 0 1-15,0 0-1 16,0 0 0-16,0 0-1 16,0 0 5-16,0 0-5 15,0 0 0-15,0 0 1 16,0 0 0-16,0 0-2 0,0 0 1 15,0 0 0 1,0 0 0-16,0 0-2 0,0 0 2 16,0 0 0-16,0 0 0 15,0 0 1-15,0 0-2 16,0 0 2-16,0 0-2 16,0 0 3-16,0 0-3 15,0 0 1-15,0 0 0 16,0 0-1-16,0 0 1 15,0 0 0-15,0 0 0 16,0 0-1-16,0 0 1 16,0 0-4-16,0 0 3 15,0 0-3-15,0 0 1 16,0 0-2-16,0 0 1 16,0 0 4-16,0 0 0 0,0 0 0 15,0 0-1-15,0 0 1 16,0 0 1-16,0 0 0 15,0 0-1-15,0 0 0 16,0 0 0-16,0 0 1 16,0 0-3-16,0 0 2 15,0 0 0-15,0 0-2 16,0 0-4-16,0 0 3 16,0 0 3-16,0 0 0 15,0 0 0-15,0 0-1 16,0 0 2-16,0 0-1 15,0 0 0-15,0 0 1 16,0 0 0-16,0 0-1 0,0 0 0 16,0 0-1-16,0 0-1 15,0 0 2-15,0 0-4 16,0 0-3-16,0 0-9 16,0 0 6-16,0 0 3 15,0 0 2-15,0 0 5 16,0 2 0-16,0-2 1 15,0 0-1-15,0 0 1 16,0 0-1-16,0 0 0 16,0 0 0-16,0 0 0 15,0 0 0-15,0 0 0 16,0 0-1-16,0 0 1 0,0 0-2 16,0 3 0-1,0-3 2-15,0 0-6 16,0 0 5-16,0 0-1 15,0 0 0-15,0 0-4 0,0 2 6 16,0-2-3-16,0 0 1 16,0 0 1-16,0 0 0 15,0 1-1-15,0-1 1 16,0 0-6-16,0 0 3 16,0 0-1-16,0 0-6 15,0 3-1-15,0 0-9 16,0 1-44-16,0 2-71 0,0-3-40 15,0-3-71 1</inkml:trace>
  <inkml:trace contextRef="#ctx0" brushRef="#br0" timeOffset="186359.34">8388 12347 25 0,'0'0'49'16,"0"0"-9"-16,0 0 14 16,0 0-14-16,0 0-6 15,0 0 12-15,0 0-10 16,5-19-9-16,-5 19-9 15,0 0-9-15,0 0-2 16,0 0 18-16,-12 0 5 16,2 0-4-16,-2 0-1 15,1 0 16-15,2 0 1 0,0 0-6 16,2 0-8-16,3 0 1 16,2 0-2-16,0 0-3 15,2 0-8-15,0 0 5 16,0 0-5-16,0 0-3 15,0 2-13-15,10-2 2 16,31 0 14-16,22 0 6 16,26 0-12-16,19 0 3 15,21-8-8-15,17-2-2 16,10-2 1-16,6 1 5 16,6-4 5-16,0 1-4 15,-2 1 5-15,-10 0-3 16,-14-1-4-16,-22 0 1 15,-17 2-2-15,-19 0 0 16,-19 3 6-16,-18 2-4 0,-18 3 2 16,-14 1 3-16,-7 3 1 15,-8-1-3-15,0-1 17 16,0-1-6-16,0 3-5 16,0-1-8-16,0 1 3 15,-12-2-9-15,3 2-4 16,5 0 0-16,2-3-3 15,2 3-68-15,-12-1-145 16,-10-19-227-16</inkml:trace>
  <inkml:trace contextRef="#ctx0" brushRef="#br0" timeOffset="197082.51">3181 14702 143 0,'0'0'55'15,"0"0"-17"-15,0 0 30 16,0 0-12-16,0 0 0 16,0 0-16-16,0 0-10 15,-7 0-7-15,7 0-12 16,-2 0 1-16,2 0 8 16,-2 0-7-16,2 0-4 0,0 0-2 15,0 0-3 1,0 0 5-16,0 0-3 0,0 0 4 15,0 0-9 1,20 0 3-16,16 0-1 0,8 0 38 16,10 0 0-16,4 0-22 15,4 0-8-15,7 0-9 16,7 0 3-16,8-11-4 16,12-3 6-16,5-7-3 15,1-1 1-15,0 2 3 16,-6 2 21-16,-5 5-3 15,-4 4-8-15,-4 5-6 16,-10 4-4-16,-8 0-8 16,-9 0 0-16,-5 0-2 15,-7 0 5-15,-1 0-4 16,2 0 2-16,2 0 0 0,6 0-1 16,5 0 4-16,4-10-4 15,2 2 1-15,1-1 9 16,-7 6-9-16,-4 2-2 15,-5-2 6-15,-5 3-5 16,-2 0 3-16,1 0-3 16,1 0 0-16,4-6 2 15,0 0-2-15,4 0 0 16,1 0 0-16,1-4 1 16,-3 5 6-16,-4 1-7 15,-7 1 0-15,-3 3 0 0,-5 0 1 16,-6 0-1-16,-1 0-1 15,-4 0-1-15,-2 0-3 16,-1 3-1-16,-1 0-1 16,2-2 3-16,-3 4 4 15,-1-1 0-15,-2 2-1 16,-4-2-7-16,2-2-14 16,-4 4-13-16,2-2-8 15,-2 2-34-15,-3-6-62 16,-4 0-79-16</inkml:trace>
  <inkml:trace contextRef="#ctx0" brushRef="#br0" timeOffset="197899.63">7192 14887 295 0,'0'0'214'0,"0"0"-126"16,0 0-28-16,0 0-27 15,0 0 18-15,0 0 4 16,57-19-27-16,-16 16-19 15,10-1 3-15,9 2-2 16,10 2 8-16,3 0 0 16,2 0 8-16,10-2-3 15,11-4 3-15,15-7-11 16,14 4 21-16,4-9-5 16,8 1 9-16,-8 0-10 15,-5 1-8-15,-13 3 2 0,-14 5-1 16,-22 7 0-16,-19 1-8 15,-18 0-15-15,-16 0 4 16,-13 5-4-16,-5 3-3 16,-4-6-1-16,0 1 4 15,0-2 2-15,0-1-2 16,0 0 1-16,0 0 2 16,0 0-1-16,0 0-1 15,0 0 5-15,0 0-4 16,0 0 1-16,0 0-3 15,0 0-1-15,0 0-8 16,0 0-9-16,0 0-7 16,0-1-24-16,0-12-56 15,0-4-60-15,0-10-39 0,5-1-135 16</inkml:trace>
  <inkml:trace contextRef="#ctx0" brushRef="#br0" timeOffset="204379.23">32180 3626 216 0,'0'0'40'15,"0"0"-9"-15,0 0-20 16,0 0 16-16,0 0-3 15,0 0-8-15,0 0-4 16,0-23-4-16,0 21 1 16,0 2-9-16,-9-9-26 15</inkml:trace>
  <inkml:trace contextRef="#ctx0" brushRef="#br0" timeOffset="205223.36">27677 3648 173 0,'0'0'27'0,"0"0"11"16,0 0-8-16,0 0 15 0,0 0 12 15,0 0-18-15,0 0-5 16,9-31-16-16,-7 29-6 16,-2 2-2-16,2-2 9 15,0 0 4-15,-2 2 6 16,2 0-13-16,-2-2-9 16,0 2-2-16,2 0-2 15,-2 0-2-15,2 0-1 16,1 0-39-16,0 0-5 15,-3 2-58-15,2 0-152 16</inkml:trace>
  <inkml:trace contextRef="#ctx0" brushRef="#br0" timeOffset="211085.65">22369 16601 201 0,'0'0'57'0,"0"0"-32"16,0 0 31-16,0 0 3 15,0 0-15-15,0 0-27 16,0 0-9-16,-113-18 1 16,103 14 8-16,2 0-1 15,3 0 19-15,-1 0-12 0,2 2 5 16,-4 2-9-16,0-4-9 15,-1 4 2-15,-3 0-3 16,-1 0-3-16,0 0-1 16,-5 0-4-16,2 0 0 15,3 0 6-15,-2 0-1 16,1 0 2-16,3 0 15 16,-1 0 4-16,6 0-4 15,2 0-8-15,2 0-5 16,2 0-2-16,0 4-8 15,0-4-5-15,20 2 5 16,26 2 30-16,27-4-4 0,24 0-3 16,14 0-8-1,11 0-7-15,3 0 7 0,2 4-6 16,3 4-5-16,-5 2-3 16,-8 2 4-16,-5-2-5 15,-12-2-3-15,-9-2 0 16,-8-2 2-16,-12-4 1 15,-7 0 0-15,-10 0 0 16,-7 0 10-16,-9 0 10 16,-13 0 5-16,-12-4-9 15,-9 4-11-15,-4 0-4 16,0 0-1-16,0 0-29 16,0 0-42-16,0 0-5 15,-15 8-3-15,-5 1-117 16,-5-9-59-16</inkml:trace>
  <inkml:trace contextRef="#ctx0" brushRef="#br0" timeOffset="211734.7">22109 16924 32 0,'0'0'111'15,"0"0"-78"-15,0 0 7 16,0 0 7-16,0 0 7 16,0 0 5-16,-56-10-12 15,54 10 6-15,2 0 7 16,-2 0-3-16,2 0-2 16,-3 0-7-16,3 0-10 15,-2 0-18-15,-2 0-9 0,2 0-5 16,0 0 4-16,2 0 6 15,0 0-7-15,0 0-9 16,23 0 4-16,31 0 36 16,31 0 28-16,24 0-26 15,23 0-22-15,24 0-13 16,19-4 9-16,15-4 24 16,8 2 5-16,-13 6-14 15,-25-4-19-15,-31 4-5 16,-28 0-7-16,-25 0 1 15,-16 0-3-15,-11 0 2 16,-13 0-1-16,-17 0-1 0,-7 0-1 16,-8 0 3-1,-4 0 1-15,0 0 2 0,0 0-3 16,0 0 2-16,0 0-1 16,0 0 5-16,0 0-6 15,0 0 0-15,0 0-13 16,0 0-40-16,0 0-92 15,9 4-114-15,3 0 68 16</inkml:trace>
  <inkml:trace contextRef="#ctx0" brushRef="#br0" timeOffset="214699.6">25948 16429 37 0,'0'0'4'0,"0"0"-2"16,0 0 35-16,0 0 87 15,0 0-36-15,0 0-72 16,0 0-11-16,0-20 0 16,0 16-5-16,0-4 2 15,0 2 2-15,-5-2 4 16,0-4 13-16,5-3 34 16,0-3 3-16,0 1 1 15,0 2-1-15,0 2-19 0,0 4 11 16,-2-2 4-16,-2 5-24 15,-5 1-17-15,0 1-4 16,-4 0 5-16,-2 4-12 16,-8 0 1-16,-4 0 9 15,-8 4 8-15,-6 18 6 16,-1 9 2-16,0 9 14 16,-1 6-4-16,5 4-19 15,3 2 5-15,8-3-5 16,9-10-9-16,9-1-5 15,9-4-2-15,0-7-3 16,0-4-1-16,18-9 1 16,5-1 0-16,-1-3 0 15,4-2-4-15,6-4 3 0,1-4-17 16,10 0-20-16,3 0-35 16,8 0 2-16,2-4-33 15,-1-7-71-15,-4-1-9 16</inkml:trace>
  <inkml:trace contextRef="#ctx0" brushRef="#br0" timeOffset="-214364.62">26349 16669 378 0,'0'0'95'16,"0"0"-47"-16,0 0 49 15,0 0-6-15,0 0 0 16,0 0-34-16,-5-58-5 16,3 52-8-16,-1 2-4 15,3 4 0-15,0 0 5 16,-2 0-11-16,0 0-18 15,-4 0-16-15,-5 18 0 16,-7 14 0-16,-3 3 14 16,-2 2 1-16,2 8 6 0,-1-5-6 15,4-5-3 1,0 1 2-16,2-9-5 0,3-2-4 16,2-10-2-16,4-7 1 15,3-2-2-15,4-6 6 16,0 0-1-16,0 0 13 15,0 0 3-15,0 0-1 16,0-14-22-16,0-1-15 16,7-2-59-16,2-16-218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9:06:07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10835 15362 61 0,'0'0'53'0,"0"0"-28"15,0 0 4-15,0 0-3 16,0 0-16-16,0 0-7 15,0 0 4-15,0 0 27 16,-9-10-2-16,0 6 8 16,0-1-14-16,-2-1-2 15,-1 3 0-15,2-2-5 16,-4 0 1-16,3 1-10 16,-4 4-7-16,-1 0-2 0,1 0 0 15,1 0 0-15,1 0-1 16,1 0 1-16,5 0-1 15,1 0 2-15,0 0-1 16,-2 0 1-16,-1 0 4 16,3 0-2-16,0 0 6 15,-2 0 7-15,2 0 10 16,1 0-2-16,3 0-3 16,2 4-1-16,-2-4 5 15,2 0-4-15,0 0 1 16,0 0 4-16,0 0-5 15,0 0-22-15,2 0 0 0,23 0 0 16,15 0 15-16,16-8 1 16,10-6-5-16,8-4-8 15,-3 4-1-15,-6 2 1 16,-7 2 4-16,-12 5-6 16,-13 2-1-16,-10 3-13 15,-11 0-28-15,-10 0-67 16,-2 9-36-16,-10 8 21 15,-29 1-195-15</inkml:trace>
  <inkml:trace contextRef="#ctx0" brushRef="#br0" timeOffset="356.89">10455 15557 287 0,'0'0'114'0,"0"0"-94"15,0 0-11-15,0 0 16 16,0 0 8-16,0 0-2 16,3 0-14-16,10 0 20 15,8 0-17-15,0 0-3 16,8 0 10-16,5 0 16 0,9 0-11 15,5-5-4 1,8-7-12-16,4-1-1 0,7-2 0 16,3 1-1-16,-6-4-11 15,-1 0 0-15,-11 0 2 16,-9 3-2-16,-12 4-3 16,-11-1-10-16,-8 8-30 15,-10 2-31-15,-2 2-45 16,-7-4-110-16</inkml:trace>
  <inkml:trace contextRef="#ctx0" brushRef="#br0" timeOffset="6678.36">13021 14922 260 0,'0'0'93'16,"0"0"-24"-16,0 0 7 15,0 0 0-15,0 0 10 16,0 0-46-16,0 0-2 16,0-45-15-16,0 42 2 15,0 3 0-15,-3-3 7 16,1 0 0-16,-3 0-10 0,1 3-2 16,-1-4 24-16,-3 2-28 15,-3-2 13-15,-3 4-27 16,-1 0 8-16,-6 0-4 15,-3 0 0-15,-5 13-1 16,-5 10 7-16,1 2 0 16,4 4-4-16,2-2 1 15,2 9 1-15,8-5-1 16,3 5 3-16,8-2-1 16,6 3-9-16,0-6 6 15,0-3-6-15,6-3 2 16,10-7-4-16,5-4 5 15,2-8-2-15,4-6-2 0,7 0-2 16,6 0-11 0,2-10-44-16,6-5-83 0,-4-6-58 15,0-5-127-15</inkml:trace>
  <inkml:trace contextRef="#ctx0" brushRef="#br0" timeOffset="7210.58">13332 15147 274 0,'0'0'75'0,"0"0"-22"16,0 0 27-16,0 0 45 0,0 0-17 15,0 0-25-15,-85-34-28 16,79 18-18-16,2-2 0 15,1 4 0-15,3-2 1 16,0 2-30-16,0 0 3 16,0 2-7-16,3 2-3 15,12 2-1-15,3 6 0 16,5-2-6-16,0 4 6 16,0 0-1-16,-3 0-2 15,-9 19 3-15,-7-2-4 16,-2 9 0-16,-2 2 3 15,0 5 0-15,-12 0 1 16,-11 2 6-16,-4-3-4 0,-2 0 8 16,3-6 0-16,1-1 7 15,3-4 2-15,4-4-8 16,7-9 3-16,7-4-11 16,4-4 0-16,0 0 1 15,0 0 2-15,0 0 2 16,6 0 0-16,25-4-7 15,14-13 9-15,10 1-5 16,1-2-4-16,-2 4 1 16,-12 0-1-16,-9 5-1 15,-8 3-5-15,-9 3-26 16,-7 3-21-16,-7 0-28 0,-2 0-66 16,0 14-71-1,-13-2-39-15</inkml:trace>
  <inkml:trace contextRef="#ctx0" brushRef="#br0" timeOffset="8122.57">21205 17074 132 0,'0'0'0'15,"0"0"-89"-15</inkml:trace>
  <inkml:trace contextRef="#ctx0" brushRef="#br0" timeOffset="8526.11">21205 17074 91 0,'-39'-62'90'0,"30"58"-74"16,-2 4-16-16,-5 0-23 15,3 0 19-15,2-4 4 0,4 4 28 16,3-4 34-16,4 2 6 15,0-2 5-15,0 0-6 16,0 4-42-16,0-4 6 16,0-1 14-16,-2 4 34 15,-7-3-26-15,-5 1-10 16,-3-6 10-16,-8 5-6 16,-6 2-3-16,-2 2 9 15,-6 0-4-15,4 0-17 16,-7 6-4-16,2 11-5 0,1 6 3 15,2 3-2-15,5 6-3 16,5 3 4-16,6 1-12 16,3 4-2-16,7-1-8 15,9-2 3-15,2-5-6 16,0-7 0-16,17-2 0 16,10-9-2-16,8-6 2 15,8-3 0-15,6-5-2 16,2 0-7-16,5 0-13 15,-1-17-43-15,-1-1-62 16,2-10-75-16,-7 2-103 16</inkml:trace>
  <inkml:trace contextRef="#ctx0" brushRef="#br0" timeOffset="8874.91">21438 17235 408 0,'0'0'152'0,"0"0"-22"16,0 0-25-16,0 0-1 16,0 0 12-16,0 0-19 15,0 0-55-15,-9-4-18 16,9 4-6-16,0 0 1 0,0 0 0 15,-2 0-7-15,2 0-5 16,-4 0-7-16,-6 14-1 16,-1 8 1-16,-5 10 12 15,1-2-7-15,-1-3-2 16,1 4-3-16,1-3 2 16,-1-6-1-16,2 0-1 15,1-4-31-15,4-6-29 16,3-2-92-16,5-10-128 15,0 0-178-15</inkml:trace>
  <inkml:trace contextRef="#ctx0" brushRef="#br0" timeOffset="9674.08">21975 17034 148 0,'0'0'292'15,"0"0"-135"-15,0 0 1 0,0 0-60 16,0 0 3-16,0 0-22 16,-67-36-38-16,67 36-15 15,0 0-14-15,0 0-12 16,0 0-1-16,5 0-9 15,19 10 10 1,9-1 27-16,12 4-7 0,4-3-10 16,0 2 2-16,5-6-7 15,-4 3-4-15,0-2 4 16,-6-2-4-16,-5-4-1 16,-18-1 2-16,-3 4-2 15,-13-4 0-15,-5 0 0 16,0 0 0-16,0 0 4 15,0 4-4-15,0 5 0 0,-18 5 0 16,-8 4 5-16,-13 4 4 16,-5 0 0-16,0 2 10 15,-4 6-11-15,-1-8-8 16,1 6 3-16,-4-6-2 16,1-4 0-16,0-2-1 15,1-1-1-15,8-12 1 16,7 2-2-16,10 0 1 15,14-5-8-15,6 0-4 16,5 0 2-16,0 0-22 16,23-10-60-16,22-8-223 15,13-11-40-15</inkml:trace>
  <inkml:trace contextRef="#ctx0" brushRef="#br0" timeOffset="10091.32">23158 17070 355 0,'0'0'120'0,"0"0"9"0,0 0 1 15,0 0 15-15,0 0-16 16,0 0-41-16,11-18-27 16,-11 18-20-16,0-4-12 15,-13 4-13-15,-12 0-13 16,-8 0 6-16,-3 0-7 16,-3 0 4-16,0 0 0 15,3 10 6-15,3 6-12 16,4 7 1-16,2 0 1 15,8-1 0-15,5 4-2 16,5-3 3-16,7-2-3 16,2-2-1-16,0-1-7 15,7-5-7-15,17 0-2 0,12-3-7 16,6-6-24-16,11 0-64 16,6-2-118-16,-1-2-118 15</inkml:trace>
  <inkml:trace contextRef="#ctx0" brushRef="#br0" timeOffset="10557.59">23515 17231 363 0,'0'0'239'0,"0"0"-100"16,0 0-52-16,0 0-2 15,0 0-14-15,0 0-2 16,-5-14-35-16,-2 9-14 15,1-2 2-15,-3-3-5 0,5-2-1 16,1-3-7-16,3 2 2 16,0-4-3-16,0 3-3 15,11 1-4-15,14-1-1 16,1 5-2-16,3 1 1 16,0 8 0-16,-2 0-2 15,-2 0 3-15,-9 8-2 16,-5 10-1-16,-9 5-1 15,-2 4-3-15,0 4 4 16,-25 0-1-16,-4-4 2 16,-4 3 2-16,-3-6 0 15,3-6 2-15,2 0-2 16,2-2 6-16,6-6 2 0,10-2 0 16,3-2 0-1,10-6-2-15,0 0-4 0,0 0 3 16,0 0-5-16,23 0 1 15,18 0 8-15,14 0 2 16,7 0-6-16,0-2-3 16,-1-6-4-16,-5-1-4 15,-5 4-34-15,-5-7-95 16,-7-2-207-16</inkml:trace>
  <inkml:trace contextRef="#ctx0" brushRef="#br0" timeOffset="11822.12">20600 18009 10 0,'0'0'12'0,"0"0"21"16,-116 0 35-16,83 0-48 16,6 0 5-16,4-10 21 15,11 2-34-15,-1 2 3 16,1 2-2-16,-3 0-5 16,-4 0 10-16,-5 4 8 15,-5 0 30-15,-5 0 4 16,-8 0-16-16,-5 0 4 15,-3 12 6-15,-2-2-19 16,6 0-16-16,3-3-5 16,7 4 32-16,12-7-19 15,11-4 13-15,6 4-6 16,7-4-5-16,7 0-24 0,43 0-4 16,37 0 14-16,42 0 13 15,48-4-7-15,37-11-4 16,45-6-11-16,36-5 30 15,25-10 39-15,15-1 10 16,0-3-43-16,-5 0-5 16,-16 1-3-16,-22 2-10 15,-30 5-4-15,-41 2 4 16,-41 8-12-16,-41 4 0 16,-35 8-2-16,-21 2-7 15,-23 8 1-15,-9 0-4 16,-6 0 0-16,-7 0-3 15,-3 0-3-15,-4 0-1 0,-4 0 1 16,-6 4-4-16,-11-4 3 16,-5 0-15-16,-5 0-6 15,0 4-18-15,-29-4-62 16,-18 0-126-16,-15 0-65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8:43:13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2119 6785 226 0,'0'0'31'0,"0"0"0"15,0 0 5-15,0 0 4 16,0 0-2-16,0 0 27 16,0 0-36-16,-3-32 7 15,3 26 24-15,0 2-13 0,0 0 7 16,0 4-6-1,-2-1-3-15,0 1 19 0,2 0-13 16,-3 0-1 0,3-3-11-16,0 3-16 0,0 0-11 15,0 0-10-15,0 0-2 16,0 0-8-16,-2 8-6 16,0 15 14-16,0 7 3 15,-1 6 1-15,-1 4-1 16,-2-2 3-16,1 5 3 15,-2-4-4-15,0 1-5 16,1-2 3-16,-3-5 1 16,5-5-3-16,-4-5 0 15,6-2-1-15,2-8 0 0,0-1 0 16,0-1-6-16,0-4-12 16,0 0-25-16,0-5-23 15,0-2-36-15,0 0-42 16,0 0-14-16,0-18-76 15</inkml:trace>
  <inkml:trace contextRef="#ctx0" brushRef="#br0" timeOffset="977.53">2377 6757 376 0,'0'0'71'0,"0"0"7"15,0 0-4-15,0 0 27 16,0 0-37-16,0 0-11 16,-32 0-24-16,30 0-14 15,-2 0-5-15,-5 3-2 16,-5 16-5-16,-5 9 3 15,1 5 3-15,-3 5-7 16,4 0-1-16,3 0 1 16,1 0 2-16,5-4-4 15,6-4 0-15,2 0 2 16,0-2-4-16,0-4-7 0,8-2 1 16,5-1-4-16,-1-8 3 15,-4-3 0-15,-1-1 6 16,-3-7 0-16,-2-2-2 15,1 0 5-15,-3 0 4 16,2 0 41-16,3-6 37 16,-5-17-66-16,0-4-4 15,0-10 1-15,0-3-9 16,0-8-4-16,0 2 2 16,0 2-2-16,0 6 0 15,-5 5-1-15,0 7-4 16,1 8 5-16,0 5 4 15,4 7-4-15,0 2 0 16,0 4 0-16,0 0-3 16,0 0-4-16,0 0-41 0,0-4-19 15,4 2 20-15,19-2 46 16,1 0 2-16,3 0 2 16,4 0-1-16,-2-1-2 15,-3-1 0-15,5 0 0 16,-4 2 2-16,-2-2-2 15,-2 2 1-15,-4-2-1 16,-7 1 0-16,-4 2 1 16,-1-2 8-16,-7 2 7 15,0 0 0-15,0-2 14 0,0 5 22 16,0 0-20-16,0 0-7 16,0 0-9-16,-2 0-16 15,-11 0-4-15,1 8 4 16,-1 13 1-16,-2 5 4 15,1 3-4-15,5 11-2 16,-2 5 2-16,4 3-4 16,3 9 6-16,4-5-1 15,0 2-2-15,11-3 0 16,18-6-1-16,7-8-2 16,6-10-9-16,-4-11 9 15,-1-12 1-15,-3-4 2 16,-3-9 5-16,0-24 30 15,-6-11 6-15,-5-9-8 0,-9-3-3 16,-11-4-21-16,0 2-4 16,-6 1 3-16,-21 0-7 15,-4 4-1-15,-3 10-5 16,1 11-17-16,-3 20-23 16,-7 12-40-16,-5 6-135 15,-8 21-35-15</inkml:trace>
  <inkml:trace contextRef="#ctx0" brushRef="#br0" timeOffset="4309.89">5269 5715 280 0,'0'0'69'15,"0"0"-31"-15,0 0-8 16,0 0 2-16,0 0-6 0,0 0 7 15,0 0-7 1,-56-36 1-16,54 36-9 0,0 0 18 16,2 0 12-16,-3 0-5 15,3 0-7-15,-2 0-1 16,2 0-19-16,0 0-5 16,0 0-3-16,0 0-2 15,0 0-5-15,0 0-1 16,0 0-3-16,23 0 3 15,10-2 19-15,7-4-8 16,2 2-3-16,-6 1-8 16,-4 3 2-16,-7 0 1 15,0 0-6-15,-4 0 3 16,-3 0-4-16,-7 0 0 16,-5 0 2-16,-2 0 2 0,-4 0 2 15,0-1 6-15,0-3 17 16,0-2-13-16,0 1 3 15,0 4 17-15,0-1 2 16,0 2-7-16,-2 0-27 16,-15 14-21-16,-8 16 21 15,-2 8 2-15,1 2 0 16,3 0-2-16,4 0 2 16,0 2 2-16,-1 3-2 15,-2 0 4-15,-2 1 2 0,-1 4-5 16,-2-2 4-1,6-1 2-15,-2-3-6 0,7-5-3 16,3-8-2-16,6-9-30 16,5-6-12-16,2-8-70 15,0-8-73-15,0-2-85 16</inkml:trace>
  <inkml:trace contextRef="#ctx0" brushRef="#br0" timeOffset="5157.62">5122 6007 220 0,'0'0'106'16,"0"0"-51"-16,0 0 13 15,0 0 5-15,0 0-6 16,0 0-17-16,-9 0-10 16,9 0-15-16,0 0-13 15,-2 0-10-15,2 0-2 16,0 0 4-16,0 0 4 16,0 0 0-16,0 0 3 15,0 0 1-15,0 0 0 16,0 0 16-16,27 0 9 0,12 0 7 15,22 0-25-15,19-10-8 16,16-12-6-16,6-6-5 16,6-3-29-16,-6-6-7 15,-7 0-6-15,-14 4 13 16,-14 3-45-16,-17 4-9 16,-15 8 6-16,-18 8 28 15,-11 3 49-15,-6 6 8 16,0 1 22-16,-17 0-30 15,-5 0-4-15,1 0 4 16,6 5 2-16,4 0 3 16,4-5 2-16,0 2 8 15,5-2 9-15,0 0 22 16,2 0 11-16,0 0-26 16,0 0-3-16,0 0 5 15,-2 0-10-15,-5 0 9 0,-2 0-21 16,-2 0-4-16,-2 2 0 15,-1 1 5-15,5-3 12 16,1 1-5-16,-2 3-6 16,-1 2-2-16,-2 2 0 15,0 4-7-15,-3 2 10 16,3 2-9-16,-3 8 11 16,5 6-2-16,0 5-3 15,4 0 5-15,7 3-14 16,0 0 0-16,0-5 2 15,16-5-1-15,4-6-1 0,2-10-2 16,0-5 0-16,1-7 2 16,-1 0 1-16,3-5 4 15,-1-18 3-15,0-3-6 16,3-7 3-16,-6-5 0 16,-8-3-4-16,-9-1-1 15,-4-2-2-15,-4 4-5 16,-23 6-36-16,-11 11-12 15,-9 16-29-15,-13 7-58 16,-18 10-71-16,-11 17-223 16</inkml:trace>
  <inkml:trace contextRef="#ctx0" brushRef="#br0" timeOffset="9154.17">4913 12253 187 0,'0'0'84'0,"0"0"-28"16,0 0 7-16,0 0 23 15,0 0-36-15,0 0 42 16,0 0-21-16,0 0-22 16,-34 0-7-16,31 0 16 15,3 0-26-15,-2 0 17 16,2-3-9-16,0 0-13 15,0-3 16-15,0-1-16 16,0-5-12-16,23-8-15 0,12 0-6 16,13-3 0-16,0 8 0 15,-1 4 0-15,-7 7-11 16,-4 4-23-16,-7 0 11 16,-7 0 5-16,-7 15 12 15,-7 5-1-15,-6 3 0 16,-2 8 7-16,-4 1 5 15,-26 4 1-15,-6 0 1 16,-4-2-1-16,0-6 0 16,3-4 3-16,6-5-1 15,6-7 2-15,11-7-4 16,10-3-1-16,4-2 0 0,0 0-9 16,0 0-36-16,6 2-13 15,19 0 52-15,8 1 5 16,0-2 2-16,-1 3-16 15,-5 4 1-15,-3 3 6 16,-6 5 5-16,-5 2 3 16,-4 4 0-16,-9 4 1 15,0-1 2-15,0 2 2 16,-15-1 8-16,-10-2 4 16,-4 0 11-16,-4 0-15 15,-7-2-3-15,-1 0-7 16,1-2-2-16,5-8-22 15,10-6-3-15,12-6-8 16,11-2-55-16,2-31-150 16</inkml:trace>
  <inkml:trace contextRef="#ctx0" brushRef="#br0" timeOffset="9618.92">5636 12073 365 0,'0'0'83'16,"0"0"10"-16,0 0-4 0,0 0-35 15,0 0-36-15,0 0 34 16,0 0-4-16,0 0-24 15,-4 2-8-15,-7 12-16 16,-5 9-2-16,-2 9 2 16,-1 8 2-16,3 2 7 15,0 4-1-15,10 2-1 16,6 0-2-16,0-2-2 16,4-6-3-16,23-4 3 15,1-7-1-15,4-11-1 16,0-7 2-16,-7-6-2 15,-2-5-1-15,-7 0 6 0,-5-2-3 16,-7-18 13-16,-2-8 13 16,-2-9 41-16,0-7-10 15,-22-6-35-15,-6-4-9 16,-9-2-16-16,0 0-3 16,-1 8-49-16,-2 16-74 15,-3 12-23-15,-11 11-217 16</inkml:trace>
  <inkml:trace contextRef="#ctx0" brushRef="#br0" timeOffset="11949.77">5431 12918 428 0,'0'0'32'15,"0"0"78"-15,0 0-14 16,0 0-46-16,0 0 22 15,0 0 9-15,-15-53-59 16,15 53-3-16,0 0-14 16,0 0-2-16,0 0-1 15,0 0 7-15,0 0 2 16,0 0-1-16,0 0 0 16,0 0 1-16,0 0-2 15,0 0 1-15,0 0-10 0,0 18-19 16,0 18 19-1,-12 23 1-15,-9 13 2 0,-13 14 4 16,-11 6-2-16,-7 1-2 16,-12-6 10-16,-2-12 1 15,-3-5-2-15,4-4-2 16,3-3 4-16,10-5 1 16,12-2-5-16,7-6-10 15,8-6 1-15,5-7 1 16,9-10-4-16,7-10 2 15,2-10-1-15,2-7-16 16,0 0-6-16,0-1 6 16,13-32 0-16,20-13-41 15,8-12-103-15,-1-8-64 16,-5-5-273-16</inkml:trace>
  <inkml:trace contextRef="#ctx0" brushRef="#br0" timeOffset="12416.16">5387 12847 170 0,'0'0'170'0,"0"0"-64"15,0 0-3-15,0 0 13 16,0 0-20-16,0 0-2 16,-25-24 1-16,25 24-42 15,0 0-27-15,0 0-15 16,0 0-9-16,0 0-2 15,0 5-18-15,11 17 18 16,12 7 21-16,8 4-2 16,6 7-2-16,11 5-1 15,5 8-9-15,10 9 1 0,1 6 2 16,1-1-2 0,-1-3-4-16,-8-9-4 0,-7-6-4 15,-6-9-8-15,-14-12-1 16,-8-8-11-16,-7-8-23 15,-7-6-27-15,-1-6-5 16,-2 0-69-16,-4-22-41 16</inkml:trace>
  <inkml:trace contextRef="#ctx0" brushRef="#br0" timeOffset="16062.6">4839 14352 239 0,'0'0'69'0,"0"0"-37"16,0 0-16-16,0 0-6 15,0 0 21-15,0 0-1 16,-13-15-14-16,8 11 28 16,-4 0-4-16,2 0 19 15,3 0-13-15,0 2 1 16,-1-2 13-16,3 4 25 0,2-4-50 15,0 2 6-15,0 2 17 16,0 0-23-16,0 0-19 16,0 0-8-16,0 0-8 15,-3 7-15-15,3 20 2 16,0 9 13-16,0 8 6 16,0 1-4-16,-2 3 5 15,2-6-5-15,0 2 6 16,-2-2-8-16,2 4 0 15,0-6 1-15,0-4-1 16,0-4-17-16,0-9-41 16,0-14-61-16,14-9-60 15,-1-9-2-15,-2-33-64 0</inkml:trace>
  <inkml:trace contextRef="#ctx0" brushRef="#br0" timeOffset="16495.3">5129 14222 38 0,'0'0'383'0,"0"0"-298"15,0 0-46-15,0 0-4 16,0 0-23-16,0 0 13 16,-47 59 11-16,36-43-2 0,3 2-4 15,6-4-17-15,2 4-4 16,0 3-8-16,6-2 6 16,13 8-2-16,4-5-1 15,3-3-3-15,1 3 0 16,-1 0 2-16,-1-3-1 15,-3-1-2-15,-5-2 0 16,-7-2 0-16,-3 0 1 16,-5-1 0-16,-2 0 1 15,0-1 7-15,0-1 1 16,-11-4 10-16,-7 3-13 0,1-2-1 16,-6-6-3-16,1-2-3 15,-5 0-59 1,0 0-90-16,-1-22-182 15</inkml:trace>
  <inkml:trace contextRef="#ctx0" brushRef="#br0" timeOffset="16695.64">5032 14355 336 0,'0'0'284'0,"0"0"-215"16,0 0-52-16,0 0 18 0,0 0 30 15,0 0-19 1,6 0-10-16,13 0-25 0,14-18 10 16,8-8-17-16,1-2-4 15,0 3-71-15,-3-12-117 16,-13-1-176-16</inkml:trace>
  <inkml:trace contextRef="#ctx0" brushRef="#br0" timeOffset="19742.68">6216 14012 243 0,'0'0'59'0,"0"0"-16"16,0 0-7-16,0 0 9 15,0 0-15-15,0 0 16 16,-36-10 4-16,32 5-17 16,-1 2-9-16,3 3 12 15,-3-1 20-15,5 1-2 16,0 0-9-16,0 0-12 16,0 0-7-16,0 0-6 15,0 0-3-15,0 0-17 16,0 0-3-16,0 5-2 0,0 18 5 15,0 7 14 1,3 6 17-16,6 4-22 0,0 2-1 16,-3-2-4-16,5 0-2 15,-1-6-2-15,-2-2-2 16,1-8-24-16,3-4-19 16,1-6 10-16,5-10-42 15,6-4-39-15,2 0-46 16,-3-28-150-16</inkml:trace>
  <inkml:trace contextRef="#ctx0" brushRef="#br0" timeOffset="20077.3">6486 13912 391 0,'0'0'69'15,"0"0"-36"-15,0 0-30 16,0 0 14-16,0 0 14 16,0 0-7-16,-31 77 4 15,31-55-24-15,0 0 12 16,0-3-12-16,15-2-1 16,7 1-2-16,5-4 4 15,2 0 1-15,5 2 4 16,-5-2 3-16,-4 0-7 15,-6-7 5-15,-5 4-1 0,-10-5-3 16,-2 0 9-16,-2 0-7 16,0 2 3-1,0-2-7-15,-16 1-5 0,-3-7-3 16,-6 0-86-16,-2 0-165 16</inkml:trace>
  <inkml:trace contextRef="#ctx0" brushRef="#br0" timeOffset="20258.47">6582 13934 506 0,'0'0'128'0,"0"0"-56"16,0 0 1-16,0 0-5 15,0 0-52-15,118-50-16 16,-74 43-52-16,-2-4-146 15,-7-1-212-15</inkml:trace>
  <inkml:trace contextRef="#ctx0" brushRef="#br0" timeOffset="29415.19">10941 5573 37 0,'0'0'70'0,"0"0"36"16,0-117-57-16,0 89 12 16,0 4 10-16,0 4 2 15,0 3-37-15,-4 6 30 16,0-1-29-16,-1 2 34 15,1 5-41-15,2 2 28 16,2 3-6-16,-2 0-26 16,2 0-22-16,0 3-4 15,0 24 0-15,0 15 9 16,0 14 9-16,0 14-2 16,0 9 2-16,0 4-6 15,0 4-1-15,0-3-9 16,0 0 5-16,0 0-7 15,0-3 0-15,-3-1 2 0,-2-6-2 16,3-7-10-16,0-13 5 16,2-13-6-16,0-6 0 15,0-13-2-15,0-7-4 16,4-4 6-16,4-7 2 16,-6-4 2-16,0 0 1 15,-2 0 3-15,0 0 0 16,0-8 3-16,0-1-10 15,-23 2-53-15,-6 3 19 16,0 2 42-16,0 2 2 16,7-2 0-16,7 2 1 15,8 0 3-15,5 0 0 16,2 0 15-16,0 0 0 16,0-5-16-16,9 4-2 0,24-5-2 15,14-5 2-15,16-1 9 16,12-1-5-16,16-6-3 15,19-2 14-15,26-9 2 16,22-5 8-16,22-3-2 16,9-4-11-16,-6 2 26 15,-20 3-6-15,-29 10-10 16,-41 9-13-16,-32 7-1 16,-32 10-8-16,-21 0 5 15,-8 1-6-15,0 0 0 16,0 0-1-16,0 0-20 15,0 0 4-15,0 0-10 0,-2 0-27 16,2 0-62-16,-4 0-75 16,-6-7-65-16</inkml:trace>
  <inkml:trace contextRef="#ctx0" brushRef="#br0" timeOffset="30147.88">11363 6136 197 0,'0'0'40'16,"0"0"-29"-16,0 0 9 16,0 0 26-16,0 0-11 15,0 0-6-15,-69 31-4 16,59-31 11-16,-1 0 5 15,3 0 1-15,1 0 12 16,0 0-13-16,7-7 15 16,0 0-12-16,0-6-7 15,0 1-22-15,2-2-6 0,14-4 1 16,5 0-3 0,0-4-7-16,8-2 7 0,9-2 2 15,7-2-8-15,9-7 4 16,10 1 4-16,7-3 2 15,4-6 4-15,6-2-6 16,2-5 4-16,8-7 15 16,1 0 1-16,-1-3 9 15,-4 4 6-15,-20 11-9 16,-19 9 3-16,-23 16-25 16,-14 7 8-16,-11 9 6 15,0 2-11-15,0 2-16 0,0 2-29 16,-13 22-31-16,-8 12-12 15,-6-6-117 1,-1-8-247-16</inkml:trace>
  <inkml:trace contextRef="#ctx0" brushRef="#br0" timeOffset="37508.26">8319 9567 248 0,'0'0'99'16,"0"0"-42"-16,0 0-19 15,0 0 6-15,0 0 11 16,0 0-36-16,0 0-7 16,0 0-1-16,14-88-4 15,-12 77 11-15,2 1 4 16,3-2 4-16,4 1-2 16,5-3-7-16,6-1-8 15,9 3-5-15,5 3-4 16,2 2 4-16,-3 5-4 15,-4 2-3-15,-4 0 2 16,-6 14-2-16,-9 14-11 16,-5 8 6-16,-7 9 8 15,0 3-1-15,-15 2 2 0,-14 0 1 16,-5-4-2-16,1-2 3 16,0-3-3-16,-1-6 0 15,5-6 4-15,7-9-3 16,6-10 0-16,9-6 3 15,5-4-1-15,2 0 19 16,0-8 9-16,11-20-18 16,18-9-13-16,10-4 0 15,7-6 0-15,3 0 4 16,4-6-4-16,3-3-4 0,-4 4 0 16,-8 2-5-16,-6 10-1 15,-12 5-5-15,-8 7 10 16,-9 6 2-16,-7 4 3 15,-2 5 2-15,0 5-1 16,0 3 14-16,0 4-3 16,0 1-1-16,-4 0-11 15,-11 0-2-15,-8 0 0 16,-1 13 2-16,-1 7 1 16,-1 4-1-16,1 6 1 15,-2 0 0-15,3 6 1 16,3 3 5-16,6 1 1 15,2-2-5-15,8-2-2 16,5-3-1-16,0-4 4 16,0-3-4-16,16-6-1 0,4-6 1 15,6-5 1-15,3-9 0 16,8 0 1-16,3-6 2 16,-1-13-1-16,-1-1-6 15,-9 0-17-15,-6 2-28 16,-7 2-49-16,-10-4-97 15</inkml:trace>
  <inkml:trace contextRef="#ctx0" brushRef="#br0" timeOffset="38124.33">9252 9499 327 0,'0'0'33'16,"0"0"-1"-16,0 0-22 15,0 0 41-15,0 0 23 16,-119-14 8-16,103 11-14 16,7 3-28-16,-3 0-15 15,-1 5-23-15,-3 20 3 16,-3 7 1-16,-2 9 8 15,1 3-2-15,3 1-7 16,-1-1 0-16,5-2-5 0,2-9 0 16,3-2 1-16,4-13 0 15,2-9-1-15,2-6 0 16,0-3 0 0,0 0 9-16,0-7 13 0,6-12 14 15,11-8-34-15,0 1-1 16,-3 2 4-16,-4 2-5 15,-3 6 4-15,0 6-4 16,-7 6 1-16,0 2 3 16,0 2 0-16,0 0-4 15,0 8-20-15,0 18 19 16,0 6 2-16,0 8 1 0,-2 11 0 16,-10 2 7-16,2 6-1 15,1 1 3-15,2-4 2 16,2-4-6-16,5-5-4 15,0-10 0-15,0-6-2 16,14-9 5-16,6-6-4 16,6-9-1-16,4-7 2 15,7 0 3-15,10-10 8 16,9-17 6-16,1-8-20 16,1-3-2-16,-2-6-35 15,-11-6-57-15,-7-6-63 16,-11-8-89-16</inkml:trace>
  <inkml:trace contextRef="#ctx0" brushRef="#br0" timeOffset="38808.37">9520 9599 116 0,'0'0'82'16,"0"0"-38"-16,0 0 7 16,0 0 24-16,0 0 16 0,0 0-14 15,-23 4-5-15,23-4-24 16,0 0-26-16,0 2-5 15,0-2-13-15,0 0 0 16,21 0-1-16,14 0 32 16,13 0-9-16,14 0-14 15,11-2-4-15,8-13-3 16,-2 2-4-16,-5 1-1 16,-13 0 0-16,-17 4 2 15,-15 2-1-15,-13 1-1 16,-8 2 0-16,-8-2 0 15,0-2 9-15,0-2-2 16,-16 4-7-16,-11 1-3 0,-6 2-2 16,2-1 3-16,5 3 2 15,4 0 2-15,5 0 4 16,9 0-3-16,1 0 5 16,7 0-5-16,0 0-3 15,0 0-2-15,0 0-6 16,2 0 0-16,19 0 8 15,0 0 15-15,6 5-1 16,0 3-3-16,0 0-7 16,2 2 6-16,-4 0-5 15,-1 2-4-15,-4 4 7 16,-9 0-5-16,-9 2 0 0,-2 3 1 16,0-2 4-1,-26 1 2-15,-1-1 9 0,-6 0-7 16,-1-1-3-16,8-5 2 15,1-2-5-15,11-5-2 16,7-4-4-16,7 0-14 16,0-2-76-16,7 0-52 15,20 0-16-15,6-21-153 16</inkml:trace>
  <inkml:trace contextRef="#ctx0" brushRef="#br0" timeOffset="40222.25">11697 9163 260 0,'0'0'58'0,"0"0"70"0,0 0-43 16,0 0 13-16,0 0-40 16,0 0-14-16,-47-13-30 15,47 13-14-15,0 10 2 16,0 12 6-16,0 6 6 15,0 6 10-15,0 9-1 16,-5 2-6-16,-7 8-6 16,-9 0-1-16,1 2-7 15,-2-5 2-15,2-2-4 0,-3-4 0 16,4-3 6 0,-2-2-7-16,5-5 0 15,1-4 1-15,9-8-1 16,6-4 0-16,0-5 1 0,0-3 1 15,0-2 0 1,4-2-1-16,3 0 0 0,-1-3 1 16,-4-3 0-16,0 3-1 15,-2-3-1-15,0 1 0 16,0 4 2-16,0-1-2 16,0-2 6-16,-2 0-1 15,0-1-5-15,0-1 3 16,2 0 4-16,0 0-1 15,0 0-2-15,0 0 0 16,0 0-4-16,27 0 0 0,13 0 16 16,22 0 7-1,18-3-11-15,20-20 18 0,23-5-20 16,14-8-1-16,2 5 11 16,-10 0 9-16,-28 9-25 15,-30 10 4-15,-31 4-1 16,-22 6-6-16,-11 2 2 15,-7 0-3-15,0 0-4 16,0 0-12-16,-4 0-27 16,-15 6 35-16,-2 4-10 15,5-1-33-15,3-2-5 16,-1-1-41-16,1-2-46 16,-3-4-41-16,-1 0-170 0</inkml:trace>
  <inkml:trace contextRef="#ctx0" brushRef="#br0" timeOffset="40855.98">11955 9472 1 0,'0'0'299'0,"0"0"-207"15,0 0-23 1,0 0 23-16,0 0-20 0,0 0 2 15,-56 21-29-15,56-21-4 16,0 0-12-16,0 0 4 16,0 0 11-16,0 0-4 15,0 0 3-15,0 0 1 16,0 0-5-16,31-8 3 16,17-10-13-16,12-6-23 15,7-1 9-15,1 0-8 16,-1-1 3-16,1-1-3 15,-10 5 3-15,-12 5-3 16,-13 6-2-16,-17 5-5 0,-11 2 2 16,-5 4 5-1,0 0 1-15,0 0 0 0,0 0-7 16,0 0-1-16,0 0-36 16,0 0-49-16,0 0-126 15,-12 7-69-15,-1-7-329 16</inkml:trace>
  <inkml:trace contextRef="#ctx0" brushRef="#br0" timeOffset="48866.1">16337 11034 145 0,'0'0'40'0,"0"0"-7"15,0 0-10-15,0 0-8 16,0 0 8-16,0 0-3 16,0 0 0-16,-2-31 10 15,2 31-8-15,0 0 1 16,0 0 17-16,0 0-1 0,0 0-9 16,0 0-8-1,0 0-8-15,0 0-4 0,8 1 29 16,3 7-13-16,-1 5-1 15,2-1-13-15,-1 2 0 16,0 0-6-16,-2 2 6 16,0-2 3-16,-1 0-9 15,0-4-2-15,-2-3 0 16,-1-1 0-16,-1-1 1 16,-2-5-3-16,-2 0-2 15,0 0 8-15,0 0 35 16,0 0 4-16,0 0 23 0,0-15 23 15,0-18-70-15,2-8-19 16,7 0 5-16,1-4 1 16,5 1 2-16,3 4-2 15,1 6-5-15,0 14-5 16,-9 10-1-16,-4 6 0 16,-2 4-21-16,-2 0-16 15,0 0-14-15,5 0 44 16,-5 0-5-16,2 0-10 15,1 2-2-15,0 2 6 16,-3-4-9-16,0 0 6 16,-2 0 15-16,0 0 3 15,0 0 4-15,0 0 0 16,0 0 4-16,0 0-4 16,0 0-1-16,0 0-7 0,0 0-38 15,2 0-56-15,-2 2-111 16,0-2-37-16</inkml:trace>
  <inkml:trace contextRef="#ctx0" brushRef="#br0" timeOffset="50529.85">16483 11593 222 0,'0'0'32'0,"0"0"-7"15,0 0-22-15,0 0 0 16,0 0 1-16,0 0 34 16,0-33-13-16,0 31-1 15,0 2 2-15,0 0-12 16,0 0-6-16,0 0 9 16,0 0 9-16,0 0 6 15,0 0-4-15,0 0-13 16,0 0-3-16,0 0-4 0,0 0-7 15,0 0 1 1,0 0-1-16,0 2-1 0,0 10 4 16,0 6 2-16,4 2 1 15,0-4-1-15,1 2 1 16,0-4-6-16,-1-1 3 16,0-1-3-16,-1-2 5 15,-1 0 8-15,0 1 2 16,0 0-10-16,0-2-6 15,0 0 9-15,2-8-7 16,-4 2 0-16,2-3-2 16,-2 0 0-16,2 0 8 15,0 0 17-15,4 0 42 0,11-21 11 16,2-7-41 0,8-10-27-16,2-2 9 0,4-6-7 15,0 2-3-15,3 4-4 16,-3 6-5-16,-4 10 2 15,-10 8 5-15,-11 7-1 16,-6 9 8-16,-2 0-7 16,0 0-7-16,0 0-1 15,0 0 0-15,0 0-1 16,0 0-1-16,0 0-3 16,0 0 1-16,0 0-3 15,0 0 1-15,0 0-3 16,0 0-17-16,0 0-4 15,0 0-18-15,0 5 4 16,0 9-23-16,-10-3-90 0,-13-2-148 16</inkml:trace>
  <inkml:trace contextRef="#ctx0" brushRef="#br0" timeOffset="52445.35">16242 12232 107 0,'0'0'44'0,"0"0"-20"15,0 0 7-15,0 0 17 16,0 0 18-16,0 0-11 15,2 0-13-15,-2 0-5 16,0 0-11-16,0-2 6 16,0 2 2-16,0 0-4 15,0 0 4-15,0 0-7 16,0 0-14-16,0 0-13 0,0 0-2 16,0 9 2-16,7 10 5 15,2 6 6-15,0-4-6 16,0 3-2-16,0-2-2 15,-1 2 0-15,-1-4 2 16,-3 2 0-16,-1-4 1 16,0-2-3-16,-3 0 2 15,0-4-1-15,0-6 0 16,0 0 0-16,0-2-2 16,0-4 0-16,0 0 1 15,0 0 0-15,0 0 7 16,2 0 10-16,2 0 10 0,7-1 2 15,11-20-4-15,12-11-19 16,13-10-4-16,10-6-3 16,5-6-2-16,1 2-8 15,-5 4-50-15,-13 4-70 16,-16-2-205-16</inkml:trace>
  <inkml:trace contextRef="#ctx0" brushRef="#br0" timeOffset="62535.25">6904 6903 147 0,'0'0'78'0,"0"0"-2"16,0 0-20-16,0 0-21 15,0 0 12-15,0 0-7 16,0 0-14-16,0 0-10 16,-2-7 5-16,2 7-2 15,0 0-4-15,0 0-2 0,0 0 7 16,0 0 14-16,0 0 3 15,0 0-13-15,0 0-3 16,0 0-4-16,0 0 8 16,0 0-3-16,0 0-2 15,0 0 5-15,0 0-7 16,0 0-9-16,0 0 0 16,0 0 3-16,0 0 0 15,-2 0-4-15,2 0-4 16,-2 0-2-16,2 0 0 15,0 0-1-15,0 0-1 0,0 0 4 16,0 0-1 0,0 0 4-16,0 0-2 0,0 0 1 15,0 0-3 1,0 0-2-16,0 0 7 0,0-4-8 16,0-2-1-16,0 4 1 15,0 0 0-15,0 0 0 16,0 2 0-16,-5 0-7 15,1 0-5-15,-3 0-37 16,4 0-59-16,3 2-55 16,-2-2-144-16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8:45:11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10854 11618 266 0,'99'-200'8'16,"5"13"-8"-16,-10 29 0 0,-18 16 5 16,-7 17-3-1,6 7-2-15,12 1-4 0,11 3-30 16,12-5-25-16,8 6-55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8:45:38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3041 7428 50 0,'0'0'20'0,"0"0"-17"16,0 0 0-16,0 0 0 16,0 0 10-16,0 0 4 15,0 0 21-15,-14 0 9 16,10 0-13-16,0 0 13 16,-1 0-26-16,1 0 21 15,-4 0-8-15,6 0 16 16,0 0-14-16,0 0 20 0,2 0-9 15,0 0-15-15,0 0-2 16,0 0 6-16,0 0-7 16,0 0-5-16,0 0-11 15,0 0-4-15,0 0-5 16,0 0-3-16,0 0 4 16,0 0-5-16,0 0-3 15,0 0 3-15,0 0-1 16,0 0-2-16,0 0-4 15,0 0-1-15,0 0-2 16,0 0 10-16,18 3 2 0,5 2 1 16,6 0-3-16,4-1 20 15,0 3-17-15,3-2-3 16,-1 1 4-16,1 0-7 16,2 3 10-16,2-6-6 15,7 1-1-15,2-1 0 16,7-2-2-16,4-1 2 15,7 0-2-15,0 0 2 16,-1 3-1-16,-3 0-2 16,-1 4-13-16,-8 1 6 15,-6-1-10-15,-3 1-10 16,-1 0 15-16,4-3 4 16,0-1-5-16,6-4 13 15,4 1-9-15,2 2 7 0,-2-3-26 16,2 4 31-16,-2-2 0 15,-5-1-2-15,-4 3 2 16,-1-1-2-16,-4 3 0 16,-2-3 1-16,3 2-1 15,3-4 2-15,4 2-1 16,2-2 2-16,4-1-2 16,0 0 1-16,0 0 0 15,-3 0 6-15,-2 0-6 16,-3 0-1-16,-6 0 1 15,-4 0 2-15,-7 0-2 16,-2 0 1-16,-2 0 1 16,-2 0-2-16,-2 0 0 0,0 3-3 15,-3 1 3-15,0-2 0 16,-2 2 0-16,1 0 0 16,-2-3 0-16,1 4 1 15,5-3-1-15,0 0 0 16,-2-1 0-16,4 2 0 15,-2-3 3-15,2 0-2 16,0 0 0-16,2 0 4 16,-2 0-5-16,-1 0 0 15,0 0 5-15,1 0-1 16,0 0 1-16,0 0 2 16,2-4-7-16,0 0 9 15,2-1-1-15,5 1-6 16,-3-1 3-16,5-1-2 15,-1-1-3-15,2 1 0 0,-1 3 1 16,-5-2-1 0,0 4 0-16,3-2 0 0,1-2 0 15,4 0 28-15,-3 4 12 16,-7-2-28-16,0 3-11 16,9 0-2-16,10 0 2 15,3 0 21-15,2 0-10 16,3 0-12-16,5 0 3 15,11 0 8-15,7 0-8 16,4 0 0-16,0 0 5 0,2 3-5 16,5 1-3-1,-5-2 3-15,-3 2 5 0,-1-3-8 16,1 2 0-16,8-3 0 16,6 0 1-16,2 0 5 15,-2 0-12-15,-5 0 12 16,1 0-16-16,-1 0 11 15,4 0-1-15,1 0 10 16,-3 0-10-16,-1 0-8 16,-5 0 8-16,-4 0 3 15,-7 0 2-15,-5 0-4 16,3 0-2-16,-5 0-5 16,1 0 6-16,1 0 3 15,-6 0-2-15,-1 0 2 16,4 0-3-16,1 0-3 0,2 0 3 15,8 0 2-15,2 0-2 16,-4 0 0-16,2 0-6 16,-4 0 11-16,2 0-9 15,-4-4 7-15,-3-5-6 16,-5 1 6-16,-5 2-6 16,-2 2 5-16,-4 0-2 15,1 3 4-15,1 1-4 16,0-2-3-16,3 2 2 15,-1 0 2-15,0 0 1 16,0 0-2-16,0 0 0 16,1 0-1-16,-8 0 3 0,-2 0-1 15,-2 0-1-15,3 0 0 16,5 0 0-16,9 0 0 16,4 0 0-16,4 2-2 15,0-1-1-15,3 2 3 16,2-3 3-16,10 0-3 15,7 0 1-15,6 0-2 16,4 0 2-16,4 0 0 16,-6 0 0-16,4 0-2 15,-4 0-6-15,3 0 7 16,-2 0 2-16,0 0-1 16,-1 0 3-16,6 0-3 15,1 4 3-15,1-3-4 0,-6 1 3 16,-3 1-9-1,-3-2 12-15,-4-1-4 0,2 0 0 16,-7 0-1-16,-6 0 0 16,-3 0 5-16,-6 0 3 15,-1 0-9-15,-3 0 2 16,-1 3-2-16,-2-2 3 16,-6 2 9-16,-3-2-6 15,-6-1-1-15,-5 3-5 16,-5-3 2-16,-2 0 2 15,3 0-4-15,-1 0 5 16,6 0-3-16,-2 0-4 0,4 0 4 16,-1 0 0-1,3 0-2-15,-3 0 2 0,0 0-2 16,-2 0 0-16,-4 2 0 16,1-1 0-16,6-1 1 15,6 0 0-15,6 0-1 16,5 0 0-16,5 0-2 15,-1 0 2-15,0 0 4 16,4 0-3-16,-4 0-1 16,3 3-1-16,-1 1-2 15,4-1 3-15,-2 3 2 16,-3-1-2-16,-3-1 0 16,0 0 6-16,4-3-6 0,4-1-8 15,8 3 8 1,9-3 11-16,5 0-2 0,3 0-9 15,5 0 6-15,7 0-6 16,2 0-5-16,3 0 5 16,-5 0 0-16,-3 0 0 15,-6 0 0-15,-3 0 0 16,2 0 7-16,-6 0-6 16,-4 0 1-16,-1 0-4 15,3 0-1-15,3-3 3 16,6 2 1-16,-5-2 4 15,-3-1-5-15,-6 3 0 16,-4-6 2-16,2 3 1 16,-4 1-3-16,-2-1 0 0,-3 0-7 15,-2-1 7-15,1 1 0 16,-4 0 6-16,-1 4-6 16,-2-1 0-16,-5 1-1 15,-4 0 2-15,-5 0 1 16,-3 0-2-16,-1 0 0 15,-4 0 1-15,-3 0-1 16,-3 0 0-16,2 0-2 16,0 0 2-16,6 0 0 15,2 0 0-15,2 0-1 16,-1 5 1-16,-4-1 0 16,-1 1 0-16,4-1 0 15,2-3-4-15,4 3 4 0,5 1-2 16,2-2 2-1,2 2 0-15,5-1 0 0,2 1 0 16,4 0 2-16,1-1-2 16,3 0-5-16,-3 0 5 15,-2 0-1-15,-8-1 1 16,-4 0 8-16,-2 3-8 16,-2-3-2-16,1 2 1 15,1-1 2-15,4 0 4 16,3 0-5-16,-1 0-1 15,0-2-1-15,-5 0-4 16,-8 0 6-16,-7 1 0 0,3-2-6 16,0-1-1-16,2 0 14 15,2 0-14-15,2 0 10 16,1 2-3-16,6-2 0 16,2 2 3-16,5 0-3 15,1-1 9-15,2 2-5 16,-2 0-4-16,-3 2 1 15,-3 1 1-15,-4-2-2 16,-2 0 1-16,-3 0 1 16,3 0 3-16,0-2-5 15,4 0-4-15,-3 0 2 16,8 1 2-16,2-2 0 16,1-1 1-16,4 0-5 0,-3 0-3 15,-2 0 7 1,-3 0 1-16,1 0 3 0,-3 0-4 15,0 0 0-15,-1-4-3 16,-1-4 3-16,-1 0 3 16,1 2-3-16,3 0-3 15,1 1 3-15,-2 3 0 16,-1 1 1-16,-5 1-2 16,-9 0 2-16,-4 0-1 15,2 0 0-15,0 0 0 16,0 0 3-16,-4 0-2 15,4 3-1-15,0 4-2 16,6-1-3-16,2 2-1 16,3-2 12-16,-3-2-6 0,0 2 0 15,-1-2 0-15,-5 2 0 16,-4 0-1-16,-2-2-2 16,-6-4 6-16,-1 2-6 15,-1-2-1-15,0 0-16 16,3 0-42-16,1 0-70 15,-3 0-114-15</inkml:trace>
  <inkml:trace contextRef="#ctx0" brushRef="#br0" timeOffset="2935.09">21516 6192 36 0,'0'0'48'0,"0"0"6"16,0 0-14-16,0 0-8 0,0 0 18 15,0 0 2 1,0 0-8-16,0 0-15 0,5 0-1 16,8 4-7-16,11-2 10 15,10 3-8-15,15-2 4 16,18 2-14-16,12 1 0 15,16 3 6-15,13-3 2 16,11 2-14-16,5 0 13 16,1 0-10-16,0-3-6 15,-5 2 6-15,-1-3 2 16,1 0-5-16,0 0 4 16,-2-2-11-16,2 2 8 15,0 2-5-15,1-1 3 0,-3-2-5 16,-4 3-2-16,-5-3 10 15,2-1-7-15,0-2 2 16,3 0 4-16,-4 0 5 16,-4 0 1-16,2 0-6 15,-4 0 4-15,4-5-1 16,-8-1-3-16,-9 3 9 16,-9-3-17-16,-8 3 21 15,-7-1-1-15,-7 2-17 16,-7 0 10-16,-2 0-7 15,-2 0 8-15,3-2-14 16,-1 4 6-16,2-2 0 0,3 2-6 16,4 0 1-1,9-2 8-15,2 2-9 0,8 0 5 16,-2 0-2-16,2 0-3 16,0 0 2-16,4 0-4 15,-5 0 2-15,-2 0 0 16,-2 0-2-16,-5 2 4 15,2-2-2-15,0 0 0 16,1 0 0-16,1 0 2 16,1 0-2-16,1 0 0 15,4 0 0-15,-4 0 0 16,8 0 2-16,-4-9-2 16,6 1 2-16,0-5-9 0,2 3 10 15,-3 0-3 1,-1 0 0-16,-8 3 0 0,-9 0 3 15,-4 1-3-15,-5 0-1 16,1 2-1-16,5 2 0 16,1 2 0-16,8 0 2 15,-3 0 1-15,2 0-1 16,-3 0 0-16,-2 0-2 16,-1 0-4-16,-3 0 6 15,-8 0 6-15,-6 2-6 16,-6 0-1-16,-1 2 1 15,-5-2 0-15,-1 0-2 16,1 2-3-16,-3-2 2 16,2 0 3-16,2 0-1 0,3 2-1 15,-1-2-2 1,4 2-3-16,-1-3 7 0,0 2 0 16,1 0-3-16,6-3 2 15,0 3 1-15,3-3-3 16,-2 0 3-16,-2 0 0 15,-6 0-1-15,-3 0 1 16,0 0-2-16,1 0 2 16,-3 0 0-16,6 0-1 15,1 2 0-15,-4-2-4 16,3 2-21-16,-5 0 23 16,0-2-10-16,1 0-9 15,2 0-5-15,-5 0 15 0,-5 0 10 16,-11 0 4-1,-3 0-4-15,-3 0 4 0,1 0-5 16,2 4-1-16,-7-2-40 16,-1 4-48-16,1-4-49 15,-6-2-37-15</inkml:trace>
  <inkml:trace contextRef="#ctx0" brushRef="#br0" timeOffset="19779.78">1770 3296 64 0,'0'0'22'15,"0"0"10"-15,0 0 38 16,0 0-11-16,0 0-14 15,0 0 2-15,0 0 4 16,0 0 1-16,-42-56 15 16,36 48-1-16,2-3 8 15,1 4-21-15,-1 0-7 16,-1-2 17-16,3 3 14 16,-1 4-16-16,1 2 6 0,0 0-25 15,2 0-12-15,0 0-18 16,0 0-12-16,0 0-3 15,0 4-14-15,0 21 7 16,0 7 10-16,4 9 10 16,8 9-2-16,-3 4 5 15,-1 9-10-15,1 5-1 16,1 1 1-16,-4 2 1 16,1-3-3-16,-3-3-1 15,0-5-15-15,4-6-37 16,-4-8-33-16,3-8 35 15,-5-10-44-15,-2-10-29 16,0-11-34-16,0-7-89 0</inkml:trace>
  <inkml:trace contextRef="#ctx0" brushRef="#br0" timeOffset="20280.59">1554 3337 472 0,'0'0'127'16,"0"0"-38"-16,0 0 24 16,0 0-24-16,0 0 1 15,0 0-15-15,-50-86-45 16,50 86-30-16,2 8-24 16,22 17 15-16,12 7 9 15,4 4 1-15,-3-1 5 0,6 1 1 16,-3 0-6-16,2-3 0 15,3 0 7-15,-3-3-8 16,-4-3 4-16,-2-6-3 16,-7-5 2-16,-5-6-2 15,-1-4-1-15,-3-6 0 16,-3 0 1-16,-5 0 0 16,-3-1 7-16,-3-20 4 15,-4-13 3-15,-2-7-4 16,0-6 7-16,0-5-5 15,-15 2 3-15,-3-1-1 0,1 5-14 16,1 6 0 0,3 8 0-16,3 8 14 0,6 10-6 15,2 6 7 1,2 5 6-16,0 3-19 0,0 0-3 16,0 0-3-16,0 0-7 15,0 0-6-15,0 0-23 16,0 11 10-16,4 5 11 15,8 5-31-15,-4 2-35 16,1 5-45-16,1-2-62 16,-6-6-58-16</inkml:trace>
  <inkml:trace contextRef="#ctx0" brushRef="#br0" timeOffset="20945.16">2477 3184 402 0,'0'0'97'16,"0"0"4"-16,0 0-11 15,0 0-3-15,0 0-50 16,0 0 2-16,-86-40 27 0,72 40-50 16,-1 0-16-1,-2 10 1-15,2 10 1 0,-1 4 2 16,3 6 2-16,4 8-5 16,0 5 7-16,5 5 2 15,2 2-2-15,2 2-1 16,0-2-7-16,0-2 2 15,10-6 1-15,4-7-1 16,1-12-4-16,-1-9 5 16,-1-8-3-16,-4-6 6 15,1 0-1-15,3-6 20 16,5-26 43-16,1-15-27 0,-1-7-18 16,-5-9 14-1,-1 2-23-15,-5 4 6 0,-5 4-13 16,0 9 1-16,-2 10 1 15,0 10-6-15,0 10-1 16,0 6 3-16,0 8 2 16,0 0-7-16,0 0-2 15,0 0-8-15,0 0-18 16,0 6-16-16,6 15 34 16,6 4 8-16,-1 6 1 15,0 2 1-15,0 3 2 16,2 3-2-16,-1 1 0 15,-1 1-2-15,-2-1-6 16,2 3-23-16,4-7-43 16,2-6-11-16,0-5-56 0,1-12-16 15,-3-11-58 1,3-2-102-16</inkml:trace>
  <inkml:trace contextRef="#ctx0" brushRef="#br0" timeOffset="21211.93">2823 3130 556 0,'0'0'117'0,"0"0"49"16,0 0-124-16,0 0 61 0,0 0-50 15,0 0-22-15,-21-10-31 16,21 10-3-16,0 12-9 15,0 14 12-15,9 4 11 16,-5 2-11-16,4 5 2 16,-4-3 5-16,0 2-5 15,3-3-2-15,-1 2-30 16,2-3-89-16,-4-8-53 16,-4-14-71-16,0-8-167 15</inkml:trace>
  <inkml:trace contextRef="#ctx0" brushRef="#br0" timeOffset="21412.35">2524 2938 572 0,'0'0'98'0,"0"0"41"15,0 0-105-15,0 0-4 16,0 0-10-16,0 0-20 15,-62-19-66-15,84 21-52 16,7 15 86-16,7 2-89 16,-1 1-59-16,-6-1-168 15</inkml:trace>
  <inkml:trace contextRef="#ctx0" brushRef="#br0" timeOffset="21810.36">2887 3042 589 0,'0'0'204'15,"0"0"-138"-15,0 0-28 16,0 0-34-16,0 0-4 16,0 0 0-16,49 68 24 15,-22-36 13-15,2-3-17 16,0 2-9-16,4-5 15 15,-2-2-20-15,-2-7-4 0,-6-6 2 16,-8-4 6 0,-6-3-9-16,-4-4 4 0,-3 0 0 15,-2 0 17-15,0 0 67 16,0-7-4-16,0-17-12 16,0-12-67-16,4-6-6 15,1-6 3-15,1-7 2 16,4 2-5-16,3-2 0 15,1 7-10-15,-2 10-2 16,-3 14 1-16,-2 12-4 16,-2 9 0-16,-1 3-62 15,5 5-209-15,-1 15 44 16,2 4-60-16</inkml:trace>
  <inkml:trace contextRef="#ctx0" brushRef="#br0" timeOffset="22193.77">3604 3090 566 0,'0'0'111'16,"0"0"-16"-16,0 0-13 15,0 0-19-15,19-111-26 16,-15 84-23-16,-2-4-7 15,-2 4 1-15,0 0-1 16,0 5 6-16,-6 2 1 0,-8 8 7 16,3 4-1-1,2 5 26-15,2 3-28 0,3 0 12 16,-5 0-30-16,-5 17-10 16,-1 15 10-16,2 6-2 15,3 5 2-15,8-2 0 16,2-2-1-16,0-5 1 15,5-9 4-15,11-6-4 16,-1-7-8-16,3-6-1 16,5-6-4-16,8 0-6 15,11-12-28-15,7-18-93 16,2-16-140-16</inkml:trace>
  <inkml:trace contextRef="#ctx0" brushRef="#br0" timeOffset="22394.93">4113 2474 624 0,'0'0'91'15,"0"0"-56"-15,0 0-35 16,0 0-19-16,0 0-61 15,0 0 29-15,15 63-44 16,-6-42-106-16</inkml:trace>
  <inkml:trace contextRef="#ctx0" brushRef="#br0" timeOffset="22561.59">4230 2917 193 0,'0'0'409'16,"0"0"-247"-16,0 0-90 16,0 0-27-16,0 0-45 15,70-102-10-15,-55 86-90 16,-11 5-125-16</inkml:trace>
  <inkml:trace contextRef="#ctx0" brushRef="#br0" timeOffset="23092.77">4917 2266 214 0,'0'0'234'15,"0"0"-87"-15,0 0-36 0,0 0-9 16,0 0-36-16,0 0-12 16,-76-20-37-16,56 36-4 15,2-1 4-15,2 4-9 16,3-1 17-16,2 0-24 15,0 2 2-15,6-2 2 16,3 2-1-16,2-2-1 16,0 0-3-16,14 0-7 15,14 1-16-15,11-4-2 16,5 1 3-16,1-2-7 16,-3-2 9-16,-7 0 6 15,-8-2 12-15,-8 0 2 16,-11-2 0-16,-3 2 0 0,-5 2 0 15,0 5 0-15,-21 1 34 16,-12 2 7-16,-9 1-14 16,-3 0-9-16,5-5-16 15,7-7-2-15,12-5-35 16,15-4-61-16,6 0-78 16,0-23-224-16</inkml:trace>
  <inkml:trace contextRef="#ctx0" brushRef="#br0" timeOffset="23475.66">5242 2248 512 0,'0'0'213'0,"0"0"-39"16,0 0-35-16,0 0-38 0,0 0-31 15,0 0-27-15,-51-41-15 16,51 41-4-16,0 0-24 15,0 0-2-15,0 17-12 16,0 11 14-16,9 6 2 16,2 4-2-16,1-2 0 15,-2 0 0-15,1 0-12 16,1-4-14-16,3-4-23 16,-1-4-51-16,-1-10-143 15,-5-12-125-15</inkml:trace>
  <inkml:trace contextRef="#ctx0" brushRef="#br0" timeOffset="23650.72">5034 1989 621 0,'0'0'74'16,"0"0"-58"-16,0 0-16 15,0 0-100-15,0 0 11 16,0 0-26-16,75 46-44 16</inkml:trace>
  <inkml:trace contextRef="#ctx0" brushRef="#br0" timeOffset="24310.19">5494 2159 610 0,'0'0'94'0,"0"0"-94"15,0 0 5-15,0 0 28 16,0 0 19-16,0 0-6 16,31 129-24-16,-24-98-12 15,-5-4 0-15,-2 3-4 16,0-6 3-16,0-4 1 15,0-6-9-15,-2-8 2 16,-3-4-1-16,3-2 5 16,0 0 36-16,-3 0 58 0,-1-21-52 15,1-4-37-15,5-8 13 16,0-9-9-16,0-2-2 16,25-4-13-16,1-1 2 15,5 1-1-15,4 5 1 16,-4 9 2-16,0 8 3 15,0 8 0-15,0 12-7 16,-2 6-2-16,-5 0-1 16,1 20-11-16,-5 10 1 15,-3 6 5-15,-1-1-4 16,-5-6-5-16,-4-2 1 16,-4-6-7-16,-3-4 10 0,0-5 0 15,0-6-2-15,0-2 12 16,-8-2 2-16,-2-2 4 15,-1 0 3-15,-1-5 19 16,6-13 4-16,1-8-15 16,5-3-4-16,0-10-6 15,0 0-4-15,18-10 2 16,4 5-2-16,3 7 0 16,0 10 0-16,8 9 0 15,9 10-1-15,9 5-2 16,5 3 2-16,-3 3 0 15,-4 19-1-15,-3 8-7 16,-11 7-9-16,-6-4-39 0,-12 1-22 16,-5-6-52-1,-12-6-24-15,0-3-32 0,-7-11-103 16</inkml:trace>
  <inkml:trace contextRef="#ctx0" brushRef="#br0" timeOffset="24857.15">6546 1642 474 0,'0'0'267'0,"0"0"-82"16,0 0-70-1,0 0-28-15,0 0-44 0,0 0-27 16,-41-15-16-16,41 15-3 15,0 17-5-15,0 10 8 16,0 9 5-16,0 3-5 16,12 6 3-16,-3 1-3 15,-1 2-3-15,-1-1-8 16,-2 0-3-16,-3-9-2 16,-2-6-5-16,0-10 1 15,0-10-17-15,0-7 20 16,0-5-3-16,0 0 20 15,0 0 25-15,0-11 44 0,-12-20-62 16,8-10 21 0,4-12-6-16,0-4-12 0,7-5-2 15,19 2-8-15,12 1 0 16,7 9 0-16,4 6 0 16,0 12-12-16,-7 14 12 15,-9 10-2-15,-6 8-10 16,-9 0-6-16,-7 12-10 15,-6 12 10-15,-5 4 4 16,0 4 9-16,-9-2 2 16,-22-2 2-16,-9-2-1 15,-10-8 1-15,-5-4-1 16,-2-4-3-16,-1-6-13 16,2-4-66-16,11 0-60 0,15-1 12 15,22-23-59-15</inkml:trace>
  <inkml:trace contextRef="#ctx0" brushRef="#br0" timeOffset="25157.79">6866 1114 573 0,'0'0'159'0,"0"0"42"16,0 0-32-16,0 0-57 15,0 0-48-15,0 0-27 16,-35-68-17-16,35 68-20 16,0 0-1-16,0 0-6 15,0 20-27-15,2 13 20 0,19 13 13 16,0 11 0-16,-1 8 1 16,-2 7 0-16,0 1 2 15,-7-3-3-15,1-2 1 16,-4-8-17-16,-1 0-13 15,-1-9-31-15,2 1-29 16,-4-11-93-16,2-10-35 16,3-18-204-16</inkml:trace>
  <inkml:trace contextRef="#ctx0" brushRef="#br0" timeOffset="25876.67">7203 1630 540 0,'0'0'154'0,"0"0"-65"15,0 0-15-15,0 0-16 16,0 0-42-16,0 0-8 16,112-92 1-16,-86 64-3 15,-4-2 6-15,-4-2-10 16,-5 0 1-16,-6 4 4 15,-7 1 13-15,0 5 10 0,0 6 20 16,-17 2-3 0,-4 6-12-16,1 6-23 0,0 2-9 15,0 0-3 1,0 6-3-16,2 18-2 0,0 6-2 16,5 9 4-16,2 2 2 15,4 2 1-15,7-1 1 16,0-2-1-16,2-6-6 15,18-6-14-15,3-8-21 16,2-9 1-16,-2-8 2 16,9-3 4-16,4 0 27 15,2-26-11-15,4-8 8 16,1-8 10-16,-6-10 7 16,1-5 18-16,-5-3-15 0,-6-4 11 15,-10 6 12-15,-7 6 6 16,-10 12-5-16,0 11 1 15,0 14 16-15,-2 8-2 16,-2 7-36-16,-4 0-7 16,-1 4-6-16,-3 19-26 15,0 5 24-15,3 6 0 16,7-2-15-16,2-2 5 16,0-3-13-16,11-2-5 15,13-3 11-15,1-4 1 16,2-2 2-16,-2-1 1 15,-4-4 9-15,-5 0 0 16,-5-5 0-16,-6-2 1 16,-3-2 2-16,-2-2-5 15,0 1 8-15,0-1 9 0,-18 3 8 16,-11-1-6-16,-4-1-11 16,0 5 0-16,-4-2-23 15,6 3-75-15,5-4-59 16,10-3-8-16,12 0-73 15</inkml:trace>
  <inkml:trace contextRef="#ctx0" brushRef="#br0" timeOffset="26189.59">8123 952 494 0,'0'0'284'0,"0"0"-72"15,0 0-57-15,0 0-68 16,0 0-14-16,0 0-32 16,-53-81-30-16,53 81-11 15,0 9-15-15,0 24-40 16,0 15 41-16,0 7 12 16,0 6 2-16,0 1 0 15,0-5 2-15,-5-2-1 16,3-5-1-16,2-5 0 15,0-8-4-15,0-7-11 0,0-5-19 16,7-11-30 0,5-7-21-16,7-4-47 0,1-3-31 15,-3-3-24-15,-3-17-304 16</inkml:trace>
  <inkml:trace contextRef="#ctx0" brushRef="#br0" timeOffset="26401.77">8009 1158 485 0,'0'0'178'16,"0"0"-41"-16,0 0-1 16,0 0-55-16,0 0-50 0,0 0-14 15,77-110-11 1,-56 99-4-16,4 0-4 0,0 1 1 15,-1 5-28-15,0 2-111 16,-4 2-84-16,-11 1-157 16</inkml:trace>
  <inkml:trace contextRef="#ctx0" brushRef="#br0" timeOffset="27269.28">5258 3113 248 0,'0'0'90'16,"0"0"-36"-16,0 0-27 16,0 0-4-16,0 0-20 0,0 0-3 15,-35-42-3-15,25 35-2 16,3 0 5-16,3 2 3 16,-2 3 26-16,1 0 10 15,0 2 30-15,-1 0 5 16,-1 0-41-16,1 0-16 15,-4 0-10-15,-1 0 0 16,5 2-7-16,1 2-1 16,3-1 1-16,2-3 1 15,0 0 2-15,0 0 1 16,0 0 4-16,0 0 4 16,11 0 6-16,33-11 7 0,35-21 37 15,35-15-29-15,37-13-16 16,47-20 10-16,47-16 2 15,42-14 24-15,37-17-16 16,10-4-5-16,-7-8 11 16,-6-8-10-16,-17 7-4 15,-22 8 21-15,-21 17-24 16,-47 25-16-16,-45 23-1 16,-50 17-2-16,-46 19 0 15,-31 12-7-15,-24 12 0 16,-9 4-8-16,-7 3-30 15,0 0-21-15,2 0-40 16,6 0-121-16,-1 0-50 16</inkml:trace>
  <inkml:trace contextRef="#ctx0" brushRef="#br0" timeOffset="30818.77">5044 4009 254 0,'0'0'74'16,"0"0"-56"-16,0 0 19 15,0 0 34-15,0 0 24 16,0 0 7-16,0 0-16 15,0 0 7-15,0 0 7 16,0 0-16-16,0 0-3 0,0 0-15 16,0 0-25-16,0 0-8 15,0 0-9-15,0 0-15 16,0 0-9-16,0 1-4 16,0 17-4-16,0 13 0 15,2 6 8-15,7 9 0 16,-1 4 3-16,4 3-1 15,-3-2-2-15,2 2 0 16,0-3-23-16,-2-1-13 16,-2-8-44-16,-7-7-29 15,0-7-63-15,0-11-8 0,0-15-44 16,-13-1-205 0</inkml:trace>
  <inkml:trace contextRef="#ctx0" brushRef="#br0" timeOffset="31268.82">4863 4107 536 0,'0'0'102'15,"0"0"65"-15,0 0-82 16,0 0 19-16,0 0-69 16,0 0-26-16,5-39-5 15,30 44-4-15,15 14 5 0,6 6 9 16,8 3-10-1,3 4-1-15,4-5-3 0,1 3 3 16,1-11-3-16,-6-3-2 16,-9-7-2-16,-3-9-3 15,-10 0 2-15,-10-3 3 16,-6-17-2-16,-11-8 8 16,-9-4 7-16,-9-6 12 15,0-5 4-15,-17-3-1 16,-10-2 10-16,-4-1-17 15,2 4 3-15,2 3-7 16,6 10 9-16,8 8-5 16,7 10 4-16,4 7-5 15,2 7-10-15,0 0-8 16,0 0-4-16,0 0-14 0,0 9-17 16,8 11 29-16,8 7 5 15,2 0-5-15,-1 4-11 16,3 5-25-16,1-1-56 15,-2-1-43-15,4-3-53 16,-5-10-81-16</inkml:trace>
  <inkml:trace contextRef="#ctx0" brushRef="#br0" timeOffset="32050.94">6104 3890 357 0,'0'0'136'16,"0"0"-27"-16,0 0-8 16,0 0-9-16,0 0-12 15,0 0 7-15,-77-31-21 16,69 31-5-16,4 0-21 16,0 0-7-16,-1 0-18 15,-1 0-12-15,-3 8-1 16,-3 13-2-16,0 1 0 15,2 6-2-15,3 0 2 0,1 7 0 16,0-2 1-16,-1 3 2 16,2-2-3-16,3-3-4 15,2-7-2-15,0-8-13 16,0-9 8-16,0-4-16 16,0-3 8-16,0 0 19 15,7-12 5-15,10-16 29 16,6-10-24-16,-3-6-1 15,-3 1-2-15,-3-1 11 16,-5 2-3-16,0 4-1 16,-7 5-5-16,0 4 1 15,0 11-7-15,-2 8 2 16,0 6 1-16,2 4-6 16,4 0-4-16,7 5-44 0,5 17 37 15,1 5 9-15,2-1 4 16,-4 5-4-16,3-4 1 15,-4 0-12-15,-3-2-17 16,-2-3-26-16,-1-6-47 16,0-5-61-16,3-11-86 15,-3 0-126-15</inkml:trace>
  <inkml:trace contextRef="#ctx0" brushRef="#br0" timeOffset="32295.78">6449 3643 531 0,'0'0'131'0,"0"0"36"15,0 0-21-15,0 0-65 16,0 0-35-16,0 0-30 16,-4-5-14-16,4 24-1 15,0 8 8-15,0 2-1 16,0 1 1-16,0 0-8 15,4 1-1-15,4-6-5 16,-4-4-41-16,3-5-42 16,-1-4-76-16,-4-10-58 15,-2-2-76-15</inkml:trace>
  <inkml:trace contextRef="#ctx0" brushRef="#br0" timeOffset="32467.16">6247 3309 356 0,'0'0'32'15,"0"0"1"-15,0 0-32 16,0 0-1-16,0 0-28 16,0 0-36-16,23-5-24 15</inkml:trace>
  <inkml:trace contextRef="#ctx0" brushRef="#br0" timeOffset="33082.56">6744 3517 528 0,'0'0'256'0,"0"0"-87"16,0 0-38-16,0 0-67 15,0 0-35-15,0 0-29 16,-25-22-1-16,39 40 1 15,10 10 1-15,7 6 8 16,2 2 0-16,-4 1-6 0,-2-1-2 16,-4-3 4-16,-5-4-4 15,-1-5 1-15,-5-8-1 16,-5-9-1-16,-3-2 0 16,-2-5 3-16,0 0 1 15,2-10 18-15,5-22 27 16,1-11-41-16,3-11-3 15,1-6-3-15,-2-4 3 16,-1 2-1-16,1 6-4 16,-3 12-8-16,-3 13-10 15,-2 13-20-15,4 13-28 16,1 5-85-16,1 0-167 16,2 0 26-16</inkml:trace>
  <inkml:trace contextRef="#ctx0" brushRef="#br0" timeOffset="33434.29">7301 3381 340 0,'0'0'189'0,"0"0"-45"16,0 0-29-16,0 0-17 15,0 0 22-15,0 0-82 16,27-49 8-16,-23 33-22 15,-2-2-10-15,-2 2-5 0,0-2-2 16,0 0 2-16,0 4 2 16,-4 3-2-16,-3 4 2 15,3 6 3-15,0 1-2 16,-4 0-12-16,-3 3-4 16,-2 23-5-16,0 8 9 15,4 3 0-15,7 1 0 16,2-4-1-16,0-5-5 15,0-4 0-15,13-12 2 16,3-4-18-16,5-9-13 16,8 0-10-16,14-9 20 15,10-18-121-15,1-9-54 16,-5-8-203-16</inkml:trace>
  <inkml:trace contextRef="#ctx0" brushRef="#br0" timeOffset="33764.9">7989 2811 554 0,'0'0'158'15,"0"0"-30"1,0 0-31-16,0 0-22 16,0 0-3-16,0 0-26 0,-44-23-40 15,44 37-6-15,0 19 0 16,0 14 27-16,0 3-14 16,2 10-4-16,7 0-5 15,-2 1 0-15,2-4-4 16,1-8-1-16,7-11-49 15,2-13-64-15,-1-9-102 16,-3-13-82-16</inkml:trace>
  <inkml:trace contextRef="#ctx0" brushRef="#br0" timeOffset="34248.79">7999 2846 360 0,'0'0'127'15,"0"0"39"-15,0 0-47 16,21-121-45-16,10 97-3 16,6 5-3-16,-2 8-46 15,1 7-3-15,-5 4-19 16,-4 0-6-16,-5 20 2 16,-2 8-11-16,-2 2-3 15,-7 4 16-15,-5-2-6 16,-6-2 2-16,0-2 5 15,0-6-6-15,-6 0 7 0,-11-3-1 16,-2-3 1-16,-3-5 0 16,7 0 2-16,1-8-1 15,9 0 2-15,3-3 0 16,2 0 5-16,0 0 9 16,0 0-4-16,5 0-13 15,17-5-10-15,7 1-25 16,2 3 35-16,1 1-7 15,-6 0 5-15,-6 7-12 16,-6 18-3-16,-8 0 15 16,-6 6-5-16,-2 3 7 15,-27-1 0-15,-9 0 1 16,-9-3 20-16,-4-5-6 16,2-6-6-16,0-9-6 0,9-6-3 15,9-4-9-15,16 0-61 16,9-12-114-16,6-18-257 15</inkml:trace>
  <inkml:trace contextRef="#ctx0" brushRef="#br0" timeOffset="35365.15">8705 2752 478 0,'0'0'150'16,"0"0"-29"-1,0 0-32-15,0 0 1 0,0 0-3 16,0 0-23-16,-47-44-15 16,26 44-31-16,0 21-16 15,-2 5-1-15,5 4 2 16,5 4 0-16,2-2 0 15,2-1-3-15,4-1 3 16,1-4-2-16,2-2 0 16,2-3-1-16,0-5-16 15,0-1-18-15,0-8-7 16,0-5 7-16,2-2 1 16,7 0 14-16,2 0 19 0,7-17 15 15,4-7-14-15,1-2 4 16,-2-3 2-16,-3 1 3 15,-5 2 4-15,-3 4 4 16,-8 9 24-16,0 4-2 16,-2 7-9-16,0 2-5 15,0 0-25-15,0 0-1 16,0 0-8-16,0 0 1 16,0 12 7-16,0 0 1 15,5 4 0-15,5 0-1 16,7 0 0-16,3 1-2 15,-1-1 2-15,2-3-1 0,-4-1-7 16,3-3 2-16,-4-8-14 16,0-1 8-16,0 0 4 15,-1 0 8-15,1-14 8 16,-1-7-5-16,1-4 2 16,-3-3 1-16,-2 0 3 15,3-4 2-15,-1 2 1 16,7-4-5-16,3 0-2 15,-2 2 2-15,-3 4-7 16,-9 8 3-16,-5 10-2 16,-4 7 0-16,0 3-1 15,0 0-13-15,0 24-18 16,0 11 29-16,-4 3 2 0,0-2 2 16,4-3-1-16,0-8 3 15,0-5 0-15,6-6-4 16,8-6 0-16,3-8 11 15,4 0-6-15,8-2 2 16,4-19-2-16,3-10-4 16,-1-3 9-16,-4-1-9 15,-2-4 3-15,-8 1 0 16,-3-2 7-16,-9 0-4 16,-5 3-1-16,-4 7 0 15,0 8 4-15,0 10 0 16,0 8 17-16,0 2-16 0,0 2-1 15,0 0-10-15,0 0-1 16,0 0-1-16,0 0-1 16,0 0 3-1,0 0 2-15,0 0-2 0,0 0 0 16,0 0 3-16,0 0-2 16,0 0 1-16,0 0-2 15,0 0 0-15,0 0-1 16,0 0 0-16,0 14-7 15,0 12 6-15,-2 6 2 16,2 10 1-16,0 11-1 16,0 10 0-16,4 12 0 15,7 9 5-15,3 10-5 16,3 6 0-16,1 7 0 16,5 2 0-16,1 3-26 0,-4 10-31 15,-8-3-21-15,-8-13-225 16,-4-18 170-16</inkml:trace>
  <inkml:trace contextRef="#ctx0" brushRef="#br0" timeOffset="36314.44">9618 2664 230 0,'0'0'162'0,"0"0"11"16,0 0-57-16,0 0-4 15,0 0-13-15,0 0 18 16,-34-6-66-16,32 6-23 16,2 0-22-16,0 0-2 15,0 0 0-15,0 0 1 16,0-4 14-16,0-5 10 0,0-5 4 16,14-9-27-1,-1-3-4-15,3-2-2 0,-7-3 0 16,-5-2-6-16,-4 6 6 15,0 0 0-15,-8 5 0 16,-11 8 4-16,-1 4 10 16,0 8 2-16,0 2-6 15,-2 0-5-15,-2 2-3 16,3 16-3-16,3 6 1 16,5 1 0-16,11 0 0 15,2 1 0-15,0-4 0 16,0-1 0-16,15-3 2 0,6-3-1 15,1-3-1-15,3 0 0 16,-4-6-7-16,2-3-13 16,0-3 0-1,3 0 2-15,0-7-17 0,9-15-8 16,0-6-18-16,-2-8 20 16,-1-4 5-16,-3-4 23 15,-5-4 3-15,-4 4 10 16,-4 3 3-16,-5 5 15 15,-5 11 39-15,-2 3 1 16,-4 5 6-16,0 5-14 16,0 2-12-16,0 7-21 15,0-2 1-15,0 4-6 16,0 1-4-16,0 0 5 16,0 0-12-16,0 0-1 0,0 0-4 15,0 0-3-15,0 4 0 16,0 10 6-16,-6 1 1 15,2 3 2 1,1-1-2-16,3-1 0 0,0 1-1 16,3 4-6-16,15 1 6 15,9-4-5-15,-1-2-1 16,5-4 3-16,-4-7-5 16,-3 0 9-16,-5-4-2 15,-9 2 2-15,-5-1 0 0,-5-2 3 16,0 0 4-1,0 2 5-15,-7 4 5 0,-28 6-16 16,-21 7-1-16,-23 10-14 16,-18 3-32-16,-16 0-110 15,-15-5-297-15</inkml:trace>
  <inkml:trace contextRef="#ctx0" brushRef="#br0" timeOffset="37212.55">8228 3643 51 0,'0'0'80'16,"0"0"24"-16,0 0-6 16,0 0-28-16,0 0 8 15,-121 8-27-15,110-8-2 16,3 0-31-16,-6 0 13 16,3 2-2-16,-7 7-15 15,-2 0 0-15,0 2 1 16,2-2 8-16,3-1 7 15,8-4 8-15,2-1 4 0,5-3-8 16,0 0 0-16,22-3 12 16,41-31-10-16,40-20 39 15,41-20-47-15,35-15-27 16,35-11 3-16,31-10 20 16,20-9 7-16,16-2 4 15,-3-5-6-15,-6 2 1 16,-20 9-12-16,-43 10 16 15,-48 23-9-15,-59 24-7 16,-51 24-6-16,-33 18-5 16,-16 7-2-16,-2 9-5 15,-2 0-17-15,-20 0-49 16,-5 7-2-16,5 11-13 16,9 0-92-16,7-8-135 15</inkml:trace>
  <inkml:trace contextRef="#ctx0" brushRef="#br0" timeOffset="38529.19">10529 1784 210 0,'0'0'113'16,"0"0"-57"-16,0 0 0 16,0 0-17-16,0 0 36 15,0 0 1-15,-71-76-43 16,37 62 28-16,-12 0-16 16,-21 3-18-16,-20 0-7 15,-15 3-10-15,-16 6 8 16,-11 2 9-16,-10 0 31 0,1 9-4 15,6 11-36-15,10 10 4 16,7 5-1-16,5 6-10 16,8 7-2-16,8 8-1 15,5 8-4-15,0 10 4 16,-5 10-1-16,-6 5-4 16,-5 11 4-16,-2 12-6 15,-2 6 2-15,4 8-1 16,8-3 1-16,16-6-3 15,25-8 0-15,25-4 1 16,24-9-1-16,7-4 0 16,34 1 0-16,26-3 0 15,21-6 0-15,14-6 0 16,14-13-30-16,23-15-2 16,17-14 18-16,29-21-55 0,23-15 4 15,13-9 22-15,11-37 21 16,4-27-5-16,-4-18 18 15,-4-13 9-15,-9-13 3 16,-23-4 41-16,-20-2-6 16,-26-4-9-16,-25-8 19 15,-20-5-2-15,-22-7-33 16,-23-1 6-16,-24 1-7 16,-23 0 10-16,-6 9 3 15,-10 18 9-15,-26 26-14 16,-18 34 4-16,-19 30-14 15,-32 26-10-15,-28 6-98 0,-36 46-59 16,-22 17-80-16,-9 7-403 16</inkml:trace>
  <inkml:trace contextRef="#ctx0" brushRef="#br0" timeOffset="42524.79">4975 5034 622 0,'0'0'55'0,"0"0"-55"16,0 0-34-16,0 0 32 0,0 0 2 15,0 0 0-15,0 0 1 16,0 0 6-16,92 44 9 15,-71-44 16-15,0 0-5 16,-8 0-9-16,-2 0 5 16,-11 0-8-16,0 0 14 15,0 0 43-15,0 0 27 16,0-7-35-16,-11 1-40 16,-9 0 9-16,-7 4-27 15,-4 2-2-15,-7 0-1 16,4 0-2-16,3 0 6 15,14 0-1-15,6 2 4 0,8-2-4 16,3 0-2 0,0 0-3-16,0 0 0 0,0 0-1 15,0 0-5-15,0 0-3 16,0 0-1-16,0 0-6 16,0 2 7-16,9 0 7 15,13-2 0-15,25 0 1 16,32-22 14-16,36-24 3 15,41-18 3-15,26-13-16 16,26-11-4-16,19-5-7 16,11-2 1-16,16-4 5 15,-7 5 1-15,-19 5 1 16,-30 14 0-16,-44 15 9 0,-47 20-6 16,-46 17-4-16,-36 13-7 15,-17 6-7-15,-8 2 4 16,0 1 2-16,0-6-29 15,0-1-111-15,0-5-69 16,0-12-138-16</inkml:trace>
  <inkml:trace contextRef="#ctx0" brushRef="#br0" timeOffset="44491.76">8479 708 62 0,'0'0'79'0,"0"0"-50"16,0 0 20-16,0 0-6 15,0 0-13-15,0 0 17 0,-40-41 34 16,36 37-64 0,-2-1 78-16,-2-4-62 0,2 4 13 15,-3-6 15-15,0 1-26 16,-2-2-23-16,-4-3 10 16,-2 2-15-16,-2-1 0 15,-10 4-5-15,-12-3-2 16,-9 9 0-16,-20 4-4 15,-24 0-1-15,-17 2-10 16,-18 19 7-16,-13 8-11 16,-8 0 0-16,-4-1 6 15,5 1 12-15,11-6 1 16,16-2 0-16,16-6 4 0,20 2 1 16,6 1 3-1,7 2-4-15,-2 7-2 0,-6 12 1 16,-9 8-2-16,-11 7-1 15,-7 8-1-15,-4 3-2 16,6 5 3-16,-2-1-1 16,6 0 3-16,6-4-2 15,7-3 0-15,6-2 6 16,10-1 10-16,0-1 3 16,3 0 4-16,1 3 5 15,3 4-15-15,-3 9-2 16,-8 7-10-16,-2 9 1 15,-4-4 1-15,5-6-1 0,9-8-1 16,13-12-1-16,12 3 0 16,15-7 2-16,13 0-2 15,11-4 0-15,5-4-4 16,14-1 1-16,24-1 3 16,8 0 10-16,12 1-10 15,19-3 2-15,18-9-1 16,21-7 3-16,28-11-2 15,22-17 13-15,17 0-9 16,10-23-1-16,21-17 1 16,11-13-6-16,14-12-5 15,12-9-1-15,-3-14-27 16,-10-5 17-16,-17-1 16 16,-24-6-11-16,-12-6 8 0,-13-13-6 15,-11-6 9-15,-8 1 13 16,-12 2 9-16,-10 13 12 15,-12 9 10-15,-13 12-25 16,-17 14 35-16,-19 16-18 16,-21 16 11-16,-20 14-41 15,-19 12-2-15,-10 3-4 16,0 7-17-16,-8 3-73 16,-28 3-38-16,-17 0-57 15,-10 0 59-15,-8 2-93 16</inkml:trace>
  <inkml:trace contextRef="#ctx0" brushRef="#br0" timeOffset="120180.32">8228 9854 143 0,'0'0'54'0,"0"0"-27"15,0 0-10-15,0 0 9 0,0 0 9 16,0 0-18-16,0 0 11 16,0 0-1-16,-32-3-9 15,30 3 17-15,0 0 4 16,-2 0-10-16,-1 0-3 15,1 0 7-15,1 0 2 16,1 0-8-16,2 0-7 16,-2 0 2-16,2 0-2 15,0 0 1-15,0 0-3 16,0 0 5-16,0 0-3 16,0 0-20-16,7 0 2 15,29 0-2-15,24 0 10 16,22-1-2-16,21-6 0 15,12 1-3-15,7-3 0 0,11-4-2 16,6-2 0 0,9-6-2-16,5-2 3 0,6-2-1 15,1 3-3-15,-4 2-4 16,-9 2 2-16,-11 4-7 16,-7 0-5-16,-2 2 10 15,2 5-2-15,-2 1 5 16,-9 6 1-16,-8 0-4 15,-10 0 1-15,-8 0 3 16,-10 0 0-16,-11 0 0 16,-8 0 0-16,-12 0 2 0,-9 0 0 15,-4 0 17 1,-9 0 1-16,-7-3-6 0,-9-1 15 16,-3 0-7-16,-6 2 7 15,-2 0-2-15,-2 2-3 16,0 0 7-16,0 0-2 15,0 0-15-15,0-2-6 16,0 0-8-16,0-2-16 16,0-3-39-16,0 1-59 15,5-5-48-15,1-5-162 16</inkml:trace>
  <inkml:trace contextRef="#ctx0" brushRef="#br0" timeOffset="122145.56">12978 10034 223 0,'0'0'109'0,"0"0"-76"16,0 0-20-16,0 0 30 15,0 0 16-15,0 0-3 16,145 3-23-16,-54-3 2 15,30 0-2-15,34 0-10 0,41 0-19 16,38-15 10-16,30 0 4 16,21 2-17-16,10 3-1 15,2 0 6-15,0 2 1 16,-6-1 8-16,-17 3-6 16,-15 4 4-16,-27-1 8 15,-20 3-11-15,-21 0 0 16,-19 0-5-16,-24 0-3 15,-18 0 1-15,-23 0 3 16,-16 3-5-16,-14-2 3 16,-15-1-3-16,-9 0 1 15,-4 0 8-15,-7 0 8 16,-7 0-2-16,-5 0-9 0,-12 0-4 16,-7 0-1-16,-9 0-2 15,-2 0-32-15,0 0-4 16,0 0-9-16,-7-4-43 15,-12-6-112-15,-4-7-174 16</inkml:trace>
  <inkml:trace contextRef="#ctx0" brushRef="#br0" timeOffset="169542.37">13954 16655 166 0,'0'0'56'15,"0"0"-11"-15,0 0 21 16,0 0-49-16,0 0 1 15,0 0 6-15,0 0 0 16,0-26 12-16,0 24 8 16,0 0-6-16,-2 0 20 15,-1-2-18-15,1 4-26 16,2-4 39-16,-2 0-26 16,0-1 38-16,2 4-14 0,-2 1-30 15,0 0 23-15,2 0 3 16,-2 0-15-16,2 0-14 15,-4 0-18-15,0 18-9 16,-5 14 9-16,-1 5 14 16,-6 11-1-16,3-2 8 15,-1 5-3-15,3-7 1 16,0 4-4-16,2-9-6 16,2-3 0-16,1-6-7 15,1-2 2-15,-2-2-1 16,5-8-3-16,0 0 0 15,2-5-15-15,0-3-37 16,0-6-28-16,0 0-49 0,0-4-35 16,0 0 8-1,0-8 54-15</inkml:trace>
  <inkml:trace contextRef="#ctx0" brushRef="#br0" timeOffset="169882.31">13800 16548 248 0,'0'0'76'16,"0"0"19"-16,0 0-56 0,0 0 22 16,0 0 12-16,0 0-69 15,116-75-3-15,-74 75-1 16,-4 12-3-16,-7 15 2 15,-4 9 1-15,-13 5 3 16,-10 7 18-16,-4-8 17 16,0 5 21-16,-23-5-17 15,-6-9 10-15,-2 2-16 16,-2-7-12-16,-3-8-2 16,5-1-9-16,2-8-4 15,9-5-2-15,5-4-7 16,4 0-18-16,8-8-43 15,3-18-90-15,0-14-130 16</inkml:trace>
  <inkml:trace contextRef="#ctx0" brushRef="#br0" timeOffset="170265.52">14604 16397 417 0,'0'0'109'16,"0"0"16"-16,0 0-77 0,0 0 62 15,0 0-84 1,0 0-13-16,-53-18-11 0,27 44 0 15,-6 6-2-15,-1 12 9 16,-1 4 18-16,0 10 20 16,8 3 8-16,4 0-25 15,6 6-2-15,9-9-16 16,7 0-2-16,0 0-9 16,11-10 7-16,14-8-8 15,2-4-17-15,6-8-37 16,1-10-51-16,1-5-9 15,4-9-55-15,-6-4-74 16</inkml:trace>
  <inkml:trace contextRef="#ctx0" brushRef="#br0" timeOffset="170798.41">15032 16495 41 0,'0'0'548'15,"0"0"-416"-15,0 0-41 16,0 0-29-16,0 0-6 0,0 0-41 16,-29 30-12-16,23 1 20 15,-3 11-13-15,-1-3 10 16,2 5-2-16,-5 1-3 15,-3-3-2-15,1-2-8 16,-1 0 0-16,3-7-2 16,-1-8-3-16,3-7 5 15,2-6-2-15,7-8-3 16,2-4 6-16,-3 0 6 16,3-11 7-16,-2-12-7 15,2-13-10-15,0-8 1 16,0-2 1-16,9-3 1 15,7-1-1-15,0 6 1 16,-1 5 1-16,-3 12 4 16,-4 12-5-16,1 8 11 0,-3 7-12 15,8 0 0-15,6 0-4 16,4 16 1-16,3 4-1 16,2 6 0-16,-4 0 1 15,-3 2 0-15,0-1-1 16,-4 3 1-16,-3-9 1 15,-1 4-2-15,-3-3-17 16,-2 0-28-16,-4-4-45 16,-5-5-94-16,0 0-43 15,-12-9-145-15</inkml:trace>
  <inkml:trace contextRef="#ctx0" brushRef="#br0" timeOffset="170991.59">14783 16862 466 0,'0'0'177'0,"0"0"-26"0,0 0-51 15,0 0-15-15,0 0-56 16,0 0-13-16,60-46-11 16,-22 38-5-16,5 2-2 15,5-3-65-15,10-4-55 16,7-9-80-16,-3 0-70 15</inkml:trace>
  <inkml:trace contextRef="#ctx0" brushRef="#br0" timeOffset="171347.23">15547 16288 512 0,'0'0'167'0,"0"0"-9"16,0 0-12-16,0 0-36 15,0 0-43-15,0 0-36 16,-31-38-18-16,31 38-13 0,0 30-4 16,0 7 4-16,0 14 0 15,0 12 8-15,6 5 0 16,3-2 2-16,3-2-5 15,-6 3-4-15,5-5 3 16,1 0 0-16,-1-8-1 16,4 1-2-16,1-11-1 15,2-5-20-15,-3-7-14 16,1-9-43-16,4-6-56 16,-2-13-132-16,-1-4-41 15</inkml:trace>
  <inkml:trace contextRef="#ctx0" brushRef="#br0" timeOffset="171647.71">16031 16525 527 0,'0'0'130'0,"0"0"24"15,0 0-48-15,0 0 22 16,0 0-71-16,0 0-47 16,-25-13-10-16,25 32 0 15,0 6 8-15,7 2 0 16,1 5 0-16,4 1 2 16,-3 5-10-16,-1-1 3 0,-3 3 0 15,-1 1-3 1,-4-3-21-16,0-6-54 0,0-6-54 15,0-8-66 1,0-12-37-16,0-6-211 0</inkml:trace>
  <inkml:trace contextRef="#ctx0" brushRef="#br0" timeOffset="172103.18">15915 16589 488 0,'0'0'156'0,"0"0"-43"16,0 0-36-16,0 0-41 0,54-108 3 16,-6 86-10-16,10 4-28 15,2 4-1-15,-6 10-17 16,-12 4-55-16,-13 0-25 16,-11 8 53-16,-9 10 2 15,-9 6 19-15,0-2 22 16,-7 4 1-16,-17-4 6 15,-5 0 22-15,-5-2 12 16,-1 0-11-16,4-6 2 16,6-6-11-16,9-2 2 15,9 3-12-15,5-9-6 16,2 4-4-16,0-2-3 16,23 1-13-16,12-3 7 15,12 0 1-15,2 4-24 0,-5 0 11 16,-5 2-2-16,-12 6 2 15,-12 3 20-15,-11 2-3 16,-4 10 4-16,0 5 14 16,-15 2 14-16,-12-2 3 15,-2 0-8-15,-4-11-2 16,-1 2-11-16,1-9-5 16,-6-7-5-16,8-7-1 15,5 0-88-15,6-11-113 16</inkml:trace>
  <inkml:trace contextRef="#ctx0" brushRef="#br0" timeOffset="172414.51">16501 16204 126 0,'0'0'496'0,"0"0"-369"16,0 0-95-16,0 0-19 16,0 0 49-16,0 0-1 15,129 22-16-15,-83 10-6 16,-3 8-9-16,-5 9-11 16,-11 13-8-16,-12 6-5 0,-10 3 2 15,-5 4 1 1,-5 6-7-16,-29 1-2 0,-14 2-1 15,-14-4-63-15,-15 0-44 16,-12-12-9-16,-11-5-51 16,-9-15-162-16</inkml:trace>
  <inkml:trace contextRef="#ctx0" brushRef="#br0" timeOffset="176876.7">17586 16627 222 0,'0'0'82'0,"0"0"-23"15,0 0-26-15,0 0 3 16,0 0 11-16,0 0-13 0,0 0-15 15,-9 0 7 1,7 0 18-16,2 0 0 0,-2 0-1 16,0 0-6-16,-4 0-9 15,2 0-5-15,0-2 3 16,-3 2-1-16,3 0 3 16,0 0-15-16,0 0-2 15,2 0 2-15,2 0 3 16,0 0 0-16,0 0-8 15,0 0 0-15,23 0-7 16,20-6 48-16,19-2 4 16,13-2-24-16,4-4-21 15,-4 6-2-15,-13 0-2 16,-8 2-4-16,-12 2-10 16,-13 4-30-16,-8 0-56 0,-13 0-47 15,-8 4-56-15,0 10-12 16,-29-4-157-16</inkml:trace>
  <inkml:trace contextRef="#ctx0" brushRef="#br0" timeOffset="177149.23">17494 16896 280 0,'0'0'105'0,"0"0"-88"16,0 0 2-16,0 0 66 0,0 0 13 16,0 0 2-16,110 4-41 15,-55-4-27-15,3 0 7 16,0-4-12-16,0 0 6 16,-2-7-24-16,-2 4 6 15,-4-1-13-15,-7 2-2 16,-7 2-13-16,-5-4-37 15,-4 3-22-15,-4-1-29 16,-2-5-81-16,-3-3-138 16</inkml:trace>
  <inkml:trace contextRef="#ctx0" brushRef="#br0" timeOffset="177793.6">18896 16681 16 0,'0'0'0'0,"0"0"-16"15</inkml:trace>
  <inkml:trace contextRef="#ctx0" brushRef="#br0" timeOffset="178674.09">18955 16517 162 0,'0'0'69'0,"0"0"-33"16,0 0 27-16,0 0 15 16,0 0 15-16,0 0 1 15,-31-18-43-15,27 14 42 16,0 4-19-16,-1 0-23 15,3 0 28-15,0 0-14 16,0 0-26-16,2 0-16 16,0 0-11-16,0 0-12 0,0 0-6 15,0 22 2-15,-2 9 4 16,0 4 1-16,2 1 0 16,0 0-1-16,0 5 5 15,0-6-2-15,0 2-3 16,0-3 1-16,2-2-4 15,4-6-30-15,-4 1-34 16,3-8-69-16,-3-5-28 16,0-10-47-16,-2-4-116 15</inkml:trace>
  <inkml:trace contextRef="#ctx0" brushRef="#br0" timeOffset="178989.42">18871 16539 433 0,'0'0'50'0,"0"0"39"15,0 0-76-15,0 0 20 16,0 0 50-16,0 0-66 16,148-94-2-16,-106 90-11 15,-9 4-3-15,-6 0-1 16,-10 6 0-16,-7 9-11 0,-8 4 2 15,-2 4 6 1,-7-2 3-16,-24 8 15 0,-10-8 15 16,-5 2 3-16,-8-6 3 15,1-7-11-15,0-2 0 16,6-4-16-16,11 1 0 16,12-5-5-16,15 0-4 15,9 0-48-15,4-9-81 16,27-19-343-16</inkml:trace>
  <inkml:trace contextRef="#ctx0" brushRef="#br0" timeOffset="179407.6">19718 16365 229 0,'0'0'105'0,"0"0"-11"15,0 0 14-15,0 0-13 16,0 0 4-16,0 0-32 15,-121-9-33-15,100 27-3 16,-2 9-3-16,1 1 15 16,-1 5 2-16,4 9-19 0,3-7-6 15,0 5-4-15,3 0-11 16,6 4-2-16,3 2-3 16,4-1 0-16,0-6-13 15,0-2-28-15,6-11-28 16,15-12 3-16,5-5 2 15,10-9 9-15,16 0 12 16,5-13-31-16,5-19-51 16,0-4-194-16</inkml:trace>
  <inkml:trace contextRef="#ctx0" brushRef="#br0" timeOffset="179956.01">20135 16371 463 0,'0'0'194'16,"0"0"-51"-16,0 0-90 16,0 0-15-16,0 0-16 15,0 0-22-15,-16 26 3 16,5 0 2-16,-3 10 17 0,-5 4-8 15,0-4-8-15,-2 0 9 16,0-6-13-16,1-4 2 16,3-2 5-16,-2-2-6 15,9-8-2-15,0-2 5 16,6-7-5-16,2-5-2 16,2 0 2-16,0 0-1 15,0 0 11-15,0-8 4 16,0-19-11-16,4-5-3 15,12-4-1-15,1-4-1 16,1 0 0-16,3 0 2 16,-8 4 0-16,1 9 5 15,-6 10 7-15,-3 9 7 16,-3 6 36-16,0-1-35 16,-2 3-21-16,4 0 0 0,8 5-8 15,1 17 7-15,7 0 1 16,-2 3 3-16,2 4-3 15,0-3 0-15,0 0 1 16,-4-4 0-16,-1-2 0 16,-1 0-1-16,-1-2-18 15,3-4-42-15,-1 0-69 16,-1-6-90-16,-1-8-116 16</inkml:trace>
  <inkml:trace contextRef="#ctx0" brushRef="#br0" timeOffset="180829.79">19921 16615 62 0,'0'0'82'16,"0"0"13"-16,0 0-1 0,0 0-39 15,0 0 18-15,0 0 14 16,-12 0-15-16,12 0-17 15,-2 0-9-15,2 0-6 16,-2 0 3-16,2 0-19 16,-2 0-1-16,2 0-9 15,0 0-2-15,0 0 17 16,0 0 8-16,0 0-7 16,0 0 0-16,9 0-23 15,17 0 5-15,7-9 10 16,6 4-22-16,-1 2 4 15,-3-2-4-15,-6-3 0 0,-4 6-13 16,-6-6-21 0,-3 4-9-16,-3 0 0 0,-3 2-13 15,-4-2 2-15,-1-1-12 16,-1 3 14-16,0-4-122 16,2 1-56-16</inkml:trace>
  <inkml:trace contextRef="#ctx0" brushRef="#br0" timeOffset="181171.63">20411 16181 440 0,'0'0'194'0,"0"0"-71"16,0 0-55-16,0 0-30 15,0 0-35-15,0 0 0 16,49 27-3-16,-9 9 19 16,0 13 3-16,-4 6 31 15,-10 6-11-15,-7 3-25 16,-13-2 2-16,-6 1-4 0,-4 2-13 15,-37-1-2 1,-19 7-2-16,-22-3-79 0,-21-5-91 16,-26-16-212-16</inkml:trace>
  <inkml:trace contextRef="#ctx0" brushRef="#br0" timeOffset="186698.55">14105 17817 187 0,'0'0'57'16,"0"0"16"-16,0 0 23 0,0 0-24 16,0 0 10-16,0 0-17 15,0 0 4-15,0 0-5 16,-53-91 18-16,48 88-40 15,5 3 18-15,-2 0-14 16,2 0-33-16,-2 0-11 16,-2 0-2-16,-5 13-8 15,-5 13 8-15,-3 10 2 16,-6 8-1-16,1 11 1 16,-7 15 4-16,-2 2 0 15,-3 8 8-15,3 0-9 16,0-7-1-16,8-8-1 15,6-6-2-15,5-13 0 16,6-7-1-16,4-12-1 16,2-12-7-16,0-8-34 0,0-7-46 15,0 0-25-15,0-7-9 16,2-30 2-16,2-9-344 16</inkml:trace>
  <inkml:trace contextRef="#ctx0" brushRef="#br0" timeOffset="187034.09">13933 17820 351 0,'0'0'70'16,"0"0"-50"-16,0 0 22 15,0 0 3-15,0 0-18 0,0 0-26 16,119-94 1-16,-97 94-4 15,-1 0 2-15,-2 0-3 16,1 18 3-16,-1 11-1 16,-4 0 1-16,-2 11 4 15,-4 10 3-15,-4 3 19 16,-5 1-7-16,0 1 3 16,-16-5-11-16,-13-11 22 15,-7-5 11-15,-8-7 7 16,-3-14-28-16,0-7 1 15,2-6-13-15,5 0-11 16,11-3 0-16,14-22-71 0,13-5-48 16,2-12-110-16</inkml:trace>
  <inkml:trace contextRef="#ctx0" brushRef="#br0" timeOffset="187432.86">14872 17708 338 0,'0'0'110'0,"0"0"-49"15,0 0-2-15,0 0 30 16,0 0-35-16,0 0 8 16,-67-62-19-16,40 62-16 15,-6 10-18-15,0 13 9 16,-6 8 5-16,4 9 14 16,-3 12-11-16,2 7-7 15,5 13-7-15,4 4-1 16,9 4-2-16,12 4-8 15,6-8 5-15,0-13-6 16,9-5 0-16,19-9-2 16,9-14-57-16,7-10-14 0,8-10-20 15,0-15-38-15,0 0-106 16</inkml:trace>
  <inkml:trace contextRef="#ctx0" brushRef="#br0" timeOffset="187998.54">15411 17758 387 0,'0'0'172'16,"0"0"-17"-16,0 0-34 15,0 0-4-15,0 0-17 16,0 0-52-16,0-22-48 16,-15 48 1-16,-8 14-1 15,-8 10 10-15,-3 9-1 16,-1 7 1-16,-3 2-3 16,0-2-1-16,4-8-2 15,5-7-4-15,8-13 3 16,7-10-5-16,7-12 2 15,5-14-1-15,2-2-11 16,0 0 12-16,0-11 3 0,0-19 10 16,13-16-12-16,5-12-1 15,-5-8 1-15,6-2-2 16,-1-2 3 0,-1 3 0-16,3 17 5 0,-2 10-1 15,-2 15 3 1,-3 10 7-16,-6 7-7 0,2 8-4 15,-1 0-5-15,6 0-8 16,1 0 7-16,2 18-2 16,2 4 3-16,-1 15 0 15,-1 3 1-15,2 4-1 16,-1 4 0-16,1 5-1 0,0 2-1 16,-2-3-12-1,-3-2-24-15,-6-2-31 0,-1-5-63 16,-3-14-56-16,-4-10-104 15</inkml:trace>
  <inkml:trace contextRef="#ctx0" brushRef="#br0" timeOffset="188269.45">15105 18173 458 0,'0'0'156'16,"0"0"-58"-16,0 0-5 15,0 0-8-15,0 0-15 16,0 0-37-16,-4 0-33 0,4 0-8 16,20 0 5-16,12-8-6 15,7-2 9-15,13-8-12 16,6 0-50-16,4-8 15 15,5 0-63-15,-5-2-50 16,-6-6-95-16</inkml:trace>
  <inkml:trace contextRef="#ctx0" brushRef="#br0" timeOffset="188831.8">15879 17580 334 0,'0'0'135'16,"0"0"-3"-16,0 0-7 15,0 0-9-15,0 0 3 16,0 0-29-16,-87-103-4 15,85 103-40-15,0-4 2 16,2 4-16-16,-2 0-31 16,-1 8-1-16,-2 24-4 15,1 9 4-15,-2 11 6 16,-1 6 3-16,1 4-2 0,0 14-5 16,2 9 1-16,2 9 1 15,-2 4-3-15,1 4-1 16,1-16 2-16,2-10-2 15,-4-9 0-15,2-17-7 16,-3-13-10-16,0-15 8 16,3-7-18-16,0-11-11 15,2-4-27-15,0 0-32 16,4-12-56-16,17-16-64 16,3-14-323-16</inkml:trace>
  <inkml:trace contextRef="#ctx0" brushRef="#br0" timeOffset="189562.39">16432 17656 406 0,'0'0'150'0,"0"0"-26"15,0 0-21-15,0 0 25 16,0 0-33-16,0 0-60 16,-29-22-35-16,27 22 0 15,-1 22 0-15,-2 8 12 0,-1 10 3 16,-3 14-1-16,1 0-7 15,-4 13 2-15,1 0-7 16,5 0-2-16,2-4-22 16,4-10-28-16,0-9-98 15,0-17-40-15,0-18-80 16</inkml:trace>
  <inkml:trace contextRef="#ctx0" brushRef="#br0" timeOffset="190096">16345 17773 392 0,'0'0'140'16,"0"0"-19"-16,0 0-26 16,2-121-1-16,31 89-36 15,11-1-39-15,8 12-7 16,2 3-10-16,-4 9 0 15,-7 6-1-15,-5 3-1 16,-7 3-9-16,-8 20-6 16,-10 7 1-16,-9 2-2 15,-4 4 3-15,0 0 8 16,-17-1 5-16,-8 2 0 16,-6-3 2-16,0-7 9 0,-1-4-8 15,3-8 5-15,5-3 2 16,7-8-3-16,7-4-1 15,6 0 4-15,4 0 15 16,0 0-3-16,4-4-16 16,23-8-6-16,8 1-22 15,6 7 17-15,-1 0 3 16,-7 4-3-16,-8 0 1 16,-8 8 1-16,-9 19 0 15,-8 8-7-15,0 9 10 16,-19 3 5-16,-12 5 1 15,-2-7 3-15,0-8 3 16,-1-3 3-16,1-6-9 0,0-10 2 16,-4-2-3-16,4-10-2 15,1-6-3-15,11 0-49 16,5 0 8-16,12-3-30 16,4-16-73-16,0-2-242 15</inkml:trace>
  <inkml:trace contextRef="#ctx0" brushRef="#br0" timeOffset="190429.14">17135 18012 493 0,'0'0'204'16,"0"0"-44"-16,0 0-20 16,0 0-26-16,0 0-53 15,2-106-26-15,-2 106 4 16,0 0-19-16,-2 0-15 16,-2 0-5-16,-5 5-8 15,-2 21 8-15,-7 14 2 16,-2 8-2-16,-2 6 0 15,0 4-4-15,1-8-24 16,6 5-20-16,1-16-53 16,3 0-77-16,9-16-42 0,2-10-191 15</inkml:trace>
  <inkml:trace contextRef="#ctx0" brushRef="#br0" timeOffset="190913.43">17779 17637 332 0,'0'0'144'0,"0"0"-27"16,0 0-39-16,0 0-15 15,0 0 4-15,-115-13-17 16,97 13-21-16,-3 0-10 0,-5 18 2 16,-8 8 22-16,-1 6-2 15,-3 8-10-15,0 8 4 16,5 6-10-16,8 5-17 16,11-1-8-16,10 0 4 15,4-8-4-15,0-11 0 16,25-12-23-16,6-12-5 15,11-12 3-15,7-3-24 16,5 0-42-16,-3-14-47 16,-4-12-66-16,-9-6-209 15</inkml:trace>
  <inkml:trace contextRef="#ctx0" brushRef="#br0" timeOffset="191445.57">18089 17419 488 0,'0'0'181'16,"0"0"-65"-16,0 0-48 16,0 0 43-16,0 0-56 15,0 0-40-15,7-18-5 16,27 36-7-16,8 8 21 16,2 6 3-16,-4 13-3 0,-10 5-1 15,-18 8 5-15,-12 16-14 16,-19 10-2-16,-35 11-6 15,-12 9-4-15,-13-2 0 16,-1-4-2-16,2-18-13 16,5-14-22-16,5-16-31 15,8-13 2-15,10-17-52 16,4-14-72-16,15-6-112 16</inkml:trace>
  <inkml:trace contextRef="#ctx0" brushRef="#br0" timeOffset="192479.21">18988 17700 220 0,'0'0'129'15,"0"0"-9"-15,0 0-8 0,0 0-12 16,0 0-2-16,0 0-11 16,-75 0-8-16,71-4-51 15,0 4 21-15,4 0-3 16,0 0-11-16,0 0-8 15,0 0-6-15,0 0 5 16,8-6-3-16,24-3-6 16,15 2 10-16,13-7-24 15,11 6 4-15,2-2-6 16,6 2-2-16,-6 3-14 16,-7 5-47-16,-12 0-61 15,-16 0-45-15,-22 0-65 0,-16 0-65 16</inkml:trace>
  <inkml:trace contextRef="#ctx0" brushRef="#br0" timeOffset="192711.62">19007 17874 226 0,'0'0'121'0,"0"0"-64"15,0 0 20-15,0 0 46 16,0 0-20-16,0 0-8 15,56 5 11-15,0-17-42 0,15-3-23 16,7-3-6-16,6 1-8 16,-3 2-11-16,-6 1-12 15,-9 2-4-15,-12 9-34 16,-4-2-90-16,-8 5-48 16,-9-1-59-16,-8-4-297 15</inkml:trace>
  <inkml:trace contextRef="#ctx0" brushRef="#br0" timeOffset="211327.34">20921 17543 181 0,'0'0'66'16,"0"0"2"-16,0 0 1 16,0 0-16-16,0 0 11 15,0 0-37-15,0 0 3 16,-18-62 0-16,21 62-10 15,-3-4 2-15,0 4 34 16,0 0 5-16,0 0-4 16,0 0-17-16,0-4-22 0,-3 4 6 15,1-1 20 1,0 1-13-16,2 0 5 0,0 0 7 16,0 0-14-16,0 0 0 15,-2 0-6-15,2 0-8 16,0 0-7-16,0 0-5 15,-3 0-3-15,-1 0 0 16,-5 14-8-16,-2 13 8 16,-5 8 0-16,1 1 0 15,1 9 1-15,1 5 4 16,1 7-1-16,6 1-3 16,-1 4 0-16,1 0-1 15,2-7 1-15,1-5 2 16,0-10-2-16,1-10-1 15,0-8-1-15,0-8-4 0,0-6-19 16,2-2-16-16,-2-1-11 16,2-5-45-16,0 0 17 15,0-33 32-15,8-15-212 16,15-15-41-16</inkml:trace>
  <inkml:trace contextRef="#ctx0" brushRef="#br0" timeOffset="211692">20890 17449 299 0,'0'0'93'0,"0"0"-12"16,0 0-30-16,0 0-17 15,0 0 21-15,0 0-36 16,76-88 2-16,-51 83-17 15,-4 4 3-15,2 1-5 16,1 0-1-16,5 0 7 16,3 6-2-16,-3 16-2 15,-3 0 5-15,-6 4-1 16,-8 6-6-16,-10 4 4 16,-2 4 5-16,-14 1 2 15,-22-5 20-15,-13-2-3 16,-6-3-1-16,-7-2-13 0,4-9 1 15,6-6-1 1,14-8-8-16,12-6-2 0,7 0-3 16,13 0-3-16,6-6-6 15,0-12-70-15,14-4-64 16,21-3-155-16</inkml:trace>
  <inkml:trace contextRef="#ctx0" brushRef="#br0" timeOffset="212092.05">21781 17339 352 0,'0'0'124'16,"0"0"-26"-16,0 0-27 16,0 0 23-16,0 0 0 15,0 0-11-15,-13-40-5 16,11 40-26-16,-5 0-7 16,-9 0-30-16,-13 22-15 15,-11 12 1-15,-9 4 7 16,1 11-4-16,2 2 15 15,9-1-13-15,8 9-1 16,13-1 4-16,11 5-5 0,5-2-3 16,0 7 0-16,23 3-1 15,4-3-27-15,2-5-30 16,2-6-49-16,0-17-41 16,0-10-30-16,-2-19-77 15</inkml:trace>
  <inkml:trace contextRef="#ctx0" brushRef="#br0" timeOffset="212741.19">22485 17415 402 0,'0'0'143'0,"0"0"-53"15,0 0-9-15,0 0 8 16,0 0-29-16,0 0 22 16,-22-42-23-16,19 42-12 15,-1 0-24-15,-5 0-21 16,-13 14 2-16,-7 18 1 0,-11 8 21 15,-5 5-5 1,3 3-10-16,2-2 4 0,5-2-13 16,6 0-2-16,2-4 3 15,4-8-1-15,3-6 1 16,7-8-2-16,4-8-1 16,7-5-1-16,2-5-11 15,0 0 12-15,0-5 0 16,0-19 3-16,15-10-3 15,10-6-8-15,4-4 8 16,6-2 0-16,3-6 0 16,-2-3-2-16,0 5-5 15,-12 6 3-15,-6 13 4 16,-7 8 2-16,-7 10 17 0,-1 8 3 16,-1 5 4-16,-2 0 0 15,0 0-20-15,5 0-6 16,3 0-7-16,5 14 7 15,6 8 0-15,-1 6 0 16,-1 2 2-16,-5 6-1 16,-1 5-1-16,-1 3 1 15,-2-4 2-15,-2 0-3 16,3-5-2-16,-3 2-1 16,4-11-17-16,1 3-11 15,0-12-31-15,0-5-77 0,2-2-70 16,-4-10-83-1</inkml:trace>
  <inkml:trace contextRef="#ctx0" brushRef="#br0" timeOffset="213024.82">22169 17692 213 0,'0'0'341'0,"0"0"-202"16,0 0-54-16,0 0-18 16,0 0-26-16,0 0-10 15,-38-6-15-15,38 6-11 0,0 0 2 16,0 0 0-16,0 0 16 16,0-5 4-16,22 3-25 15,11-3 24-15,14-5-16 16,7 2-4-16,6-2-6 15,3-2-60-15,-1-2-84 16,-4-4-75-16,-3-8-293 16</inkml:trace>
  <inkml:trace contextRef="#ctx0" brushRef="#br0" timeOffset="213506.69">22931 17285 401 0,'0'0'152'16,"0"0"-20"-16,0 0-1 0,0 0 4 16,0 0-5-16,0 0-58 15,-67-31-42-15,67 31-29 16,0 0 0-16,0 21-1 15,7 8 17-15,-5 15 9 16,-2 1-14-16,0 11-2 16,0 3-6-16,-2 5 3 15,-5 1-6-15,2 2 1 16,1 2-2-16,2-8-4 16,2 6-19-16,0-13-11 15,0-10-20-15,0-16-45 16,11-16-45-16,13-12-23 15,10 0 8-15,4-30-31 0</inkml:trace>
  <inkml:trace contextRef="#ctx0" brushRef="#br0" timeOffset="213814.62">23343 17413 396 0,'0'0'119'0,"0"0"3"16,0 0 4-16,0 0-41 16,0 0 20-16,0 0-20 15,-31-92-9-15,29 92-24 0,2 0-32 16,0 0-17-16,0 0-3 16,0 12-5-16,0 20 5 15,0 4 3-15,-7 8 2 16,3 6-1-16,-4-6-1 15,2 4 0-15,4-6-3 16,0-7-11-16,0-3-33 16,-1-5-31-16,3-14-61 15,0 1-38-15,0-14-49 16,0 0-115-16</inkml:trace>
  <inkml:trace contextRef="#ctx0" brushRef="#br0" timeOffset="214323.48">23270 17427 182 0,'0'0'364'16,"0"0"-221"-16,0 0-34 15,0 0-27-15,0 0-15 16,31-112-35-16,7 101-19 16,10 0-10-16,6 7-2 15,-5 4-2-15,-5 0-2 16,-10 0 2-16,-10 17-4 15,-5 2-9-15,-9 4 5 16,-10 4 0-16,0-4-4 16,0 2 8-16,-22-3 5 15,-5-4 0-15,-2 0 4 16,-2-6 1-16,3-1 13 0,1-7-6 16,9 0 0-16,7-3 2 15,3-1-7-15,8 0 0 16,0 0 4-16,0 0 1 15,0 0-2-15,4 0-7 16,17 0-2-16,8-9 0 16,7 4-1-16,2 5-11 15,-6 0-1-15,-3 0-29 16,-10 18 13-16,-5 4 8 16,-10 1 11-16,-4 7 3 15,0-2 6-15,-22-2 0 16,-16 7 30-16,-5-12-3 15,-1 2 3-15,0-6-3 0,1-7-7 16,7 2-5 0,9-12-8-16,8 0-7 0,5 0 0 15,8 0-57-15,6-8-85 16,0-10-76-16,10-14-361 16</inkml:trace>
  <inkml:trace contextRef="#ctx0" brushRef="#br0" timeOffset="214622.9">23985 17209 590 0,'0'0'201'0,"0"0"-87"15,0 0 0-15,0 0-50 16,122-44-7-16,-80 47-33 15,-4 30-3-15,-11 15-20 16,-17 9 7-16,-10 16-8 16,-17 3 8-16,-29 12-8 15,-17-1 0-15,-12 6-6 16,-8 1-10-16,-3 3-2 16,-15-2-9-16,-10 0-19 15,-14-12-26-15,-13-3-45 16,-10-8-2-16,2-11-60 15,-1-19-124-15</inkml:trace>
  <inkml:trace contextRef="#ctx0" brushRef="#br0" timeOffset="-212331.9">17842 17681 26 0,'0'0'22'16,"0"0"-22"-16,0 0-48 15</inkml:trace>
  <inkml:trace contextRef="#ctx0" brushRef="#br0" timeOffset="-211175.51">17842 17681 147 0,'0'-17'102'15,"0"9"-34"-15,0 8 13 16,0-4-53-16,0 4-1 0,0 0-6 15,0 0-15-15,0 0 1 16,0 0 2-16,0-2 22 16,0-2 3-16,0 0-10 15,-7-4 8-15,1 3 7 16,-3-4-8-16,2 5-10 16,0 0 1-16,-2-2 8 15,3 2-9-15,-2 0-10 16,2-1-7-16,-3 5-4 15,1-1 9-15,-2-4-6 16,-1 5 2-16,-2-3 1 16,0 3 13-16,0-4-6 15,-4 4-8-15,5-4 8 0,-2 0 1 16,1 4-7-16,2 0-4 16,-1 0-3-16,1 0 1 15,0 0 1-15,0 0-2 16,2 0 1-16,1 4 1 15,0 0-2-15,-1 0 0 16,3-1 0-16,0-3 2 16,-6 5 10-16,1-4 5 15,-3 4-2-15,1-1-7 16,0 0-2-16,1 2-3 16,-1 2-1-16,0 1 0 15,0-1-2-15,2 5 1 16,-1-7 1-16,3 6-1 0,1-1 0 15,0-4 0-15,0-1 0 16,-1 6 4-16,3-2 1 16,-6 2 0-16,3 6 7 15,-2 0-8-15,2 4-1 16,2-4-1-16,3 7-2 16,2-4 0-16,2-2 4 15,0 2-5-15,0 2 8 16,0 7 0-16,13-3 4 15,5 9-1-15,1-1-5 16,2 1 2-16,4 0-2 16,1 1-3-16,1-2 0 15,2 2-3-15,-5-8 2 16,1 3-2-16,-1-1 0 0,1-4 4 16,-2 0-4-1,0-6 1-15,0-6 1 0,0-7 0 16,1-4 1-16,4-4-1 15,7 0 1-15,2-8 3 16,1-11-2-16,0-2 0 16,-5-2 3-16,-4 2-5 15,-7 3 0-15,-5 0 4 16,-7-1-4-16,-3 6-1 16,-3 1-1-16,-2 6 3 15,0-3-2-15,-2 4 3 0,0-4-4 16,0 0 1-16,3-3 0 15,-3-3-1-15,0-3 0 16,0 7 2-16,0-4-2 16,0 7 0-16,0 6 0 15,0 1 1-15,0 1-1 16,0 0 0-16,0 0-2 16,0 0-3-16,0 0-1 15,0 0-1-15,0 0 0 16,0 0 4-16,0 0 0 15,0 0 1-15,0 0 2 16,0 0 0-16,0 0 2 16,0 0 0-16,0 0-1 15,0 0 1-15,0 0 0 0,0 0-2 16,0 0 1-16,0 0 0 16,0 0-1-16,0 0 2 15,0 0-2-15,0 0 1 16,0 0 3-16,0 0 0 15,0 0 0-15,0 0-3 16,0 0-1-16,0 0 0 16,0 0-6-16,0 0-7 15,-3 11-23-15,-1 11-20 16,-2 4-88-16,-3-12-153 16</inkml:trace>
  <inkml:trace contextRef="#ctx0" brushRef="#br0" timeOffset="-197458.23">21236 16535 34 0,'0'0'14'0,"0"0"-12"15,0 0 1-15,0 0-2 16,0 0-1-16,0 0 1 16,0 0 11-16,0 0 8 15,-35-31 18-15,33 26-2 16,-2 1-2-16,0 0-10 16,-1 2 17-16,5 0 11 15,-2 0-2-15,2 2-4 0,0-4 0 16,0 4-11-16,0-4-9 15,0 4 5-15,0 0-12 16,0 0-12-16,0 0-7 16,0 0 0-16,0 0-2 15,0 0 0-15,0 0 0 16,0 0 1-16,0 0-1 16,0 0 2-16,0 8 2 15,0 2-1-15,0 4 9 16,2-2-4-16,3 6 1 15,3-8 3-15,2 2 0 0,-2 2-4 16,1-6 6 0,1-2-4-16,-6 3 1 0,0-6 3 15,1-3-6-15,-5 4-2 16,0-4 0-16,0 0-3 16,0 0 7-16,0 0-1 15,0 0-1-15,0 0 5 16,0 0 16-16,0 0-2 15,0 0 3-15,2 0 17 16,2 0 2-16,8-12-29 16,5-6-11-16,12-3-1 15,9-8-6-15,7-1 2 16,8-6-2-16,0 0 2 16,-1 1 0-16,-6 3-2 15,-7 0 4-15,-6 6 1 0,-9 4-1 16,-6 4 0-16,-7 8 2 15,-6 6 5-15,-5 4 2 16,0 0-1-16,0 0-12 16,0 0-4-16,0 0-6 15,0 0 10-15,0 8-1 16,0 7 2-16,0-6-1 16,-5-1 2-16,1 1-1 15,1-4 0-15,1-1-1 16,2-4 0-16,0 0-9 15,0 0-2-15,-4 4-19 16,-7 7-51-16,-11-4 8 0,-16-1-92 16,-9-6-188-1</inkml:trace>
  <inkml:trace contextRef="#ctx0" brushRef="#br0" timeOffset="-194337.63">15936 18835 72 0,'0'0'98'15,"0"0"-58"-15,0 0-2 16,0 0-1-16,0 0-29 15,0 0-6-15,0 0 1 0,-33 0-3 16,31 0 0-16,2 0 2 16,0 0-2-16,0 0 1 15,0 0-1-15,0 0 6 16,-2 0 29-16,2 0 0 16,-2 0 1-16,2 0-7 15,-3 0 12-15,3 0-15 16,0 0 1-16,0 0 7 15,0 0-22-15,0 0-5 16,0 0-7-16,0 0 3 0,0 0-1 16,0 0-4-1,0 0 6-15,0 0-3 0,0 0-1 16,0 0-1-16,0 0 1 16,0 0 0-16,0 0 1 15,0 0-1-15,0 0 0 16,0 0-5-16,0 0-12 15,0 0-19-15,0 0-25 16,-4 0-21-16,-2 0 29 16,-4 0-130-16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8:52:27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14932 2390 147 0,'0'0'104'0,"0"0"-42"15,0 0 9-15,0 0-3 16,0 0 2-16,0 0 17 15,0 0-33-15,-27-102-23 16,27 91 6-16,0 5-20 16,0 2 2-16,0 3 8 15,0 1 7-15,0 0-1 16,0 0-12-16,0 0-9 0,0 0-12 16,0 11 2-16,0 22-2 15,0 9 34-15,-6 8-6 16,-4 6 18-16,-3 2-13 15,-2 0-5-15,-3 0-17 16,0 1 3-16,3-5-7 16,1-4 0-16,5-1-7 15,0-8 2-15,5-5-2 16,0-5-18-16,-2-12-22 16,4-5-31-16,2-10-37 15,0-4-59-15,-2 0-14 16,-2-26 80-16</inkml:trace>
  <inkml:trace contextRef="#ctx0" brushRef="#br0" timeOffset="341.02">14839 2180 82 0,'0'0'204'0,"0"0"-112"16,0 0-41-16,0 0-5 15,0 0-1-15,0 0-4 16,97-98-21-16,-74 98-4 16,4 7 12-16,2 11-17 15,-1 7 20-15,-1 0-8 16,-7 6 6-16,-5 1-16 16,-7 4 5-16,-8 0-3 0,-2 4 1 15,-30-1 14-15,-11 0 4 16,-7 1-5-16,-2-4 3 15,1 1-14 1,2-8-3-16,6-3-6 0,8-5-8 16,8-6-1-16,8-5-8 15,11-3-27-15,8-3-66 16,0-4-143-16,16 0 117 16,22-21-122-16</inkml:trace>
  <inkml:trace contextRef="#ctx0" brushRef="#br0" timeOffset="699.34">15768 2067 388 0,'0'0'81'15,"0"0"24"-15,0 0 2 16,0 0-15-16,0 0-21 16,0 0-16-16,2-32-37 15,-15 49-15-15,-14 16 16 16,-9 8 22-16,3 6 1 16,-1 7-12-16,8 8-13 0,1 3 3 15,5 2-11-15,7 2-4 16,1-5-2-16,6-1-3 15,3-5-1-15,1-8-25 16,2-6-35-16,0-11-20 16,0-10-25-16,5-10-68 15,13-13-22-15,6-6-72 16</inkml:trace>
  <inkml:trace contextRef="#ctx0" brushRef="#br0" timeOffset="1283.1">16198 2189 482 0,'0'0'161'16,"0"0"-97"-16,0 0-63 15,0 0 15-15,0 0 66 16,0 0-4-16,-3 117-26 15,-5-75-5-15,-6 4 4 16,-1 0-18-16,1 0-7 16,1 0-4-16,-3-1-6 15,3-1-1-15,-3-4-9 16,1-5-6-16,-1-4 5 16,3-9-4-16,4-6 3 0,2-10-3 15,4-4 1-15,1-2 8 16,0 0 35-16,0-14-7 15,2-16-35-15,0-5-3 16,0-10 4-16,16-8-4 16,10-2 0-16,8-10 2 15,0 2-2-15,1 0-9 16,1 2 8-16,-5 16-3 16,-4 10 4-16,-12 15 0 15,-6 13 1-15,-6 7-1 16,-3 0 0-16,4 3-7 15,0 21 6-15,0 11 1 16,3 4 5-16,-3 7 3 0,4 2-2 16,-2-1 3-16,3-1-3 15,-1-2-3-15,0-4-2 16,3-2 2-16,-3-3-2 16,4-4-1-16,1-2-4 15,-1-5-15-15,1-6-24 16,-3-3-39-16,2-8-53 15,-3-7-44-15,-9 0-149 16,0-10-110-16</inkml:trace>
  <inkml:trace contextRef="#ctx0" brushRef="#br0" timeOffset="1490.75">16102 2577 49 0,'0'0'398'16,"0"0"-304"-16,0 0-35 16,0 0 34-16,0 0-7 15,0 0-51-15,13 0-5 16,30 0-6-16,7-7-20 16,4 0-4-16,2-5-95 15,-4-7-107-15,-8-6-53 16</inkml:trace>
  <inkml:trace contextRef="#ctx0" brushRef="#br0" timeOffset="1882.52">16806 2011 275 0,'0'0'216'15,"0"0"-19"-15,0 0-93 16,0 0-4-16,0 0-28 16,0 0 24-16,-58-59-41 0,58 59-51 15,0 21 2-15,0 17 2 16,0 16 16-16,0 16 21 15,0 8-19-15,0 9-7 16,-16 3-8-16,-1-2-6 16,1 0 4-16,3-3-9 15,3-5 3-15,4 0-3 16,-1-3 0-16,3-8-13 16,2-5-18-16,2-8-36 15,0-10-39-15,0-6-62 16,0-15-78-16,4-13-14 15</inkml:trace>
  <inkml:trace contextRef="#ctx0" brushRef="#br0" timeOffset="2200.05">17137 2402 459 0,'0'0'185'0,"0"0"-28"15,0 0-66-15,0 0-37 16,0 0 6-16,0 0-12 0,8-69-36 16,-2 69-12-1,1 23 2-15,-5 11 2 0,-2 8 9 16,0 6 6-16,0 2-7 15,-15 1-6-15,-1-4 0 16,5 0 0-16,-1-7-6 16,6-4-14-16,1-6-59 15,3-6-55-15,2-10-68 16,0-12-93-16</inkml:trace>
  <inkml:trace contextRef="#ctx0" brushRef="#br0" timeOffset="2688.1">17185 2374 241 0,'0'0'228'0,"0"0"-59"16,0 0-88-16,73-110 0 16,-28 88-44-16,11 4-24 15,6 7-4-15,-2 7-7 16,-9 4 1-16,-10 0-3 15,-18 18-5-15,-7 11-9 16,-13 3 5-16,-3 4 7 16,-5 0-1-16,-22 0 3 15,-8-6 3-15,-3-2 5 16,-2-8-4-16,4-2 4 16,5-8 8-16,6-2-5 0,12-5-2 15,7-2-3-15,6-1 4 16,0 0 2-16,0 0 13 15,21-7-25-15,13-6-4 16,11 3-7-16,6 4 10 16,-2 4 1-16,-2 2-2 15,-9 0 1-15,-9 10-3 16,-16 12-7-16,-11 7-6 16,-2 3 17-16,-11 3 8 15,-24 0 2-15,-11-3 5 16,-6-2 5-16,-4-4-12 15,2-7-1-15,0 0-6 16,10-9-1-16,7-4-8 0,8-6-39 16,6 0-75-16,10-4-124 15,13-27-195-15</inkml:trace>
  <inkml:trace contextRef="#ctx0" brushRef="#br0" timeOffset="3031.4">17818 2071 19 0,'0'0'501'0,"0"0"-366"15,0 0-106-15,0 0-25 0,0 0 12 16,0 0-12-16,79-14 6 15,-54 40 20-15,0 10 10 16,-6 11 2-16,0 7 14 16,-11 3 1-16,-8 6-14 15,0-5 10-15,-8 1-20 16,-19-6-8-16,-9-3-8 16,-9-2-3-16,-6-5-5 15,-2-5-9-15,-1-4-9 16,8-8-35-16,6-4-39 15,15-10-32-15,11-12-144 0,14 0 4 16</inkml:trace>
  <inkml:trace contextRef="#ctx0" brushRef="#br0" timeOffset="3763.43">18479 2352 120 0,'0'0'125'0,"0"0"-27"16,0 0-22-16,0 0 0 16,0 0 22-16,0 0 3 15,-60 0-20-15,56 2-11 16,1-2-23-16,-1 2-8 16,0 0-10-16,4-2 7 15,0 2-6-15,0-2-10 0,0 0-2 16,0 0 6-16,0 0 14 15,4 0-18-15,29 0 8 16,16-2-10-16,13-8-12 16,8 2 3-16,3-3-6 15,-4 3-3-15,-7 1 0 16,-10 0-5-16,-19 2-9 16,-8 1-12-16,-12 2-24 15,-7 2-25-15,-6 0-37 16,0 0-68-16,-4 0-62 15,-23 0-10-15</inkml:trace>
  <inkml:trace contextRef="#ctx0" brushRef="#br0" timeOffset="4129.33">18312 2679 382 0,'0'0'132'0,"0"0"48"16,0 0-38-16,0 0-42 15,0 0-12-15,0 0-41 16,0 0-30-16,15 0-14 16,10 0-1-16,9 0 5 0,10 0-3 15,14 0 9-15,8 0-3 16,11-2-3-16,3-11-1 15,-2 0 1-15,-7-3-2 16,-7 2 0-16,-14 0 12 16,-15 6 3-16,-17 1 0 15,-13 6 1-15,-5-2 19 16,0 3-15-16,-7 0-25 16,-15 0-5-16,-1 0-38 15,4 0-36-15,7 3-102 16,10-3-214-16</inkml:trace>
  <inkml:trace contextRef="#ctx0" brushRef="#br0" timeOffset="5097.32">20335 1869 390 0,'0'0'130'16,"0"0"22"-16,0 0-51 16,0 0-1-16,0 0-7 15,0 0 8-15,0 0-39 16,-15-75-28-16,15 75-32 16,-5 11-2-16,-2 18 0 15,0 11 13-15,-1 7-3 0,1 3 4 16,-2 0 1-16,0 2-5 15,-2 1-8-15,5-2 0 16,-4-1 1-16,4-3-3 16,4-7-26-16,-1-10-30 15,3-10-70-15,0-13-21 16,0-7-91-16,18 0 76 16,-2-23-154-16</inkml:trace>
  <inkml:trace contextRef="#ctx0" brushRef="#br0" timeOffset="5397.53">20282 1831 369 0,'0'0'106'0,"0"0"39"16,19-112-43-16,8 83-36 16,13 8-18-16,5 4-28 15,11 11-10-15,6 4-6 16,-9 2-3-16,-5 13-1 15,-19 18-5-15,-14 14-6 16,-15 0 9-16,0 4 2 16,-24-5 4-16,-23-2 14 15,-11-6 10-15,-7-6 20 16,-6-7-24-16,1-6-7 16,8-7-8-16,9-4-3 15,8-3-4-15,16-3-2 16,10 0-4-16,9 0-23 0,8-13-34 15,2-5-73-15,16-6-174 16</inkml:trace>
  <inkml:trace contextRef="#ctx0" brushRef="#br0" timeOffset="5745.37">21365 1583 466 0,'0'0'154'0,"0"0"-53"15,0 0-43 1,0 0-10-16,-139 0-4 0,101 36 6 15,-4 14-3-15,0 7 1 16,0 8-6-16,6 1-4 16,5-4-21-16,10 0 0 15,11-4-9-15,8-2-4 16,2-2-4-16,0-5-53 16,17-8-20-16,12-10-84 15,11-13-35-15,7-17-32 0</inkml:trace>
  <inkml:trace contextRef="#ctx0" brushRef="#br0" timeOffset="6037.25">21725 1682 480 0,'0'0'200'16,"0"0"-43"-16,0 0-72 16,0 0 5-16,0 0-16 0,0 0-49 15,-29-13-25 1,29 44 0-16,-4 9 21 0,-5 8-7 16,-4 5-6-16,-5-3-2 15,3-2-3-15,1-4-3 16,1-4-15-16,1-2-28 15,-1-5-55-15,-1-8-57 16,6-6-116-16,1-12 29 16</inkml:trace>
  <inkml:trace contextRef="#ctx0" brushRef="#br0" timeOffset="6515.45">21641 1813 376 0,'0'0'94'0,"0"0"36"16,0 0-35-16,67-111-15 16,-25 89-53-16,9 5 4 15,5 2-21-15,-7 5 2 16,-6 10-7-16,-12 0-4 16,-12 0-1-16,-7 14-13 15,-10 11 3-15,-2 6 1 16,-4 3 0-16,-25 0 9 15,-7 0 4-15,-9-3 1 16,-1-3 0-16,1-8-2 16,7-4 5-16,11-7-1 15,14-2-3-15,6-3 1 0,7-4-5 16,0 0 10-16,12 0-1 16,23 0 8-1,9-2-13-15,8-7-4 16,-5 3 1-16,-7 6-1 0,-11 0 0 15,-14 0-3-15,-9 3 2 16,-6 18-18-16,-13 5 19 16,-26 7 37-16,-19-3-16 15,-9 1 4-15,-5-1-6 16,-1-7-4-16,6-2-6 16,9-8-6-16,7-4 1 15,15-8-4-15,11-1-26 0,17 0-35 16,8-14-99-1,4-12-265-15</inkml:trace>
  <inkml:trace contextRef="#ctx0" brushRef="#br0" timeOffset="6983.53">22523 1439 336 0,'0'0'109'0,"0"0"-6"15,0 0 39-15,0 0 8 16,0 0-42-16,0 0-27 16,9-74-5-16,-9 72-17 15,0 2-20-15,0 0-25 16,0 0-1-16,0 0-8 16,0 0-1-16,-2 0-4 0,-3 13-4 15,-4 12 4 1,-6 7 3-16,-5 9 0 15,-5 11 2-15,-2 12-1 16,-2 15-4-16,2 7 3 0,-1 5 0 16,-3 0-3-16,0-5-4 15,-6-4-17-15,2-5-52 16,2-6-50-16,4-10-53 16,6-11-124-16,10-18 20 15</inkml:trace>
  <inkml:trace contextRef="#ctx0" brushRef="#br0" timeOffset="7626.91">23176 1713 274 0,'0'0'292'0,"0"0"-113"15,0 0-77-15,0 0-33 0,0 0-13 16,-89-105 2-16,77 105-18 15,2 0-26-15,-7 22-14 16,0 18 3-16,-3 10 11 16,0 10 8-16,-4 2-17 15,-3-2 6-15,-4 1-6 16,-1-9-1-16,1-4-3 16,4-8 0-16,3-8 0 15,3-8-1-15,11-10-7 16,5-10 3-16,3-4 2 15,2 0 2-15,0-22 9 16,0-7-9-16,2-12-3 16,21-5 2-16,6-5 2 15,6-8 9-15,7-6 4 0,3-5-8 16,2 2 2-16,-4 11-6 16,-8 9 1-16,-8 21 9 15,-10 13 6-15,-8 8 2 16,-2 6-14-16,-2 0-6 15,3 14-3-15,3 17 3 16,1 8 4-16,-1 7 5 16,0 1-4-16,0-2-2 15,-4 1-2-15,-3-7-1 16,-2-3 0-16,-2-8-10 16,0-2-12-16,0-3-35 15,-2-4-55-15,-5-5-135 16,1-8-102-16</inkml:trace>
  <inkml:trace contextRef="#ctx0" brushRef="#br0" timeOffset="7828.37">22846 1946 401 0,'0'0'131'16,"0"0"27"-16,0 0-37 15,0 0-30-15,0 0-46 0,0 0-19 16,80-14-18 0,-37 3-6-16,-1 1-2 0,-5-5-16 15,4 6-69-15,-3-9-109 16,0 0-48-16</inkml:trace>
  <inkml:trace contextRef="#ctx0" brushRef="#br0" timeOffset="8192.23">23638 1341 305 0,'0'0'128'0,"0"0"-39"0,0 0 7 16,0 0-8-1,0 0-22-15,0 0-61 0,-17-16 13 16,17 44-9-16,7 7 35 16,11 4-9-16,5 8 9 15,3 9-13-15,0 6 13 16,-1 10-4-16,-9 4 1 16,-11 0 6-16,-5-1-17 15,-16-9-14-15,-20-8-1 16,-10-8-9-16,-8-6 1 15,-4-5-7-15,-4-5-12 16,-1-7-23-16,5-7-42 0,7-3-63 16,13-14-90-1,13-3-140-15</inkml:trace>
  <inkml:trace contextRef="#ctx0" brushRef="#br0" timeOffset="9229.33">24872 1456 434 0,'0'0'124'15,"0"0"42"-15,0 0-48 0,0 0-20 16,0 0-8-16,0 0-19 16,0 0-40-16,-29-44-31 15,21 65-21-15,-2 16 21 16,-6 13 21-16,-6 10-5 15,-1 10 1-15,1 4-6 16,2 0-2-16,4-5-8 16,6-9-1-16,1-10 0 15,1-8-20-15,8-9-58 16,0-10-37-16,0-9-61 16,6-14-81-16,11 0 79 15</inkml:trace>
  <inkml:trace contextRef="#ctx0" brushRef="#br0" timeOffset="9543.67">24706 1520 363 0,'0'0'120'0,"0"0"15"16,0 0-43-16,114-103-46 15,-54 89-9-15,7 5 4 16,-5 6-30-16,-6 3-6 15,-14 0-3-15,-13 18-2 16,-8 9-10-16,-15 3 5 16,-6 3 5-16,-4 4 10 15,-34 1 18-15,-15 2 0 16,-12-4 6-16,-6-2 4 0,-1-8-9 16,8-6-12-16,6-8-1 15,11-6-8-15,16-6 0 16,13 0-7-16,11 0-2 15,7-10-10-15,0-9-80 16,29-10-168-16,23-3-227 16</inkml:trace>
  <inkml:trace contextRef="#ctx0" brushRef="#br0" timeOffset="9859.04">25720 1373 337 0,'0'0'70'16,"0"0"15"-16,0 0 22 0,0 0 26 16,0 0-81-16,0 0-30 15,-56-8 5-15,19 32 31 16,-3 7-10-16,-3 7-14 15,5 3 5-15,3 6 6 16,4 3-28-16,10 4 3 16,8 3-14-16,11-6-1 15,2 1-5-15,0-7-5 0,7-9-53 16,13-8-64-16,7-10-36 16,6-10-51-16,7-8 20 15</inkml:trace>
  <inkml:trace contextRef="#ctx0" brushRef="#br0" timeOffset="10360.31">26135 1403 586 0,'0'0'262'16,"0"0"-100"-16,0 0-44 15,0 0-49-15,0 0-42 16,0 0-26-16,-51 29 12 0,30 5 8 16,2 6-9-16,-6 0 1 15,0 2-5-15,1-3-3 16,-3-2 1-16,3-5-3 16,1-8 2-16,7-8-3 15,6-8-2-15,7-6 0 16,3-2 0-16,0 0 1 15,0-13 7-15,0-16-8 16,0-9-3-16,16-4-6 16,10-6 9-16,10-1 3 15,3 2-3-15,0 3 0 16,-3 6 2-16,-7 9-2 0,-7 6 1 16,-9 15-1-16,-6 3 1 15,-4 5-1-15,-1 0-1 16,2 16-13-16,1 11 12 15,1 2 2-15,3 5 4 16,3 1-3-16,1-6 0 16,0 1 0-16,0-1 2 15,0-3-3-15,-3-1-1 16,-1-4-13-16,-5-1-34 16,-2-3-23-16,-2 0-123 15,0-7-23-15,0-10-93 16</inkml:trace>
  <inkml:trace contextRef="#ctx0" brushRef="#br0" timeOffset="10571.05">25928 1592 417 0,'0'0'176'0,"0"0"8"15,0 0-46-15,0 0-5 16,0 0-42-16,0 0-38 15,31-21-38-15,2 10-12 16,3-1-4-16,1 0 1 16,0 2-20-16,3 0-48 15,6-3-86-15,8-4-98 0,6-6-88 16</inkml:trace>
  <inkml:trace contextRef="#ctx0" brushRef="#br0" timeOffset="10807.12">26670 1205 467 0,'0'0'184'15,"0"0"-19"-15,0 0-81 16,0 0-4-16,0 0-15 16,0 0-49-16,51 28 12 15,0 2 37-15,5 8-42 16,-3 5-4-16,-11 8-13 15,-15 7-4-15,-18 10 4 16,-9 13-6-16,-38 11-22 0,-37 6-27 16,-31-3-72-16,-25-13-178 15</inkml:trace>
  <inkml:trace contextRef="#ctx0" brushRef="#br0" timeOffset="11606">21405 3042 147 0,'0'0'126'0,"-117"2"-56"0,62 2-29 16,4-2-4 0,4 0-12-16,11 0 20 0,7-2-8 15,12 2 12-15,5-1 3 16,8-1 11-16,2 0 10 15,2 0 6-15,0 0-21 16,39 0-11-16,38 0 11 16,48-5-26-16,48-14-3 15,52-4-13-15,58-8-4 16,54-9 22-16,50-1-3 16,30-2-4-16,4 3-6 15,-13 2-13-15,-25 2 14 16,-22 3-8-16,-33 4-5 15,-37 4 7-15,-59 6-4 16,-65 7-4-16,-60 3 8 0,-48 8-15 16,-36 1-1-16,-18 0-5 15,-5 0-35-15,-11 4-17 16,-27 11 35-16,-18 5-23 16,-10 1-81-16,-15-7-68 15,-3-6-170-15</inkml:trace>
  <inkml:trace contextRef="#ctx0" brushRef="#br0" timeOffset="12073.05">23011 3513 378 0,'0'0'91'0,"0"0"70"16,0 0 4-16,0 0-36 16,2-112-27-16,-2 103-12 15,0 6-37-15,0 3-14 16,0 0-28-16,2 0-11 16,-2 22 0-16,2 10 6 15,-2 6 7-15,0 4 2 16,0 4-5-16,0 2-4 15,-15 2-2-15,-5 3-4 16,-5-3-5-16,1-3-27 16,2-5-32-16,6-9-60 15,9-11-24-15,7-12-115 0,7-10-14 16</inkml:trace>
  <inkml:trace contextRef="#ctx0" brushRef="#br0" timeOffset="12372.03">23031 3454 340 0,'0'0'142'15,"0"0"10"-15,0 0-61 16,83-126-51-16,-16 94 19 16,12 6-33-16,10 4-1 15,3 8-2-15,-9 10-2 16,-17 4-10-16,-22 0-11 15,-19 6 0-15,-18 15-11 16,-7 4 4-16,-18 6 7 0,-38 1 24 16,-24-4-9-16,-14-5-2 15,1-2-3-15,7-6-4 16,16-2-4-16,21-4-2 16,20-4-1-16,20-5-48 15,9 0-48-15,25 0-19 16,30-18-148-16</inkml:trace>
  <inkml:trace contextRef="#ctx0" brushRef="#br0" timeOffset="12688.66">24195 3123 351 0,'0'0'121'16,"0"0"27"-16,0 0 5 16,0 0-36-16,0 0-45 15,0 0-36-15,-68-9-14 16,13 37 24-16,-5 10 6 16,0 14-15-16,4 8-17 15,6 7-4-15,10 3-11 16,11-3 3-16,14-2-4 15,12-5-3-15,3-8-1 0,5-9-42 16,24-10-22 0,16-11-34-16,10-9-23 0,16-13-91 15,8 0-57-15</inkml:trace>
  <inkml:trace contextRef="#ctx0" brushRef="#br0" timeOffset="12934.25">24569 3200 357 0,'0'0'270'0,"0"0"-32"16,0 0-145-16,0 0-33 16,0 0-34-16,0 0-15 15,-36 19 16-15,31 19 5 16,-2 12-4-16,1 6-21 15,-1 2-7-15,-1-4 0 16,-2-4-35-16,4-6-60 16,-5-10-54-16,-1-8-106 15,4-12 36-15</inkml:trace>
  <inkml:trace contextRef="#ctx0" brushRef="#br0" timeOffset="13371.04">24484 3371 344 0,'0'0'118'0,"53"-119"-17"16,-23 69 8-16,1 12 14 0,0 6-22 16,4 6-15-16,5 8-26 15,0 3-35-15,5 12-19 16,-5 3-5-16,-2 0-1 16,-7 12-3-16,-9 12-4 15,-8 2-28-15,-9 6-17 16,-5-2-1-16,-7 0 13 15,-27 0 37-15,-10-6 3 16,-8-4 11-16,1-4-5 16,4-3 18-16,10-8 3 15,14 1-4-15,10-3-9 16,13-3 1-16,0 0-15 16,15 0-7-16,28 1 7 15,15 3 9-15,7 4-9 0,-3 5-14 16,-11 1 11-16,-16 3-5 15,-12 4 0-15,-21 1-19 16,-2 0-10-16,-25 3 37 16,-26-4 5-16,-15-3 42 15,-8-3 12-15,1-2-28 16,4-5-12-16,15-4-10 16,14-4-9-16,20 0-7 15,13 0-75-15,7 0-50 16,13-18-189-16</inkml:trace>
  <inkml:trace contextRef="#ctx0" brushRef="#br0" timeOffset="13705.26">25317 2839 453 0,'0'0'106'0,"0"0"80"15,0 0-106-15,0 0-70 0,0 0 0 16,0 0 69-16,107 77 2 16,-69-34-3-16,-5 8-23 15,-10 5-19-15,-12 8-3 16,-11 4-16-16,-16 8-11 15,-35 1 8-15,-21 1-5 16,-21-6-9-16,-12-4-11 16,-9-10-46-16,1-6-83 15,-3-11-39-15,5-15-158 16</inkml:trace>
  <inkml:trace contextRef="#ctx0" brushRef="#br0" timeOffset="15302.72">21879 414 244 0,'0'0'101'15,"0"0"-3"-15,0 0-15 16,0 0 20-16,0 0-18 0,0 0 1 16,0 0 4-16,0-83-63 15,0 80 7-15,0 3 18 16,0 0-17-16,0 0-8 16,0 0-1-16,0 0-5 15,0 0-5-15,0 0-10 16,0 0-6-16,0 9-4 15,-2 12 1-15,-3 12 3 16,1 7 13-16,-7 8 12 16,-3 6-1-16,-1 2 7 15,-5 3-12-15,2-4-2 16,2-2-6-16,3-7 1 16,2-6-3-16,4-8-9 0,1-10 4 15,1-5-4-15,3-9-3 16,0-2-2-16,2-3-25 15,0-3-7 1,0 0-4-16,0 0 7 0,0-13-17 16,20-12-178-16,0-7-127 15</inkml:trace>
  <inkml:trace contextRef="#ctx0" brushRef="#br0" timeOffset="15596.18">22082 736 496 0,'0'0'126'0,"0"0"47"15,0 0-60-15,0 0 11 16,0 0-35-16,0 0-32 16,13-50-23-16,-13 50-14 15,0 0-20-15,0 2-1 16,0 13-2-16,0 9 3 15,0 2 3-15,0 4 0 16,0 1 0-16,-7-3-3 16,1-3-1-16,2-4-19 15,1-7-40-15,-1-6-50 16,2-5-16-16,2-3-92 0,0-6 50 16,0-27-329-1</inkml:trace>
  <inkml:trace contextRef="#ctx0" brushRef="#br0" timeOffset="15752.68">22122 425 491 0,'0'0'162'16,"0"0"-62"-16,0 0-31 0,0 0-52 16,0 0-17-16,0 0-89 15,22 4 45-15,1 16-94 16,4-4-23-16</inkml:trace>
  <inkml:trace contextRef="#ctx0" brushRef="#br0" timeOffset="16251.76">22454 509 391 0,'0'0'157'0,"0"0"50"16,0 0-165-16,0 0-20 15,0 0-17-15,0 0 24 16,0 87 11-16,0-52-3 16,0 4-16-16,-7-7-3 15,-1-2-13-15,-2-6 8 16,-1-6 4-16,3-4 0 16,-2-6-7-16,8-4-2 0,0-4 3 15,2 0 0-15,0 0 43 16,0-8 15-16,0-15-55 15,2-7-10-15,14 1 3 16,3-4-7-16,2 1 4 16,-3 6-4-16,-1 1-1 15,2 6 0-15,-6 0 0 16,0 9 0-16,-6 3-6 16,-3 1 7-16,-4 6 0 15,0 0 0-15,0 0-3 16,0 0-3-16,0 0 2 15,0 0-5-15,0 0-3 0,0 12-3 16,0 4 11 0,0 6 4-16,0 4 0 0,0 4 1 15,0 4-1-15,0 1 0 16,0 1-3-16,0-3-4 16,0 0-76-16,13-5-61 15,10-12-110-15,1-10-101 16</inkml:trace>
  <inkml:trace contextRef="#ctx0" brushRef="#br0" timeOffset="16651.05">22877 713 404 0,'0'0'120'16,"0"0"35"-16,0 0-56 16,0 0 1-16,0 0-35 15,0 0-59-15,76-46-6 16,-54 24 1-16,-1 0-1 16,-10 2-2-16,-7-2 2 15,-4 2 2-15,0 4-1 16,0 4 7-16,-7 2 24 15,-3 4 5-15,-7 2-12 0,5 4-6 16,-2 0-12 0,-1 0 3-16,-6 14-3 15,1 14 10-15,5 0-3 0,6 6-2 16,7-2-9-16,2-5 3 16,0-4-4-16,4-5-4 15,13-3 2-15,6-8-18 16,4-2-22-16,6-5-72 15,3 0-22-15,-1-6-164 16,-2-20-85-16</inkml:trace>
  <inkml:trace contextRef="#ctx0" brushRef="#br0" timeOffset="17401.57">23374 12 502 0,'0'0'192'16,"0"0"3"-16,0 0-118 16,0 0-2-16,0 0-38 15,0 0-26-15,-49-2-11 16,42 8 0-16,-1 36 16 16,-6 19-5-16,1 8 13 15,-2 7-13-15,-4-5 3 16,3-1-4-16,1-2-7 15,1-3 2-15,4-7 2 16,1-3-4-16,2-7-2 0,5-9 1 16,2-8-1-1,0-12-2-15,0-9-5 0,5-6-6 16,14-4 12-16,8 0 3 16,6-8 8-16,-2-12-5 15,-2-2 3-15,-2-3-7 16,-4 1 3-16,-1 1-3 15,-4 1 1-15,-4 2-1 16,-4 3 6-16,-3 7-7 16,-5 7 3-16,0 0-3 15,-2 3-2-15,2 0-6 16,4 0-9-16,0 10 12 16,3 11 3-16,-3 1 1 15,1 0-4-15,0 0 4 0,-3-3 4 16,3-2-3-16,2-3-2 15,0-4 2-15,2-3-1 16,2-5 1-16,1-2 0 16,1 0 0-16,3 0-1 15,-1-5 5-15,-3-9-4 16,-1-2 3-16,-1-4-4 16,-3-2 8-16,-3-2 1 15,1-2-4-15,-4 3 14 16,-1 10-2-16,0 1-6 15,-2 11 3-15,0 1-4 0,0 0-10 16,0 0-8 0,0 14-5-16,0 15 9 15,0 10 4-15,-7 10 0 0,-4 5 1 16,0 6 1-16,-1 4 1 16,1 2-3-16,1-2 0 15,0 1-3-15,-1-7-22 16,3-4-27-16,0-8-66 15,6-9-54-15,2-16-106 16,0-13-17-16</inkml:trace>
  <inkml:trace contextRef="#ctx0" brushRef="#br0" timeOffset="18039.03">24060 104 436 0,'0'0'137'0,"0"0"11"15,0 0-56-15,0 0-6 16,0 0-12-16,0 0-9 15,-4-94-30-15,4 94-8 16,-2 0-26-16,-3 0-1 0,-9 12-13 16,-3 30 13-1,-5 17 17-15,-5 4 9 0,2 3-12 16,4 1 7-16,-2-5-15 16,8 2 7-16,1 0-5 15,5 2 3-15,3-2-4 16,1-4-6-16,0-10 1 15,1-5 1-15,-3-13-1 16,5-10 1-16,0-10-3 16,2-8 0-16,0-4-3 15,0 0 3-15,0 0 7 16,0 0 9-16,0-18-3 16,4-7-13-16,12-4 3 15,2-3-1-15,6-2-2 0,6 0 0 16,-1 4-5-16,2 6 1 15,-4 9-1-15,-6 7 0 16,-3 8 2-16,-3 0-1 16,2 0-9-16,-2 4-2 15,3 13-1-15,0 0-10 16,-5 3 7-16,-2 1 7 16,-6-5 4-16,-5 1-11 15,0-5 6-15,0 2-7 16,0-3-2-16,0-5 9 0,0-2-1 15,-3-2-23 1,3-1-53-16,0-1-62 0,3 0-134 16</inkml:trace>
  <inkml:trace contextRef="#ctx0" brushRef="#br0" timeOffset="18784.5">24432 563 487 0,'0'0'210'16,"0"0"-130"-16,0 0-41 16,0 0 28-16,0 0-20 15,0 0-28-15,-75 82-9 16,75-61-9-16,0-1-1 16,0 0-21-16,0 1-16 0,0 1 21 15,0-1 8-15,0-5-30 16,0-6-24-16,2-4 3 15,2-6 7-15,3 0 52 16,-3 0 34-16,1-16-3 16,-2-6-2-16,-3-4 29 15,0-2-13-15,0-2 0 16,0-2-4-16,0 3-11 16,0 4-8-16,0 2-9 15,0 11 7-15,0 4 7 16,0 6-11-16,0 2-16 15,0 0-27-15,0 3-52 0,0 14 70 16,13 2-5 0,9-4-5-16,3-3-12 0,8-6 4 15,3-4 17-15,-1-2 8 16,5 0 3-16,-1 0-1 16,-6-12 1-16,-2-3 1 15,-4 0 3-15,-8 1-4 16,-10-1 0-16,-4 8 24 15,-5 4 17-15,0 3 18 16,0 0-6-16,-5 0-20 16,-12 0-34-16,-8 9 0 15,-2 15 0-15,0 4 2 16,6 0-1-16,2 3 6 16,9-5-7-16,2 2-1 15,8-2-6-15,0-2 7 0,0-2 0 16,6-4-19-16,11-10-15 15,3-6 3-15,3-2 29 16,0 0 2-16,2-16 5 16,0-8-4-16,-10-4 6 15,-3-4-2-15,-8-2 30 16,-4 1 21-16,0 1-22 16,0 4-8-16,-2 4-17 15,-7 5-2-15,0 12-7 16,2 6-15-16,1 1-25 0,-3 1-101 15,2 21 13 1,0 0-143-16,5-4 44 0</inkml:trace>
  <inkml:trace contextRef="#ctx0" brushRef="#br0" timeOffset="19300.06">25097 565 475 0,'0'0'227'16,"0"0"-65"-16,0 0-105 15,0 0-41-15,0 0-10 16,0 0 10-16,-96 18-9 16,78 7 0-16,0 0 9 0,0 4-13 15,7-3-1-15,4-4-2 16,7-5-1-16,0-6 1 15,0-5-18-15,0-6-9 16,3 0 27-16,14-11 19 16,6-12-5-16,4-10-10 15,-4-5 5-15,0-6 3 16,-5 0 3-16,-5-2 7 16,1-3 11-16,-5-1-5 15,-1-1 1-15,2-7-18 16,-4-2-3-16,-3 0-4 15,-3 6 7-15,0 8 14 0,0 15 10 16,0 11 3-16,0 10-2 16,0 6-7-16,0 4-13 15,0 0-16-15,0 7-7 16,0 24-10-16,0 17 13 16,0 12 2-16,-5 10 4 15,1 0-1-15,-8 3 0 16,1 1 0-16,0-2-1 15,-2-1-1-15,0-4-17 16,1-2-27-16,-1-5-68 16,-1-10-106-16,3-13-145 15</inkml:trace>
  <inkml:trace contextRef="#ctx0" brushRef="#br0" timeOffset="20798.96">27638 840 328 0,'0'0'95'0,"0"0"-10"16,0 0 23-16,0 0 17 15,0 0-26-15,0 0-20 16,0 0-35-16,0-34-26 16,0 47-17-16,0 16 1 15,0 15 30-15,0 16 25 16,0 11-15-16,0 7-25 16,0 4 13-16,0 4-22 15,0-6-1-15,0 1-3 16,0-5-4-16,0-6-16 0,0 2-61 15,0-12-27-15,0-13-66 16,6-14-105-16,0-20-52 16</inkml:trace>
  <inkml:trace contextRef="#ctx0" brushRef="#br0" timeOffset="21105.99">27640 1171 337 0,'0'0'98'0,"0"0"-19"16,83-141 0-16,-38 105-13 0,2 6-15 15,0 6-8 1,-1 10-10-16,-3 8-19 0,-10 6-4 16,-4 0-10-16,-7 10 0 15,-8 12-1-15,-8 4 0 16,-6 3 1-16,0-2 3 15,-10 2 8-15,-17-5 31 16,-4-3-3-16,-3-5-23 16,1-1 3-16,4-8-8 15,8-2-1-15,9-4-10 16,6-1-6-16,4 0-38 16,2 0-3-16,0-13-200 15,12-12-70-15</inkml:trace>
  <inkml:trace contextRef="#ctx0" brushRef="#br0" timeOffset="21680.94">28280 926 392 0,'0'0'123'0,"0"0"-20"16,0 0-47-16,0 0-23 15,0 0 18-15,0 0 38 16,50 60-26-16,-42-33-43 15,-1 1-9-15,-7 0 8 16,0-1-16-16,0-2 14 16,-11-7-10-16,-7-2 14 15,0-8-2-15,4-4 2 0,4-4 10 16,1 0 10 0,5 0-5-16,-2-12-9 15,4-8-14-15,2-2 1 0,0-3-11 16,16 1 1-16,11-2-4 15,7 2-3-15,1 2-2 16,5 0-7-16,-5 4-18 16,6 2-32-16,-3 7-34 15,-7 6-17-15,-2 3-12 16,-6 0-36-16,-6 0 47 16,-5 3 15-16,-4 6 19 15,-1-5 23-15,-3-4 57 16,0 0 25-16,4 0 90 15,-2-4-67-15,1-8 17 0,-1 1 57 16,-2 0 10-16,2 3-9 16,-4 4-40-16,-2 4-31 15,0 0-1-15,0 0-45 16,0 0-6-16,0 8-12 16,0 14 12-16,0 8 33 15,0 4-3-15,-16 2-12 16,-1-1-8-16,-4-2-7 15,1 0-3-15,3-5-24 16,0-6-32-16,7-6-60 16,3-7-106-16,7-9-61 15,0 0 34-15</inkml:trace>
  <inkml:trace contextRef="#ctx0" brushRef="#br0" timeOffset="21839.62">28766 676 383 0,'0'0'50'0,"0"0"-9"15,0 0-41-15,0 0-25 16,0 0-30-16,0 0-6 16,25 27-66-16</inkml:trace>
  <inkml:trace contextRef="#ctx0" brushRef="#br0" timeOffset="22211.95">29067 788 447 0,'0'0'89'0,"0"0"-4"16,-116 44 21-16,78-18-6 15,7 6-54-15,9 2-23 16,9 3-8-16,5-4-8 16,8-3-7-16,0-3-3 15,0-8-9-15,16-6-3 0,-1-9 15 16,4-4 9-16,1 0 14 16,-1-17-5-1,2-7 1-15,-6-6-3 16,-3-3 52-16,-6-6-34 0,-6 3 14 15,0 2-22-15,0 2-13 16,0 9-12-16,-2 4-1 16,0 7-2-16,2 10-38 15,0 2-46-15,0 0-116 16,11 18-35-16,11-1 83 16</inkml:trace>
  <inkml:trace contextRef="#ctx0" brushRef="#br0" timeOffset="22578.88">29287 842 406 0,'0'0'112'15,"0"0"20"-15,0 0 11 16,0 0-65-16,0 0-19 16,0 0-25-16,11-36-34 15,-6 40-4-15,2 18-10 16,-3 6 14-16,1 4-3 15,-3 0 6-15,-2-2-2 16,0-4 4-16,-2-8-5 16,-9-5 0-16,1-8 20 0,2-5 2 15,-3 0 17 1,1 0 23-16,-1-15-27 0,5-6 5 16,4-7-11-16,2-3-13 15,0-2-10-15,19-5-6 16,18 2 4-16,11-1-4 15,6 9-3-15,0 6-11 16,-8 15-16-16,-8 7-14 16,-9 0-65-16,-9 26-37 15,-9 5-97-15,-11 6-25 16</inkml:trace>
  <inkml:trace contextRef="#ctx0" brushRef="#br0" timeOffset="24010.48">25433 3976 416 0,'0'0'119'16,"0"0"-12"-16,0 0-15 16,0 0-8-16,0 0-31 15,0 0-14-15,0 0-21 16,13-16-18-16,-13 27 0 0,0 10 21 15,0 5 14 1,-6 7 3-16,-10 3-15 0,-4 1-15 16,0 3-7-16,0 0 4 15,0-3-2-15,2-7-3 16,5-5 0-16,4-8 3 16,2-5-2-16,7-8 0 15,0-1 0-15,0-3 19 16,0 0 41-16,0 0 0 15,0 0-26-15,0-9-26 16,9 1-2-16,8 0-4 16,8 2-3-16,4 0 0 15,5 2 0-15,-1-1 0 16,5 4 0-16,2 0 0 16,2-2-9-16,-4 1-31 0,-3 1-28 15,-6-2-89-15,-6-5-79 16,-14-8-226-16</inkml:trace>
  <inkml:trace contextRef="#ctx0" brushRef="#br0" timeOffset="24224.85">25373 3994 515 0,'0'0'234'16,"0"0"-109"-16,0 0-47 15,0 0-1-15,0 0-19 0,0 0-33 16,4-30-21-16,32 20-3 16,7 0-1-16,-1 2-18 15,-3 0-50-15,-10 4-41 16,-6 4-25-16,-12 0-64 16,-7 0 28-16,-4 8-43 15</inkml:trace>
  <inkml:trace contextRef="#ctx0" brushRef="#br0" timeOffset="24410.01">25340 4088 6 0,'0'0'157'15,"0"0"-35"-15,0 0-52 16,0 0 12-16,0 0-24 16,0 0 22-16,-3 44 19 15,32-44-26-15,11 0-37 0,10 0-34 16,0-4-2-1,6-11-63-15,2-2-86 0,-4-5 6 16</inkml:trace>
  <inkml:trace contextRef="#ctx0" brushRef="#br0" timeOffset="24810.12">25878 3984 300 0,'0'0'106'0,"0"0"-16"16,0 0 34-16,0 0-26 0,0 0-35 16,0 0-16-16,36 19-10 15,-22-9-5-15,-4 7 14 16,0 1 15-16,-3 4-32 16,-1 0 4-16,-4 0-9 15,0-1-5-15,3-2-9 16,-3-5-2-16,0-3-7 15,3-4 5-15,-3-4-6 16,1-3 6-16,-1 0 7 16,0 0 8-16,4 0 2 15,5 0 1-15,5-8-17 16,1-10-3-16,6-3-1 16,0-3 2-16,1-2-2 0,7 0-3 15,-2 1 0-15,3 0 0 16,-1 5-5-16,-10 4-16 15,0 10-25-15,-10 6-46 16,-4 0-70-16,-7 8-29 16,0 6-28-16,0-1-76 15</inkml:trace>
  <inkml:trace contextRef="#ctx0" brushRef="#br0" timeOffset="25042.18">26414 3970 466 0,'0'0'222'16,"0"0"-62"-16,0 0-19 15,0 0-7-15,0 0-64 16,0 0-43-16,2-11-25 16,-2 32 0-16,-10 8 11 15,-3 0-5-15,-3 3-5 16,1-1-3-16,2-5 0 15,1-5-28-15,6-2-45 16,4-9-93-16,2-8-75 16,0-2-77-16</inkml:trace>
  <inkml:trace contextRef="#ctx0" brushRef="#br0" timeOffset="25161.14">26420 3826 275 0,'0'0'78'0,"0"0"-42"16,0 0-36-16,0 0-157 16</inkml:trace>
  <inkml:trace contextRef="#ctx0" brushRef="#br0" timeOffset="25760.02">26863 4073 349 0,'0'0'132'16,"0"0"15"-16,0 0-51 15,0 0 22-15,0 0-58 16,0 0-9-16,-4-41-6 15,-9 32 2-15,-5 0-12 16,-3 8-8-16,-5 1-5 16,-3 0-14-16,-7 1-7 15,2 15 11-15,5 7 3 16,4-2-2-16,6 0-6 16,6-3-1-16,6-4-4 15,7-9-2-15,0 0-1 0,0-5 1 16,7 0 4-16,22 0 3 15,9-14 2-15,4-8-9 16,-4-5-2-16,-2-5 1 16,-8-3 1-16,-3-5 0 15,-7-3 1-15,-7-5 0 16,-5-5 3-16,2-3-3 16,-2 1-1-16,1 2 8 15,1 5-7-15,2 12 11 16,-6 12 8-16,1 14 3 15,-3 10 1-15,-2 0-24 0,0 16-1 16,-5 22-4 0,-17 12 5-16,-3 12 3 0,4 7 0 15,-2 3-1-15,5 1-2 16,3 0 0-16,-3-8-5 16,0-7-10-16,2-8-32 15,3-8-25-15,1-9-92 16,8-12-86-16,4-11-107 15</inkml:trace>
  <inkml:trace contextRef="#ctx0" brushRef="#br0" timeOffset="26159.04">26979 4171 453 0,'0'0'203'0,"0"0"-83"16,0 0-31-16,0 0-41 16,0 0-30-16,131-53-3 15,-92 30-9-15,-6-4 0 16,-7 0-2-16,-8-1 0 16,-9-3-1-16,-5 3 7 15,-4 4 0-15,0 4-8 16,0 4 27-16,-6 8 9 0,-7 4-16 15,-3 4-12-15,-1 0-9 16,-4 16-1-16,1 10 7 16,5 3-2-16,-1 2 5 15,7 3-8-15,3-1 1 16,3 0-1-16,3-4 0 16,0-5-4-16,0-8-14 15,7-6-99-15,7-5 1 16,7-5 10-16,8 0 81 15,7-4-36-15,5-15-144 16,-2-5-75-16</inkml:trace>
  <inkml:trace contextRef="#ctx0" brushRef="#br0" timeOffset="26526.04">27387 4010 79 0,'0'0'190'16,"0"0"-77"-16,0 0 13 16,0 0 78-16,0 0-50 0,0 0-85 15,16-47-69-15,-16 47-8 16,0 11-17-16,0 7 25 15,0 3 18-15,0 3 2 16,-7-1 1-16,-5 1-10 16,2-1 0-16,1-7-7 15,-3-4 3-15,8-6-5 16,-2-5 6-16,1-1 7 16,3 0 20-16,-3 0-3 15,5-10 3-15,0-5-10 16,0-6 4-16,7-1-13 15,15-4-13-15,11 1-1 16,6 0-1-16,7 1 1 0,6 4-2 16,4 0 4-16,-2 6-3 15,-6 4-1-15,-13 4-2 16,-10 6-1-16,-14 0 2 16,-7 5-10-16,-4 14-1 15,0 6-20-15,-2-2-7 16,-15 4-21-16,-8-6-62 15,0-1-24-15,6-7-81 16,9-7 10-16</inkml:trace>
  <inkml:trace contextRef="#ctx0" brushRef="#br0" timeOffset="26858.09">28087 3846 216 0,'0'0'207'16,"0"0"-151"-16,0 0-37 15,0 0 51-15,0 0 12 16,0 0-40-16,33-57-4 16,-33 56 37-16,0-3-25 15,0 2-8-15,-2-1-19 16,-13 3-21-16,-4 0 6 0,-3 0-2 15,-3 13-3 1,4 5 15-16,-4 4 8 0,4 6-6 16,2 2-4-16,5 0-1 15,5 3-4-15,5-2-5 16,4-1-6-16,0-2-37 16,0-6-75-16,11-8-91 15,12-11-57-15</inkml:trace>
  <inkml:trace contextRef="#ctx0" brushRef="#br0" timeOffset="27256.64">28338 3926 314 0,'0'0'120'0,"0"0"-15"16,0 0 5-16,0 0-11 15,0 0-3-15,0 0-41 16,7 37 33-16,29-37-8 16,8-15-47-16,-2-3-16 15,-1-2-12-15,-10 0 2 16,-9-4-1-16,-8 4 1 16,-10 0 4-16,-4 6 20 15,0 4 6-15,-9 8-16 16,-20 2-6-16,-4 2-15 15,-8 28 1-15,1 9 2 0,7 6 0 16,10 2 0-16,13-6-3 16,10-4 0-1,0-10 0-15,8-7-2 0,26-10 2 16,17-10 1-16,14 0 2 16,15-7-3-16,4-20-26 15,-3-7-46-15,-8-8-139 16,-21-4-263-16</inkml:trace>
  <inkml:trace contextRef="#ctx0" brushRef="#br0" timeOffset="28512.27">14482 3894 345 0,'0'0'92'16,"0"0"52"-16,0 0-15 16,-31-110-14-16,31 90-4 15,0 5-20-15,0 8-21 16,0 4-21-16,0 3-26 15,-3 0-23-15,-1 9-1 16,-9 22 1-16,-12 18 1 16,-6 13 27-16,-10 5-8 15,2 0-8-15,3 0-6 16,7-7-4-16,2-4-2 16,3-8-4-16,4-8-26 15,4-7-15-15,3-8-29 0,1-5-59 16,6-8-42-16,2-12-100 15,1 0-14-15</inkml:trace>
  <inkml:trace contextRef="#ctx0" brushRef="#br0" timeOffset="28839.47">14150 3936 403 0,'0'0'100'0,"0"0"8"15,130-134-34-15,-64 96 6 0,1 9-31 16,0 11-17-16,-7 13-13 16,-7 5-11-16,-4 0-8 15,-10 17 0-15,-13 14 0 16,-13 2 2-16,-13 6 16 16,0 2 7-16,-6 3 9 15,-23-1 8-15,-9-2-11 16,-7-5-4-16,-1-9-12 15,-1-3-7-15,0-8 0 16,4-6-2-16,8-3-6 16,10-5-10-16,12-2-15 15,11 0-11-15,2 0-5 16,9-13-83-16,24-9-137 0,7-3 20 16</inkml:trace>
  <inkml:trace contextRef="#ctx0" brushRef="#br0" timeOffset="29256.46">15039 3888 314 0,'0'0'88'0,"0"0"-20"16,0 0-10-16,0 0 109 15,0 0-48-15,0 0-33 16,14-34-25-16,-33 34-35 15,-3 2-10-15,-2 13 3 16,1 6 16-16,5 0 3 0,3 0-14 16,3 4-20-16,4 0 3 15,3 5-7-15,3 0 5 16,2-1-4-16,0-4 1 16,0-5 0-16,9-6-2 15,5-5-8-15,-1-9 1 16,5 0 7-16,1-13 13 15,4-12-4-15,2-5-8 16,-5-6 2-16,-5-5 7 16,-6 2-3-16,-7-1 9 15,-2 5-2-15,0 5-3 0,-9 4-10 16,-6 2-1-16,1 8-24 16,6 6-29-1,3 10-14-15,5 0-24 0,0 10-311 16,11 11 304-16,25-2-50 15</inkml:trace>
  <inkml:trace contextRef="#ctx0" brushRef="#br0" timeOffset="29623.59">15527 3816 353 0,'0'0'114'15,"0"0"-2"-15,0 0 39 16,0 0-54-16,0 0-44 15,0 0 10-15,-54-74-14 0,35 74-8 16,-6 0-28-16,2 11-4 16,2 7-2-16,3 4 0 15,-1 2-3-15,9 5-2 16,3 3-2-16,3 0-1 16,4 2-1-16,0-4 2 15,8-1-17-15,15-4-18 16,-2-7 5-16,0-1 13 15,-5-7 17-15,-10-5-4 16,-3 4 4-16,-3-5-13 16,0 3 13-16,-17 2 29 15,-16-2 36-15,-9 2-16 0,-1-4-20 16,3-1-23 0,11-4-6-16,14 0-4 0,11 0-35 15,4-9-26-15,15-16-92 16,27-7-172-16</inkml:trace>
  <inkml:trace contextRef="#ctx0" brushRef="#br0" timeOffset="29955.06">15892 3629 611 0,'0'0'233'15,"0"0"-116"-15,0 0-82 16,0 0-35-16,0 0 7 0,0 0 11 16,-2 87 21-16,-11-43 0 15,-7 6-13-15,-3 0-13 16,-4 3 2-16,6-6 0 16,3-4-6-16,5-8 0 15,5-3-4-15,8-7-5 16,0-10 0-16,0-7-3 15,14-5-10-15,15-3 0 16,11 0 6-16,7-17-16 16,4-6-31-16,0-4-33 15,-4-1 12-15,-7 3-63 16,-8-2-72-16,-15 3 46 0</inkml:trace>
  <inkml:trace contextRef="#ctx0" brushRef="#br0" timeOffset="30156.5">15743 3886 396 0,'0'0'135'16,"0"0"5"-16,0 0-118 15,0 0 11-15,0 0-13 16,0 0-14-16,18 0 2 15,9 0-8-15,8 0-43 0,5 0-165 16,2-8-202 0</inkml:trace>
  <inkml:trace contextRef="#ctx0" brushRef="#br0" timeOffset="30587.72">16160 3946 365 0,'0'0'130'16,"0"0"-33"-16,0 0 38 0,0 0-38 16,149-73-49-16,-111 54-15 15,-5 1-22-15,-4-1-6 16,-6 2 2-16,-10 1-5 15,-7-2 5-15,-6 0 1 16,0-3 13-16,0 3 6 16,0 4 4-16,-6 3 3 15,-5 4 14-15,-3 7-21 16,-3 0-15-16,-6 0-10 16,-3 25 0-16,-4 5 5 15,4 8 5-15,3 6-5 16,6 2 1-16,6 0-5 15,6 1 2-15,5-6-2 16,0-5-2-16,16-2-1 0,9-3-2 16,6-8-17-16,4-4-58 15,5-10-37-15,5-9-9 16,1 0-155-16,0-15-216 16</inkml:trace>
  <inkml:trace contextRef="#ctx0" brushRef="#br0" timeOffset="30936.41">16755 3782 383 0,'0'0'204'0,"0"0"27"15,0 0-188 1,0 0-43-16,0 0 0 0,0 0 32 16,0 56 15-16,-3-28-5 15,-1 0-18-15,0 2-12 16,-6 0-3-16,-1-4 3 15,-5-3 3-15,1-6 11 16,-3-3-7-16,7-7 2 16,3-7 3-16,3 0 20 15,5 0 14-15,-2-17-36 16,2-6-1-16,0-8-11 16,0-5-2-16,13 0-4 15,14 2-4-15,4 2-4 16,2 2 4-16,7 5-21 15,-2 5-13-15,-2 9-28 0,0 4-40 16,-5 7-86-16,-4 0-46 16,-6 13 17-16,-4 5-171 15</inkml:trace>
  <inkml:trace contextRef="#ctx0" brushRef="#br0" timeOffset="31178.51">17118 3764 435 0,'0'0'215'0,"0"0"-59"16,0 0-4-16,0 0-24 15,0 0-45-15,0 0-53 0,0-30-18 16,0 45-6-16,0 13 2 16,0 9 12-16,-7 3-3 15,-4 4-5-15,0 2-8 16,0-4-4-16,-3-5 3 15,8-6-3-15,-1-4-18 16,3-10-47-16,1-5-101 16,-2-12-106-16,3 0-168 15</inkml:trace>
  <inkml:trace contextRef="#ctx0" brushRef="#br0" timeOffset="31343.46">17131 3515 450 0,'0'0'179'16,"0"0"-28"-16,0 0-113 15,0 0-38-15,0 0-180 16,0 0 157-16,87 14-97 16,-49 2-142-16</inkml:trace>
  <inkml:trace contextRef="#ctx0" brushRef="#br0" timeOffset="32068.65">17771 3738 331 0,'0'0'110'0,"0"0"-23"16,0 0-12-16,0 0 21 16,0 0-32-16,0 0 19 15,-105-50-18-15,81 50-14 0,-3 0-12 16,2 10-15-16,0 12 3 16,4 1-7-16,-2 11 3 15,-2 3-7-15,1 3 2 16,2 2-2-16,6-2-11 15,7-5 0-15,7-8-4 16,2-9-2-16,0-6-12 16,11-12-18-16,14 0 26 15,6-4 5-15,2-17 12 16,3-8-12-16,-5-5 2 16,-4-2 3-16,-2-2-2 15,-8 1-2-15,-8 4 5 16,-6 1-2-16,-3 6 6 15,0 5-10-15,0 7-1 0,0 9-13 16,0 5-46-16,-3 0-74 16,1 19-119-16,2 7 95 15,0-2-108-15</inkml:trace>
  <inkml:trace contextRef="#ctx0" brushRef="#br0" timeOffset="32435.51">17953 3721 524 0,'0'0'278'0,"0"0"-124"16,0 0-32-16,0 0-58 0,0 0-50 16,0 0-14-16,21-1-6 15,-15 24 6-15,1 7 3 16,-7 4 1-16,0 5-3 15,0-3 1-15,0-5-2 16,0-8-2-16,-2-9 0 16,-3-5 1-16,3-8 1 15,2-1 1-15,-2 0 11 16,2 0 36-16,0-3 13 16,0-20-48-16,0-7-7 15,4-3-3-15,19 0-2 0,12-1 1 16,14 0-1-1,11-1-1-15,7 3-4 0,2 8-21 16,-4 12-17-16,-11 12-30 16,-19 0-70-16,-20 28-230 15,-15 12-220-15</inkml:trace>
  <inkml:trace contextRef="#ctx0" brushRef="#br0" timeOffset="43626.4">24582 2298 45 0,'0'0'64'15,"0"0"6"-15,0 0 19 16,0 0-36-16,0 0-14 16,0 0 17-16,0 0-29 15,0 0-1-15,-18-15 4 16,18 14-1-16,0 1 15 15,0 0-7-15,0 0 0 16,0 0 6-16,0 0 4 16,0-3-12-16,20 3-22 15,25-2-1-15,24 1-8 0,29-1-3 16,26-2-1-16,34 0 3 16,29-6 2-16,37 0 3 15,32-4 1-15,22-6 4 16,19-3 29-16,-8 3 7 15,-31 0 0-15,-57 9 3 16,-67 3-36-16,-58 4-9 16,-47 1 1-16,-18 1-4 15,-9 2 5-15,-2 0 2 16,0 0-7-16,0 0 0 16,0 0-8-16,0 0-20 0,0 0-35 15,4 12 6 1,19-1-57-16,4-11-146 0</inkml:trace>
  <inkml:trace contextRef="#ctx0" brushRef="#br0" timeOffset="47737.63">20681 2677 25 0,'0'0'59'16,"0"0"21"-16,0 0-1 0,0 0-20 15,0 0-2 1,0 0-10-16,0 0 15 0,24-20-36 15,-24 15-17-15,-3 4-5 16,-5-4 0-16,-1 4-2 16,0-3 5-16,0 2-5 15,-2 2 11-15,-1 0-6 16,0 0 11-16,-5 0 1 16,2 0 3-16,-3 0-8 15,-3 0-2-15,-4 0-3 16,4 0-1-16,-1 0 14 15,7 0 14-15,-1 0 1 16,5 0-1-16,7 0-5 0,4 0-3 16,0 0-17-16,4 2-4 15,40-1 1-15,28 2 6 16,28-3-2-16,29 0-2 16,31 0-9-16,30-3 0 15,24-12 9-15,15-5-9 16,6 1 8-16,2-3 8 15,-6 2 6-15,-15 2-11 16,-19 0 2-16,-27 2-2 16,-32 4-5-16,-31 1 0 15,-31 4 4-15,-31 1-3 16,-18 2-3-16,-16 0 13 0,-7 4 4 16,-4 0 5-1,0 0-11-15,0 0-10 0,0 0-6 16,0 0-6-16,0 0 1 15,0 0 5-15,0 0 1 16,0 0-1-16,0 0 1 16,0 0-1-16,0 0 0 15,0 0 1-15,0 0 3 16,0 0-4-16,0 0-13 16,-18 8-67-16,-6 3-40 15,-9-11-158-15</inkml:trace>
  <inkml:trace contextRef="#ctx0" brushRef="#br0" timeOffset="48400.06">12401 8755 198 0,'0'0'12'16,"0"0"14"-16,0 0-15 15,0 0-11-15,0 0-18 16,18-102-135-16</inkml:trace>
  <inkml:trace contextRef="#ctx0" brushRef="#br0" timeOffset="58508.05">14257 3313 10 0,'0'0'4'0,"0"0"-4"15</inkml:trace>
  <inkml:trace contextRef="#ctx0" brushRef="#br0" timeOffset="60194.02">18325 1657 17 0,'0'0'46'0,"0"0"9"16,0 0 56-16,0 0-47 15,0 0-58-15,0 0 38 16,19-43 3-16,-19 35 9 15,0 0-4-15,0 0 19 0,-12-2-23 16,-8-1-33 0,-4-4-15-16,-5 0 6 0,-7 0 38 15,-5-1-42-15,-9 0 17 16,-10-2-16-16,-17 0-3 16,-12 1-12-16,-13 1 3 15,-10 2-9-15,-1-1 18 16,6-2 4-16,9 1-4 15,11 1 15-15,7 5-9 16,2 1 13-16,-4 1-11 16,-9 6-6-16,-10 2-2 15,-6 0-12-15,-7 0 2 16,-8 10 10-16,-10 7-14 0,-6 0 10 16,-2-1-4-16,-1 2-5 15,6 3-2-15,6-4 15 16,10 6 22-16,5-2-17 15,4 5-2-15,-7 7-6 16,1 0 6-16,5 4-6 16,8 1 3-16,12 6 0 15,4 8 7-15,3 9 1 16,-3 9-16-16,0 4 14 16,2 2-9-16,2-3 6 15,8-4-6-15,8 0 3 16,9-1 0-16,11 2 0 15,9 0-1-15,11-2-6 16,10 5 5-16,11-3-4 0,6 0 6 16,0 0-2-16,33-4 1 15,24-4 2-15,26 2 1 16,27-3 20-16,25-3 2 16,19-4 8-16,18-6 11 15,19-6-14-15,25-4-7 16,32-8 10-16,26-2 13 15,2-1-20-15,-18 2-3 16,-35 5-9-16,-33 1-8 16,-30-7-5-16,-10-6-6 15,-11-10 0-15,2-12 6 16,1 0-1-16,5-6-4 16,7-25 3-16,0-7 2 0,6-12 7 15,3-8-5-15,0-6 2 16,1-5-3-16,-6-4 0 15,-15-3-1-15,-22 4 0 16,-30-1-16-16,-31 5 6 16,-22 2 10-16,-20 0-4 15,-13-1 4-15,-5 2 0 16,-7-3 2-16,-20-3-2 16,-2 0 5-16,-4 1 2 15,0 1 19-15,-1 2-17 16,-2 5 1-16,0 2-9 15,3 6-1-15,-3 4-30 0,3 10-4 16,2 9 9 0,-7 12-27-16,-7 13-28 0,-13 6-142 15,-15-4-23-15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8:50:26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4610 5586 99 0,'0'0'49'0,"0"0"-17"16,0 0 24-16,0 0 35 15,0 0-18-15,0 0-33 16,0 0 0-16,-21-48 8 16,21 40 25-16,0 2-29 0,0 2-4 15,0 2-1-15,0-2-14 16,0 1 6-16,0 1 1 16,0-7-7-16,16 1-14 15,6 0-4-15,3 0 1 16,4 4-8-16,2 4 1 15,-2 0 0-15,-4 0 0 16,-4 10-1-16,-5 12-4 16,-5 6-1-16,-4 4 2 15,-7 4 3-15,0 3 0 16,-3 3 0-16,-20 2 0 16,-9 0 0-16,-3 0 1 15,-4-4 4-15,4-8-5 16,1-6 0-16,8-9 3 15,11-9-3-15,5-5 2 0,8-3-1 16,2 0 13-16,0-4 25 16,2-18-17-16,20-10-20 15,12-8-2-15,3-6 0 16,6-7 6-16,-3 0-5 16,0-4-2-16,-7 6-5 15,-8 6 0-15,-7 9-13 16,-7 10 14-16,-1 5-1 15,-6 4 2-15,0 1 1 16,1 6 2-16,-5 3 0 0,2 2 1 16,-2 1 1-1,0 4-1-15,0 0 0 0,0 0 8 16,0 0-8-16,0 0 0 16,0 0 0-16,0 0-4 15,-2 9 2-15,-9 5 2 16,-5 7 2-16,-2 1 5 15,0 6 3-15,0 2-6 16,3 6 2-16,1 5 1 16,8 0 10-16,3 2-1 15,3-5-15-15,0-2 5 16,16-4-3-16,13-6-3 16,9-2-1-16,11-10-6 15,6-6-20-15,14-8-32 16,10 0-42-16,3-12-132 0,0-24-178 15</inkml:trace>
  <inkml:trace contextRef="#ctx0" brushRef="#br0" timeOffset="1149.64">7105 5404 308 0,'0'0'133'0,"0"0"-4"15,0 0-32-15,0 0 14 16,0 0-38-16,0 0-18 15,-2-87-15-15,2 84-5 16,0 0-14-16,0 3-6 16,0 0-3-16,0 0-8 15,0 0-4-15,0 6-4 16,-2 19 4-16,-4 5 8 16,0 4 0-16,0 6 2 15,3 2-4-15,3-2-1 16,0 0 0-16,0-4-2 0,11-5 4 15,1-6-7-15,1-6 1 16,3-6-1-16,-1-8-3 16,5-5-9-16,7 0-3 15,5-6 14-15,3-18-6 16,3-8-5-16,-5-3-8 16,-4-4-2-16,-6 2 1 15,-4-1 9-15,-1 5 1 16,-7 2 6-16,-4 7 5 15,-4 6 2-15,-3 8 0 16,0 4 1-16,0 2 13 16,0 4 2-16,0 0-3 0,0 0 0 15,0 0 1-15,0 0-11 16,0-1 9-16,0 1 0 16,0 0-2-16,0 0-2 15,0 0 1-15,0-3-5 16,0 3 6-16,0 0-4 15,0 0 1-15,0 0-1 16,0 0 1-16,0 0-4 16,0 0-2-16,0 0-3 15,0 0-2-15,0 8 0 16,-6 14 1-16,-2 8 1 16,-7 15 3-16,-6 12-3 15,-6 13 15-15,-4 10 1 0,0 7-4 16,0 0-7-1,2 5-5-15,4 2-16 0,-4 0-97 16,-9-6-214-16</inkml:trace>
  <inkml:trace contextRef="#ctx0" brushRef="#br0" timeOffset="9444.59">5098 3727 249 0,'0'0'120'16,"0"0"-26"-16,0 0-41 15,0 0 52-15,0 0-31 16,0 0 23-16,0 0-44 16,0 0 3-16,-45-70-26 15,45 70-8-15,-2 0-15 16,2 0-7-16,0 6-6 0,0 16-1 16,0 6 7-16,0 12 2 15,0 3 3-15,0-1 1 16,-7 2 3-1,1-6-7-15,-4 1 1 0,1-6 0 16,1-5-2-16,-2-6 2 16,6-5-2-16,-1-12 1 15,3-3-2-15,2-2 7 16,-4 0 30-16,-2 0 39 16,-4-9-24-16,-1-18-46 15,5-5 8-15,4-9 2 16,2-10-12-16,0-5 0 15,19-2-4-15,8-2-3 16,4 1 2-16,0 7-27 16,-4 10-18-16,-2 14-19 0,-5 16-35 15,-3 12-56-15,-3 0-72 16,-7 22-22-16</inkml:trace>
  <inkml:trace contextRef="#ctx0" brushRef="#br0" timeOffset="9714.17">4720 3910 347 0,'0'0'151'16,"0"0"-55"-16,0 0-35 15,0 0 13-15,0 0-16 16,0 0-34-16,17-12-23 16,18 6 9-16,11 0-7 15,8 0-3-15,6 2-13 16,3-2-49-16,5 2-31 16,2-3-30-16,-3-4-65 15</inkml:trace>
  <inkml:trace contextRef="#ctx0" brushRef="#br0" timeOffset="10006.62">5589 3667 306 0,'0'0'135'16,"0"0"-21"-16,0 0-24 16,0 0 4-16,0 0-24 15,0 0 22-15,-4-22-32 16,4 22-30-16,0 0-24 15,0 0 1-15,-2 0-6 16,0 0-1-16,-1 18 0 16,1 7 9-16,-4 8 25 15,1 6-6-15,1 3 13 16,-3 6-29-16,2 0-7 0,1 2 0 16,0 3-1-16,2-3-1 15,2-3-3-15,0-3-31 16,0-9-117-16,6-17-161 15</inkml:trace>
  <inkml:trace contextRef="#ctx0" brushRef="#br0" timeOffset="30886.17">9908 4616 167 0,'0'0'80'0,"0"0"-8"15,0 0 12-15,0 0 2 16,0 0 0-16,0 0-43 15,0 0-20-15,0 0-6 16,-20 0-16-16,20 0 7 16,0 0-3-16,-3 0 29 15,1 0 24-15,-2 0 11 0,0-5-18 16,2-4-27-16,-4-1 5 16,2-4 8-16,0 0 4 15,-1-4-23-15,1-2 5 16,2-4-13-16,0-5 4 15,2-1 7-15,0-6 1 16,0-4-2-16,4-8-7 16,15-6-2-16,10-7-3 15,8 2 0-15,3-5-3 16,6-1 9-16,10-5-14 16,11-3 10-16,9 4-10 15,3 0 3-15,8 10-2 0,1 9 2 16,1 6-2-16,4 8-2 15,3 7 2-15,4 4-1 16,3 6 0-16,6 0 1 16,0 6-1-16,10 3 3 15,5 4-2-15,3 2-1 16,2 4 0-16,-6 0-3 16,-3 0 3-16,-8 0-3 15,-3 10 0-15,-9 7 3 16,-7 4 0-16,-3 5-1 15,-8-2-4-15,-1 2-3 16,-4-2 0-16,-4-1 4 16,-5 2-2-16,-13 1 2 15,-12 0-12-15,-14 3 1 16,-10 0-11-16,-5 6 8 0,-7-1 0 16,-5 4-7-16,-2 1-17 15,0 1-42-15,0 0-10 16,-2-5-38-16,-9-3 1 15,1-6-38-15,2-9-100 16</inkml:trace>
  <inkml:trace contextRef="#ctx0" brushRef="#br0" timeOffset="31603.42">10324 3180 296 0,'0'0'110'16,"0"0"-18"-16,29-103-16 16,9 68-8-16,13-4-1 15,18 3 2-15,14-2-25 0,19-2-4 16,16 0-1-1,17-2 1-15,11 0-9 0,17 2 4 16,13 2-8 0,11 5 6-16,5 7-15 0,-5 8-12 15,-9 16 2-15,-15 2 2 16,-25 24 0-16,-22 26-8 16,-25 14-2-16,-13 15-1 15,-11 8 1-15,-6 3 2 16,-4 0 1-16,-8 0-1 15,-2 2-2-15,-5-2 0 16,-4 3 0-16,-5 1 2 16,-4 4-2-16,-2 2-1 15,-7-1 1-15,-2-3 0 16,-2-14-31-16,-12-4-37 16,0-14-37-16,-4-9-28 0,0-15-42 15,-6-14-72-15</inkml:trace>
  <inkml:trace contextRef="#ctx0" brushRef="#br0" timeOffset="32285.18">12397 4269 285 0,'0'0'97'0,"0"0"53"16,0 0-67-16,0 0 6 0,-23-116-7 16,19 100 7-1,2 2-2-15,2 1-17 0,0 6-13 16,0-1-11-16,19 1-27 16,19 3-10-16,11 4-3 15,14 0 0-15,1 7 0 16,7 16-4-16,-3 5 4 15,-8 9-5-15,-5 3-1 16,-10 2 5-16,-5 0-5 16,-7-4 3-16,-6-6-3 15,-4-6-1-15,-8-8 0 16,-6-7-1-16,-2-7 2 16,-5-4 3-16,5 0-1 15,6-9 14-15,9-21 24 16,11-12-36-16,8-13 4 15,8-6 4-15,4-10-8 0,5-5 2 16,0-2 1-16,0 2-5 16,-3 6 2-16,-5 10-1 15,-10 12 7-15,-9 13 2 16,-9 16-4-16,-11 6-4 16,1 9-4-16,-6 4-1 15,1 0-3-15,2 0-9 16,-2 0 2-16,2 4-14 15,-5 10-13-15,-4 4-9 16,0 7-21-16,-23 0-77 16,-23-12-125-16</inkml:trace>
  <inkml:trace contextRef="#ctx0" brushRef="#br0" timeOffset="-118817.6">19221 12153 97 0,'0'0'32'0,"0"0"0"16,0 0-8-16,0 0 1 15,0 0 12-15,0 0 2 16,0 0 0-16,0 0 5 16,-118-17-5-16,109 13 0 15,-2-2 10-15,-3 2-7 16,1 0-15-16,-1 0 4 15,-1-1-6-15,1 4 0 16,-3-4-7-16,-1 4-1 16,-1-1 4-16,-4-2 4 15,0 1 6-15,-3-1 6 16,-6 2-5-16,-1 1 3 16,-5 1-9-16,-1 0 1 0,-2 0 0 15,-1 0-9-15,0 0 2 16,-3 5-10-16,5 10 4 15,2-2-3-15,0 5-8 16,4 3 5-16,3-1-3 16,2 2 1-16,2-2-2 15,1 0-1-15,2 0-1 16,-1 0-2-16,2 0 4 16,4 0 4-16,1 1 1 15,3 6 0-15,1-1-1 16,5 4-2-16,3 3-2 15,-2 0 1-15,8 4-1 0,0-2-2 16,0 4 2 0,0 1-4-16,8 4 0 0,9 0 2 15,3-4 2-15,3-1-2 16,6-6-2-16,4-2 0 16,7-6 0-16,12-6-3 15,10-7-17-15,9-6 8 16,14-6-3-16,6 0-25 15,5-6 10-15,0-14-25 16,-5-6 28-16,-6 2 14 16,-12 2 13-16,-8 0 5 15,-12 4-4-15,-11 0 2 16,-8 1 1-16,-5 1-4 0,-5 0 6 16,1 1-3-16,-3-2 1 15,0 1-4-15,1-1 0 16,-1-6 0-16,-2 3 2 15,-2-2 4-15,-1 0 0 16,-5 2 20-16,-1 0 2 16,-5 2 2-16,-4 2 0 15,-2-1-13-15,0 2 3 16,0 1-1-16,0 0-9 16,0-2 7-16,0-1-7 0,0 1-2 15,0 3 8 1,0-4 1-16,0 5-5 0,-2 1 0 15,-4 3 2-15,1 1-10 16,1-1 4-16,-4-2-7 16,-2-2 1-16,-1-1 3 15,-2-4 2-15,-1-2-4 16,-3 2 9-16,-3-1-8 16,-5 3 3-16,-2 4-4 15,-6 1-2-15,-5 3 1 16,-7 6-2-16,-4-1 0 15,-4 2 0-15,-1 0-1 16,3 0 0-16,0 0-4 16,5 3-16-16,-2 8-35 15,6-11-134-15,6 0-376 16</inkml:trace>
  <inkml:trace contextRef="#ctx0" brushRef="#br0" timeOffset="-96140.87">16104 14566 178 0,'0'0'63'16,"0"0"-3"-1,0 0 2-15,0 0-8 0,0 0-18 16,0 0-7-16,0 0 5 16,0 0-2-16,-45-36-3 15,38 34 8-15,3 0 0 16,-2-2 31-16,-1 0-7 16,0 2-21-16,-2-2-4 15,1 0-20-15,-3-1 4 16,1 1-11-16,-1 1 0 15,-3 0 2-15,1 0 3 0,-3 2-8 16,1-4 0 0,-5 3 15-16,0 0-8 0,-6-1-5 15,-1 3-4-15,-2 0-3 16,-2 0 11-16,-1 0-1 16,-3 0-4-16,2 0-4 15,-1 0 0-15,-2 0 4 16,2 0-7-16,1 0 0 15,0 0 3-15,-1 0-2 16,1 3-1-16,0 1 0 16,-5 2 1-16,3 0 0 15,-4 1 0-15,1 2-1 0,-4 3 2 16,-1 0-2 0,-1-1 0-16,4 2 0 0,4-3 0 15,5 0-1-15,7-1 1 16,-1-1 0-16,-2 5 0 15,-4-1 1-15,-2 5-1 16,-5 0 0-16,3 4 0 16,-4 0-1-16,-1 2 2 15,-2 0-1-15,-5-1 0 16,3 1 0-16,3-5 0 16,6-1 4-16,10-4-2 15,8-3-2-15,5 0 5 16,8 1-4-16,-3 2-2 15,5 3 4-15,-2 2-3 16,2 4 5-16,-1 0-5 16,3 0-1-16,0 5 1 15,0-8 2-15,0 3-2 0,3 0 0 16,5 0 4-16,6 0-4 16,3 0 2-16,8 0-2 15,6 1 0-15,11-6 0 16,8-7 3-16,6 3 0 15,6-5 1-15,2-2-4 16,5-2-9-16,8-4-8 16,2 0-4-16,8 0 4 15,7-10-24-15,1-12-10 16,3 0 9-16,0-10 14 16,3 3 5-16,-7 0 23 15,-7 2 0-15,-10 1 1 0,-14 8 7 16,-14 1-6-16,-7 0 0 15,-9 1 2-15,-4 3-4 16,0 0-2-16,-4-1 0 16,-2 1 2-16,-6-8 0 15,1-3 2-15,-1-2 1 16,-1-9 0-16,-3-2 3 16,-1 1-2-16,-7 1 7 15,-1 1 6-15,-4 10 11 16,0 3-16-16,0 2 4 15,0 5 5-15,-7 1 4 0,-2 0-9 16,-2-4-4 0,0 5 1-16,-1 1 9 0,2-1-10 15,1 2 13-15,-1 1-7 16,2 3-15-16,1 2 7 16,1 1-5-16,0-1-2 15,2-1-3-15,0 4 2 16,0-3 0-16,-1-2 1 15,3 6 2-15,0-2 1 16,2 2 4-16,0 0-8 16,0 0 1-16,-2 0-2 15,2 0 0-15,0 0-1 16,-2 0-2-16,2 0 1 16,0 0-25-16,0 0-40 0,0 0-82 15,0 0-68-15,0-11-319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8:54:33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4514 8292 59 0,'0'0'145'15,"0"0"-57"-15,0 0-48 16,0 0 12-16,0 0-14 16,0 0 7-16,0 0 8 15,-7-23 8-15,7 20-34 16,0 0 11-16,0 2 8 15,0-1-26-15,0-2-11 16,0 4 3-16,0-3 0 16,0 3 4-16,0 0 0 0,0 0-4 15,0 0-1-15,0 0 2 16,0 0-2-16,0 0-8 16,-3 0 3-16,3 0-6 15,-2 0-5-15,0 10-6 16,-2 12 11-16,-3 5 12 15,-4 7 5-15,-5 3-7 16,0 4 7-16,-1-3-12 16,-1-1-1-16,3-4 4 15,3-7-5-15,5-6-3 16,1-5 1-16,4-8 1 0,2-1 0 16,0-4 1-1,0-2-1-15,0 0 1 16,0 0 1-16,0 0 5 15,0 0 2-15,0-9-3 0,0-12-5 16,6-6-2-16,7-4 4 16,6-3-5-16,1-6-5 15,1-6 5-15,4 0-5 16,0-1 3-16,0 6 2 16,-1 4 2-16,-4 9 0 15,-2 2-2-15,-5 10 10 16,-6 6 4-16,-2 4 16 0,-5 6-6 15,0 0-6 1,0 0-18-16,0 0-10 0,2 14 5 16,0 4 5-16,-2 6 5 15,0 1-3-15,2 2 1 16,0 1-1-16,3 0 0 16,-1 3 2-16,0-1-2 15,2-2 2-15,-2-2-1 16,0-2-2-16,0-2 4 15,3-4-5-15,-5-3 0 16,2-2-10-16,2-1-7 16,-4-1-14-16,2-4-23 15,-2-2-40-15,1-3-54 16,-3-2-77-16,0 0-246 16</inkml:trace>
  <inkml:trace contextRef="#ctx0" brushRef="#br0" timeOffset="250.73">4400 8500 422 0,'0'0'122'15,"0"0"-74"-15,0 0-10 16,0 0 33-16,0 0-39 15,0 0 4-15,-16 0-14 16,16 0-22-16,0 0-22 0,20 0-39 16,22 0 56-16,16-16-43 15,14-8-91-15,1-6 6 16,-2-8-132-16</inkml:trace>
  <inkml:trace contextRef="#ctx0" brushRef="#br0" timeOffset="1206.96">6361 8219 429 0,'0'0'107'15,"0"0"-68"-15,0 0 45 16,0 0 19-16,0 0-27 15,0 0-41-15,0-26-19 16,-3 26-15-16,1 0 3 16,-5 0 3-16,-3 14 1 15,-4 8 13-15,-1 6-4 0,-2 7 5 16,4 1-1-16,1 4-8 16,0-2-12-16,5-4 0 15,1 0-1 1,4-1-27-16,0-2-44 0,-2-3-86 15,-2-10-123-15,-1-6-74 16</inkml:trace>
  <inkml:trace contextRef="#ctx0" brushRef="#br0" timeOffset="1723.06">6241 8307 344 0,'0'0'79'16,"0"0"-36"-16,0 0 4 15,0 0 27-15,137-83-20 16,-103 72-1-16,-1 5-26 16,-2 6-2-16,-2 0-21 15,-8 0-4-15,-4 15-1 16,-3 8-4-16,-10 1-6 15,-4 4 11-15,0 3-6 16,0-8 6-16,-4 2 0 16,-12-5 4-16,-2-6 1 15,-6 2-2-15,-1-4 16 16,-2-6-1-16,8-1-11 0,5-5 6 16,7 0-1-16,5 0-3 15,2 0 3-15,0 0-5 16,0-7-7-16,25-3-2 15,8 4-12-15,7-2 4 16,0 3 0-16,5 2-7 16,-5 3 17-16,-11 0-16 15,-9 0 14-15,-13 12-6 16,-7 10 8-16,-5 2 3 16,-28 7 55-16,-12 0-4 15,-6 1-6-15,-5-3-17 16,-2-6-9-16,0-2-6 15,-4-3-9-15,0-3 3 16,-1-1-10-16,1-3-29 16,8-10-119-16,8-1-339 0</inkml:trace>
  <inkml:trace contextRef="#ctx0" brushRef="#br0" timeOffset="8866.07">10977 1983 317 0,'0'0'72'0,"0"0"-29"16,0 0 11-16,0 0 5 15,0 0 5-15,0 0-27 16,0 0 1-16,-2-22 7 16,2 19 9-16,0 2 2 15,0-4 5-15,0 5-22 0,0-1 2 16,0 1-2-16,-3 0-15 15,-1 0-7-15,0 0-10 16,-7 20-5-16,-3 8-2 16,1 11 16-16,-3 0 1 15,1 11 10-15,3 3-5 16,-1 5 1-16,-5 2 1 16,-1 2 2-16,-4-1-12 15,1-2-1-15,2-7-8 16,4-10-3-16,5-9 1 15,5-12-1-15,0-7-2 16,4-4 0-16,2-5-15 0,0-5-20 16,0 0-43-16,0 0-80 15,0-11-30-15,0-22-269 16</inkml:trace>
  <inkml:trace contextRef="#ctx0" brushRef="#br0" timeOffset="9233.75">10991 1889 312 0,'0'0'82'0,"0"0"-26"15,0 0-10-15,0 0-1 16,0 0-28-16,0 0-16 15,37-4 12-15,-10 4 52 16,4 0-22-16,-2 10-21 16,-8 9 9-16,-8 13-14 15,-9 7 10-15,-4 7-3 16,0 6 48-16,-25-3-4 16,-6 1-14-16,0-6-8 15,0-6-1-15,2-8-14 16,5-5-14-16,2-8-9 15,-1-5-8-15,-2 0-2 0,2-3-27 16,-2-4-50-16,4-5-82 16,8 0-75-16,6-8-116 15</inkml:trace>
  <inkml:trace contextRef="#ctx0" brushRef="#br0" timeOffset="9614.37">11714 1763 369 0,'0'0'132'0,"0"0"-5"16,0 0-3-16,0 0-48 16,0 0-52-16,0 0-8 15,-27 25 17-15,4 11 32 16,-8 11-11-16,-5 9-17 16,-7 8 15-16,3 4-18 15,0 0-3-15,4-4-8 16,10 1-7-16,6-1-9 15,4-2-5-15,9-6-2 16,7-4-11-16,0-8-47 16,2-9-36-16,23-9-22 0,11-13-88 15,6-13-36-15</inkml:trace>
  <inkml:trace contextRef="#ctx0" brushRef="#br0" timeOffset="10181.36">12389 1955 594 0,'0'0'108'0,"0"0"0"0,0 0-65 15,0 0-8-15,0 0-5 16,0 0-10-16,0-11-19 15,0 30 1 1,0 13 0-16,0 4 13 0,-12 6 7 16,-7 2 12-16,0 1 12 15,-4-4-27-15,-1 2 6 16,-1-7-9-16,1-4-7 16,-1-4-1-16,3-1-3 15,2-8-4-15,4-3 1 16,5-7 3-16,6-6-5 15,5-3 7-15,0 0-1 0,0 0 9 16,0-22 17-16,0-8-26 16,14-8-2-16,11-6-4 15,10-5-1-15,3-7 1 16,6 0 0-16,-1 0-3 16,-5 8 2-16,-9 12 2 15,-14 13 12-15,-5 16 1 16,-8 7-3-16,2 0-10 15,0 10-1-15,5 18 0 16,1 6 1-16,-2 6 0 16,-1 2 3-16,-1 1-3 15,-1-6-1-15,0-1 4 16,-3-1-2-16,0-8-1 0,2 2-1 16,-1-5-18-16,1-2-28 15,2-3-98-15,0-6-133 16,-4-7-141-16</inkml:trace>
  <inkml:trace contextRef="#ctx0" brushRef="#br0" timeOffset="10395.77">12176 2288 470 0,'0'0'214'0,"0"0"-62"15,0 0-57 1,0 0-2-16,0 0-45 16,0 0-39-16,45-24-9 15,-14 13-3-15,6 4-14 0,3-1-51 16,8-1-14-16,3 0-29 16,2-8-83-16,-2-1-50 15</inkml:trace>
  <inkml:trace contextRef="#ctx0" brushRef="#br0" timeOffset="10830.25">13009 1652 494 0,'0'0'175'16,"0"0"-23"-16,0 0-20 16,0 0-45-16,0 0-9 15,0 0-11-15,-5-44-33 16,3 44-22-16,2 6-12 15,-4 20-2-15,2 14 2 0,-5 14 24 16,-2 14-12-16,0 17 8 16,-2 5-6-16,-5 6-2 15,1-2-4-15,-3-4-6 16,1-3 3-16,3-7-5 16,-1-3-1-16,5-12-3 15,1-10-14-15,5-12-3 16,2-11-20-16,2-9-12 15,0-11-36-15,0-10-68 16,2-2-139-16,13-16 29 16</inkml:trace>
  <inkml:trace contextRef="#ctx0" brushRef="#br0" timeOffset="11198.73">13551 1925 514 0,'0'0'194'15,"0"0"-55"-15,0 0-75 16,0 0-13-16,0 0 2 0,0 0-23 15,-58-51-24 1,49 64-5-16,-3 19 0 0,1 10 17 16,5 10 2-1,2 2 9-15,-3 5-4 0,0 0-3 16,-4 0-6-16,-5-1-11 16,3-6-2-16,-5-6-3 15,3-4-9-15,1-10-23 16,3-8-14-16,4-12-63 15,7-8-42-15,0-4-152 16,0-12 152-16</inkml:trace>
  <inkml:trace contextRef="#ctx0" brushRef="#br0" timeOffset="11662.32">13490 2041 389 0,'0'0'136'0,"0"0"23"15,0 0-59-15,0 0-23 16,0 0-21-16,0 0-48 16,94-100-6-16,-36 91-2 15,2 6-24-15,-6 1 0 16,-10 2 14-16,-13 0 6 16,-15 5 3-16,-16 15-15 15,0 5 5-15,-11 7 11 16,-21 0 9-16,-5-2 20 15,1-2-2-15,5-4-8 0,4-6-11 16,9-4 1-16,7-3-7 16,9-8-2-16,2 4-1 15,0-1-16-15,11 0-4 16,18-3 21-16,12 5-3 16,3 0-1-16,3 5-7 15,-5 0 11-15,-11 3 0 16,-14 5 0-16,-11-2-4 15,-6 8 4-15,-14-3 18 16,-22 2 5-16,-8-2-4 16,-5-4 5-16,-5-3-7 15,-2 0-7-15,-1-4-6 16,-1-6-1-16,6-1-3 16,15-5-33-16,16-1-40 15,21 0-58-15,3-21-183 0</inkml:trace>
  <inkml:trace contextRef="#ctx0" brushRef="#br0" timeOffset="11946.25">14257 1773 463 0,'0'0'107'0,"0"0"-78"16,0 0-6-16,0 0 35 0,0 0 30 16,67 144-16-1,-43-92-31-15,-3 8 8 0,-10-4-20 16,-11 3 3 0,0-4-17-16,-23-1 4 0,-17-3-6 15,-5-1 3-15,1-6-5 16,-3-4-11-16,5-4-36 15,2-6-47-15,2-11-119 16,9-12-186-16</inkml:trace>
  <inkml:trace contextRef="#ctx0" brushRef="#br0" timeOffset="12329.03">14781 2052 388 0,'0'0'119'15,"0"0"-6"-15,0 0-21 0,0 0 15 16,0 0-48-16,0 0-5 16,-38 5-5-16,38-5 16 15,29 0-6-15,13-13-13 16,14-4-25-16,8-3-6 16,3 4-8-16,2 0 6 15,-5 4-13-15,-12 6-8 16,-12 4-56-16,-9 2-73 15,-13 0-26-15,-9 0-170 16</inkml:trace>
  <inkml:trace contextRef="#ctx0" brushRef="#br0" timeOffset="12547.79">14803 2324 434 0,'0'0'208'16,"0"0"-49"-16,0 0-44 16,0 0-28-16,0 0-37 15,0 0-25-15,127-26-14 16,-89 17-11-16,-3 2 0 16,-2 2-16-16,3 2-55 15,0-1-4-15,0-4-57 16,-5-2-78-16,-4-7-82 0</inkml:trace>
  <inkml:trace contextRef="#ctx0" brushRef="#br0" timeOffset="13328.26">15984 1831 305 0,'0'0'136'16,"0"0"-42"-16,0 0 33 16,0 0 21-16,0 0-68 15,0 0 10-15,0-35-4 16,0 35-33-16,0 0-26 15,0 0-12-15,0 14-15 16,0 18 0-16,0 21 32 16,0 7-13-16,-5 8 8 15,-13 0 1-15,1-4-9 16,-1-6-7-16,5-7-8 16,3-8-1-16,4-2-3 15,1-9-7-15,5-6-32 16,0-8-36-16,0-8-91 0,0-10-63 15,11 0-6 1,3-26 50-16</inkml:trace>
  <inkml:trace contextRef="#ctx0" brushRef="#br0" timeOffset="13651.73">16071 1878 126 0,'0'0'320'16,"0"0"-176"-16,0 0-18 15,0 0-29-15,17-104-13 16,-5 85-22-16,3 0 20 16,7 2-30-16,5 0-19 15,4 7-24-15,3 2-9 16,-3 8-2-16,-2 0-5 0,-2 0 2 16,-6 10-13-16,-4 10 10 15,-7 4-12-15,-8 4 16 16,-2 4 1-16,-4 4 3 15,-27 1 0-15,-13-1 7 16,-8-2-7-16,-8-4 5 16,2-7 0-16,7-8 0 15,8-5-4-15,14-6 1 16,12-2-2-16,9-2-7 16,4 0-48-16,4-18-117 15,8-12-189-15</inkml:trace>
  <inkml:trace contextRef="#ctx0" brushRef="#br0" timeOffset="13995.38">16937 1624 192 0,'0'0'374'0,"0"0"-139"15,0 0-88-15,0 0-53 16,0 0-33-16,0 0-29 16,-109-5-17-16,69 34 5 0,0 7-3 15,2 8-7-15,0 8 9 16,7 6-9-16,9 6-3 15,6 3-2-15,7-5-3 16,7-2-2-16,2-10-16 16,0-3-30-16,17-9-58 15,17-11-71-15,9-13-59 16,7-10-54-16</inkml:trace>
  <inkml:trace contextRef="#ctx0" brushRef="#br0" timeOffset="14276.06">17316 1710 601 0,'0'0'279'0,"0"0"-147"15,0 0-46-15,0 0-33 16,0 0-31-16,0 0-14 15,-34 24 14-15,30 6 14 16,2 7-18-16,0 3-10 16,-2 2-1-16,-3 2-2 15,0 2-3-15,0-4-2 16,-2-2-13-16,3-4-34 16,-1-6-73-16,0-10-73 0,5-10-174 15</inkml:trace>
  <inkml:trace contextRef="#ctx0" brushRef="#br0" timeOffset="14760.76">17296 1742 337 0,'0'0'182'16,"0"0"30"-16,0 0-93 15,0 0-19-15,82-115-2 16,-39 102-68-16,10 3-19 15,11 4-4-15,6 4-5 0,-7 2 3 16,-11 0-3-16,-15 10-2 16,-16 8-6-16,-11 0-21 15,-10 6 0-15,-2 0 3 16,-33 2 24-16,-6 2 3 16,-11-2-2-16,-1-4 20 15,2-4-16-15,4-5 0 16,11-3 8-16,14-6-13 15,13-3 0-15,7-1 1 16,2 0-2-16,0 0-17 16,22 0-18-16,16 0 35 15,9 0 0-15,1 0-11 16,-5 0 5-16,-7 0 4 16,-11 8 2-16,-12 4 0 0,-13 11-4 15,0 3-6-15,-18 8 11 16,-23 2 11-16,-14-2 8 15,-10-1 23-15,-4-6-13 16,0-3-24-16,5-10 6 16,4-8-11-16,6-4-14 15,8-2-43-15,9 0-17 16,16-4-3-16,13-14-62 16,8-2-121-16</inkml:trace>
  <inkml:trace contextRef="#ctx0" brushRef="#br0" timeOffset="15193.18">18286 1564 285 0,'0'0'271'0,"0"0"-55"15,0 0-62-15,0 0-26 16,0 0-33-16,0 0-33 0,0-50-25 16,0 50 2-16,0 0-20 15,0 0-19-15,-7 13-4 16,-11 18 3-16,-5 9 1 15,-6 8 9-15,-4 8-2 16,-5 11-2-16,-4 5-2 16,-3 4-2-16,-1 3 6 15,-4-6-7-15,3-4-1 16,-1-9-6-16,1-9-21 16,2-2-18-16,3-7-21 15,6-12-74-15,12-10-27 16,15-10-49-16,9-10 14 15,16-4-63-15</inkml:trace>
  <inkml:trace contextRef="#ctx0" brushRef="#br0" timeOffset="15709.74">18631 1734 596 0,'0'0'260'0,"0"0"-88"16,0 0-102-16,0 0-18 15,0 0-31-15,0 0-12 0,0 21-9 16,0 11 17 0,0 5 6-16,-16 10-14 0,-16 3 0 15,-3 0 0 1,-1-6-5-16,7-7 1 0,7-6-5 15,7-7 0-15,4-8-1 16,3-7-3-16,6-6-13 16,2-3-9-16,0 0 11 15,0 0 15-15,0-5 13 16,0-18-8-16,8-5-3 16,7-13 1-16,10-12 6 15,4-7 1-15,13-5-4 16,3 12 1-16,1 9-5 0,-13 14 3 15,-12 13 9 1,-13 11 14-16,-8 6-2 0,0 0-26 16,0 6-5-16,0 20 2 15,0 8 3-15,0 4 1 16,-2 3 3-16,2-2-3 16,0-4 1-16,0-3 1 15,0-4-3-15,4-4-4 16,8-2-8-16,-3-2-27 15,-3-2-32-15,3-2-107 16,-5-4-110-16,2-8-183 16</inkml:trace>
  <inkml:trace contextRef="#ctx0" brushRef="#br0" timeOffset="15921.75">18461 2061 488 0,'0'0'280'16,"0"0"-96"-16,0 0-50 15,0 0-44-15,0 0-73 16,0 0-10-16,159-72-7 16,-102 48-4-16,-3 3-11 15,-7-2-66-15,-9 3-81 16,-5-4-37-16,-4-2-88 15</inkml:trace>
  <inkml:trace contextRef="#ctx0" brushRef="#br0" timeOffset="16258.4">19185 1416 502 0,'0'0'240'16,"0"0"-82"-16,0 0-72 15,0 0 40-15,0 0-71 0,0 0-35 16,38-15-12-16,-2 40-8 16,7 11 9-16,-2 12-3 15,-1 8 19-15,-6 10-13 16,-10 6 7-16,-12 4-7 15,-12 13-8-15,-4-6 1 16,-39 4-1-16,-17-9-4 16,-18-10-10-16,-7-7-34 15,-4-7-36-15,2-8-91 16,2-15-202-16</inkml:trace>
  <inkml:trace contextRef="#ctx0" brushRef="#br0" timeOffset="17125.59">20230 1624 501 0,'0'0'207'0,"0"0"-60"0,0 0-33 15,0 0-10-15,0 0-44 16,0 0-37-16,0 0-23 16,3-14-8-16,-14 42 8 15,-5 10 20-15,1 2-4 16,-1 8-11-16,3 1-1 15,1 1 1-15,5 1 0 16,1-2-5-16,-1-3-9 16,5-6-24-16,2-7-29 15,0-8-63-15,0-9-27 0,0-9-115 16,9-7 62 0</inkml:trace>
  <inkml:trace contextRef="#ctx0" brushRef="#br0" timeOffset="17440.95">20255 1671 72 0,'0'0'309'0,"0"0"-146"15,0 0-14-15,31-115-16 16,-20 98-37-16,7 4-43 16,8 1 11-16,13 4-47 15,5 4-8-15,8 4-8 16,-6 0-1-16,-7 0 0 0,-8 14-10 15,-12 3-20 1,-12 8 13-16,-7 0 0 0,-9 6 17 16,-35-1 2-16,-16 2 11 15,-9-6 11-15,-5-2-2 16,5-4-16-16,13-6 4 16,8-5-1-16,11-5-9 15,13-4-26-15,10 0-21 16,14 0-28-16,0 0 0 15,27-21-282-15</inkml:trace>
  <inkml:trace contextRef="#ctx0" brushRef="#br0" timeOffset="17773.02">21180 1502 390 0,'0'0'106'0,"0"0"33"16,0 0-57-16,0 0-15 16,0 0-26-16,0 0 23 15,-94 56-2-15,45-26-5 16,-5 3-4-16,4 6-10 15,7-1 1-15,7 4-24 16,9 2-13-16,6 0 2 16,5 5-3-16,7-1-6 0,7-2-3 15,2-2-29-15,0-10-78 16,2-10-55-16,19-12-108 16,9-12-99-16</inkml:trace>
  <inkml:trace contextRef="#ctx0" brushRef="#br0" timeOffset="18340.33">21612 1606 563 0,'0'0'247'15,"0"0"-65"-15,0 0-70 16,0 0-69-16,0 0-29 15,0 0-7-15,-58 21 9 16,29 9-4-16,0 3-3 16,-7 5-3-16,-1 4-1 15,-4 4-1-15,1-2-4 16,5 1 2-16,4-4 1 16,1-6-6-16,6-5 2 15,7-10-8-15,3-6-14 16,5-8-9-16,7-6 0 0,0 0 20 15,2 0 12 1,0-10 8-16,0-14-8 0,0-8 0 16,15-4 7-1,12-5 0-15,8-3-4 0,10-1 10 16,6-5-7-16,3 1 1 16,-1 6 1-16,-4 6-6 15,-11 5 5-15,-12 6 11 16,-8 6 9-16,-5 4 5 15,-5 6-6-15,-4 4 4 16,-2 3-11-16,-2 3-5 16,0 0-14-16,0 0-3 15,0 12-10-15,0 13 2 16,0 9 11-16,0 0 2 0,0 0 1 16,0 0-3-16,5 2 0 15,1 1-2-15,4-2 1 16,-6 2-2-16,3-1-17 15,-1-3-17-15,-2-1-25 16,3-7-64-16,-4-8-142 16,-3-11-132-16</inkml:trace>
  <inkml:trace contextRef="#ctx0" brushRef="#br0" timeOffset="18566.28">21309 1845 476 0,'0'0'243'0,"0"0"-49"15,0 0-73-15,0 0-15 16,0 0-46-16,0 0-48 16,127-51-4-16,-61 35-3 15,1-2-5-15,1 2-15 16,-2 0-53-16,-3-2-105 15,-5-6-132-15,-5-8-359 16</inkml:trace>
  <inkml:trace contextRef="#ctx0" brushRef="#br0" timeOffset="18806.34">22157 1445 262 0,'0'0'207'15,"0"0"-31"-15,0 0-18 16,0 0-45-16,18 103-27 16,18-75 7-16,11 0-36 15,-5 2-19-15,-11 6-30 16,-17 7-8-16,-14 7 0 16,-16 7-16-16,-38 12-1 15,-23 5-14-15,-21 4-15 16,-20-2-75-16,-19-11-114 15,-9-9-333-15</inkml:trace>
  <inkml:trace contextRef="#ctx0" brushRef="#br0" timeOffset="19654.77">16886 3056 125 0,'0'0'186'0,"0"0"-140"16,0 0-27-16,0 0-8 15,0 0 11-15,0 0 25 16,9 1 13-16,35-1 83 15,33 0-39-15,27 0-33 16,43-9-6-16,49-12-10 16,49-4-16-16,44-7-1 15,44-5 6-15,28-1 6 16,17 0 0-16,13 0-12 16,-19 4-13-16,-21 1-10 15,-27 2-4-15,-33 1 0 16,-23 2-11-16,-39 2 12 15,-37 3-4-15,-56 5 2 0,-49 6 10 16,-43 6-5-16,-28 2-11 16,-16 4 1-16,0 0-5 15,-29 0-18-15,-9 0-30 16,-9 13-8-16,-9 10-46 16,-10-2-192-16,-8-1-348 15</inkml:trace>
  <inkml:trace contextRef="#ctx0" brushRef="#br0" timeOffset="20111.07">18367 3411 213 0,'0'0'437'0,"0"0"-236"16,0 0-80 0,0 0-12-16,0 0-32 0,0 0-28 15,2-57-47-15,-2 85 1 16,-10 15 9-16,-1 9 1 16,-3 9 10-16,-1 2-9 15,-6 2 4-15,4-5-9 16,-8-4-7-16,1-2 0 15,-1-4-2-15,0-6 0 16,6-8-16-16,1-8-27 16,5-8-28-16,8-10-78 15,5-10-128-15,0-1-96 0</inkml:trace>
  <inkml:trace contextRef="#ctx0" brushRef="#br0" timeOffset="20421.43">18386 3328 538 0,'0'0'253'0,"0"0"-143"15,0 0-52-15,0 0-4 16,126-107-28-16,-76 99-20 16,10 4 5-16,0 4-9 15,-7 0-2-15,-12 0 0 16,-18 21-4-16,-11 6-25 0,-12 8 21 15,0 5 8-15,-27 2 0 16,-22 3 5-16,-16-3 10 16,-6-8 6-16,-7-6 6 15,1-10-19-15,2-10 4 16,9-5-8-16,15-3-4 16,13 0-13-16,18-6-79 15,20-13 3-15,0-12-96 16,40-8-406-16</inkml:trace>
  <inkml:trace contextRef="#ctx0" brushRef="#br0" timeOffset="20755.38">19435 3171 482 0,'0'0'181'0,"0"0"20"15,0 0-75-15,0 0-58 16,0 0-33-16,0 0-13 16,-152 42 28-16,96-9-1 15,8 8-21-15,3 4-10 16,5 15-7-16,7 2-3 15,6 5-3-15,6 0-5 0,6-2 3 16,13-1 0 0,2 1-3-16,2-1-8 0,25-6-16 15,9-8-29-15,8-12-41 16,18-16-50-16,10-18-153 16</inkml:trace>
  <inkml:trace contextRef="#ctx0" brushRef="#br0" timeOffset="21072.57">19758 3334 627 0,'0'0'218'16,"0"0"-78"-16,0 0-52 16,0 0-32-16,0 0-20 15,0 0-21-15,-62 51 5 16,50 1 4-16,2 2-12 16,-2 6-9-16,-3-4 3 15,-4-4-6-15,0-4 0 16,-1-7-19-16,-3-5-44 0,-1-6-80 15,2-10-83-15,6-12-121 16</inkml:trace>
  <inkml:trace contextRef="#ctx0" brushRef="#br0" timeOffset="21520.1">19745 3373 469 0,'0'0'180'0,"0"0"-77"16,0 0 2-16,0 0-22 16,89-107-32-16,-54 100-33 15,5 2-8-15,-1 5-10 16,-6 0 0-16,-8 5-6 0,-12 14-22 16,-7 5 13-16,-6 8-12 15,0 3-5-15,-15 0 28 16,-20 0 4-16,-8-7 3 15,3-6 2-15,6-9-4 16,12-4 19-16,11-5 1 16,7-2-11-16,4-2 0 15,0 0 8-15,11 0 5 16,20 0-23-16,13-6-14 16,1 6 3-16,-1 0 1 15,-11 0 7-15,-10 2 0 16,-14 19-10-16,-9 4-1 15,-7 8 6-15,-33 4 8 0,-18 0 11 16,-8-4 15-16,-5-5-11 16,-1-3-2-16,9-10-6 15,10-5-5-15,17-5-2 16,17-5-45-16,13 0-33 16,6-20-84-16,16-13-300 15</inkml:trace>
  <inkml:trace contextRef="#ctx0" brushRef="#br0" timeOffset="21852.98">20393 3069 745 0,'0'0'141'0,"0"0"0"15,0 0-84-15,0 0-35 16,0 0-13-16,0 0 57 16,91 81-13-16,-62-29-23 15,-8 15-9-15,-15 10-12 16,-6 8 1-16,-9-1-4 16,-33-3-1-16,-19-4-2 15,-16-4-2-15,-19-5-2 16,-16-6-6-16,-17-4-14 15,-16-8-10-15,-11-10-28 16,-4-5-24-16,9-13-70 0,12-12-136 16,30-10-149-16</inkml:trace>
  <inkml:trace contextRef="#ctx0" brushRef="#br0" timeOffset="52058.39">18167 4389 187 0,'0'0'41'16,"0"0"-27"-16,0 0 4 16,0 0 24-16,0 0 15 15,0 0-12-15,0 0-6 0,0 0-7 16,-118 2-8 0,107-2 9-16,-3 0 5 0,1 0-13 15,-3 0 1-15,3 0-9 16,-3 0 22-16,3 0-6 15,5 0-9-15,0 0-9 16,6 0 1-16,2 0 6 16,0 0 1-16,0 0-15 15,33 0-5-15,23 0 42 16,27-2-5-16,24-8-22 16,25-6-9-16,34-5-1 15,33-4 10 1,37-8 6-16,29-6-4 0,14-5 8 15,-1-3 8-15,-18 3-17 16,-32 4 8-16,-45 8-7 16,-45 7 2-16,-47 6-17 0,-39 7-5 15,-30 4 0-15,-13 5-2 16,-7 3 1-16,-2 0-8 16,0 0-37-16,-16 3 13 15,-10 13-12-15,-1 1-38 16,-2-6-50-16,-2-5-157 15,-8-6-228-15</inkml:trace>
  <inkml:trace contextRef="#ctx0" brushRef="#br0" timeOffset="52557.14">18185 4582 280 0,'0'0'56'0,"0"0"4"16,0 0-37-16,0 0 19 0,0 0-8 16,0 0 13-16,-47 0-9 15,47 0 0-15,31 0-13 16,25-6 62-16,31-6 1 16,26-6-37-16,32-2 0 15,30-7-23-15,27-2 4 16,30-7 0-16,15-5 13 15,9 1-11-15,-11-2 5 16,-16 4 0-16,-21 4-4 16,-32 2-3-16,-38 10-10 15,-42 5-12-15,-45 8-3 16,-31 4-7-16,-17 5-4 16,-3 0-20-16,-5 5-23 0,-26 11 12 15,-4 1-40 1,-4-2-52-16,3-9-90 0,5-6-174 15</inkml:trace>
  <inkml:trace contextRef="#ctx0" brushRef="#br0" timeOffset="68790.77">12053 9781 98 0,'0'0'62'0,"0"0"6"0,0 0-30 16,0 0-29-16,0 0-1 16,0 0 1-16,0 0 19 15,0-24-4-15,0 24-19 16,-9 0-1-16,1 0 35 16,3 0 4-16,3 0-8 15,2 0 16-15,0 0 23 16,0 0-14-16,0 0-4 15,0 0 2-15,0 0-6 16,0 0 2-16,0 0-12 16,0 0-7-16,0 0-2 15,0 0 1-15,0 0-13 0,0 0-7 16,0 0 3-16,0 0-4 16,0 0-9-16,15 0 8 15,6 8 10-15,-4 10-6 16,1 5-15-16,-1 3 6 15,-3 1-6-15,2 1 0 16,-3 1 5-16,0-3-6 16,-1-5 0-16,-3-4 0 15,-3-4 0-15,-4-7 1 16,1-4-1-16,-3 1 0 16,0-3 6-16,0 0-1 15,0 0 9-15,0 0 13 16,0 0 1-16,2 0-1 15,3-18-8-15,6-6-19 16,9-8 1-16,11-12-1 16,16-9 1-16,13-5 2 0,7-5-3 15,1 2 2-15,-5 11-2 16,-16 10-5-16,-16 14-18 16,-13 8-5-16,-11 8-21 15,-7 10-93-15,0 0-206 16,-33 0-200-16</inkml:trace>
  <inkml:trace contextRef="#ctx0" brushRef="#br0" timeOffset="92684.04">10081 11624 236 0,'0'0'51'0,"0"0"-12"0,0 0 12 16,0 0 0-16,0 0-21 15,0 0-22-15,0 0-6 16,-4-2-1-16,4 2 2 16,0 0-2-16,0-2 8 15,0 2 37-15,0-2 32 16,0 2 0-16,0 0-7 15,0 0-9-15,0 0-14 16,0 0-17-16,-2 0-9 16,0 0-3-16,2 0-6 15,-3 0-12-15,3 0-1 16,0 10 0-16,0 8 7 0,0 0 5 16,0 2 2-1,7 0-5-15,11-2 10 0,1-1-7 16,4 2-6-16,0-2-2 15,-3-1 3-15,-3 0-4 16,1-2 3-16,-5-1-4 16,1-2 0-16,-3-3-1 15,-4 0 1-15,-1-3-2 16,-2 1 0-16,0-2 2 16,-4-4 0-16,2 0 1 15,-2 0-2-15,0 0 18 16,0 0 1-16,0 0 10 15,0 0-2-15,0 0-12 0,0 0 0 16,0 0-3 0,0 0-10-16,0 0 9 0,0 0-7 15,0 0 4-15,0 0-6 16,0 0 4-16,0 0 9 16,0-10-15-16,0-9 1 15,17-9 0-15,10-8 0 16,13-10-3-16,11-8 1 15,9-7 0-15,1 1 2 16,-3 4-1-16,-10 8 0 16,-9 9-1-16,-10 10 1 15,-12 7 1-15,-8 7-2 0,-4 8 0 16,-3 3 3-16,-2 4-3 16,0 0-1-16,0 0-9 15,0 4-41-15,0 18 3 16,0 2-54-16,0-9-180 15</inkml:trace>
  <inkml:trace contextRef="#ctx0" brushRef="#br0" timeOffset="145099.16">12900 13309 301 0,'0'0'39'0,"0"0"3"15,0 0-1-15,0 0 23 0,0 0 22 16,0 0 1-16,0 0-17 16,0 0-50-16,-105-38 5 15,81 32-3-15,-1 2 14 16,-1 0-10-16,1-2-3 15,2-1 7-15,2 2 1 16,-2 0 7-16,-2-1-17 16,-1 0-14-16,0 0-2 15,-3 2 6-15,-8-1-7 16,0 1 1-16,-8-1-1 16,-6-3-4-16,-3 2 0 15,-4-1 5-15,1 1-2 16,-1-1 3-16,4 1 4 15,3 1-1-15,0 2-4 0,2 3 2 16,-1 0-1-16,2 0 1 16,-2 0-7-16,4 0 3 15,3 0 2-15,3 4 0 16,5 2-3-16,-5 2-1 16,-3 2 1-16,1 2-2 15,-3 5 6-15,3 3 4 16,-2 1-9-16,3 8 10 15,1-1-7-15,5 0-2 16,4 0 1-16,-3 0-1 16,1-1-1-16,0 4 2 15,1-3 1-15,6 0-4 16,5 0 2-16,6 0-1 0,1 4-1 16,6 0 0-16,5 3-1 15,3 3 1-15,0 2 1 16,7 7 0-16,15-2 2 15,7-1-1-15,3 0 1 16,7-3-3-16,11-4-3 16,12-4-3-16,18-3 6 15,20-4 0-15,16-7 0 16,15 0-7-16,8-5-2 16,6-4-7-16,-1-4 11 15,1-2-5-15,-6 0-26 16,-15-4-1-16,-11 0 0 0,-9 0 12 15,-11-10 17-15,-1-12-13 16,-11-3 5-16,-7-5 16 16,-9 1 5-16,-14-7 1 15,-13-5-4-15,-11-3 4 16,-12-8-1-16,-6-4 18 16,-9-2-5-16,0 1-3 15,0 4 1-15,-15-2-12 16,-6 7 12-16,-3 7-15 15,-8 4-2-15,-10 11-24 16,-13 8-45-16,-25 5-133 16,-23-4-253-16</inkml:trace>
  <inkml:trace contextRef="#ctx0" brushRef="#br0" timeOffset="151444.57">10790 3278 84 0,'0'0'16'0,"0"0"28"15,0 0 36-15,0 0-44 16,0 0 3-16,0 0-5 15,0 0 1-15,-90-9 12 16,88 9 14-16,2 0 21 0,0 0-23 16,0 0-7-1,0 0-10-15,0 0-17 0,0 0-17 16,19 0-8-16,25 0 17 16,25 7 7-16,34 1-9 15,28-4-2-15,32 2-10 16,33-2 1-16,35-4 3 15,51 0 0-15,40 0-7 16,28-7 0-16,20-10 19 16,2 0 12-16,-9 0 10 15,-22 3-17-15,-51 2 11 16,-70 8-16-16,-77 4-7 16,-65 0-11-16,-45 0-2 15,-26 3-8-15,-7 8-25 16,-18 7 25-16,-25 3-3 0,-7 0-56 15,3-1-70-15,7-11-114 16</inkml:trace>
  <inkml:trace contextRef="#ctx0" brushRef="#br0" timeOffset="152920.64">3673 16365 293 0,'0'0'21'0,"0"0"-21"16,0 0 3-16,0 0-2 15,0 0 4-15,0 0 3 16,0 0 0-16,-8 0-8 15,3 0-6-15,-1 3-16 0,-4 3-1 16,2-1 11 0,-1-1 4-16,5 0 7 0,2 0 1 15,-2 2 2-15,4-6 10 16,0 0 2-16,0 0-2 16,0 0-5-1,0 0-7-15,0 4 0 0,16-4-3 16,1 4-46-16</inkml:trace>
  <inkml:trace contextRef="#ctx0" brushRef="#br0" timeOffset="159202.85">16064 15998 257 0,'0'0'70'15,"0"0"-2"-15,0 0-7 16,0 0 2-16,0 0-17 15,0 0 27-15,0 0-16 0,-41-26-15 16,39 26-11 0,2 0 6-16,-2 0 0 0,-2 0-13 15,-3 0 7-15,-4 0-13 16,-4 0-6-16,-2 0 0 16,0 0 12-16,1 0 5 15,1 0-2-15,1 5-6 16,5-1-2-16,1 1-9 15,3-1-7-15,5-4 1 16,0 3-2-16,0-3-2 16,0 6-8-16,30-1 8 15,24-1 19-15,29-4 10 16,25 0-4-16,21 0-5 16,10 0-9-16,15-4-5 0,14-4-1 15,10 2 8 1,9-4-4-16,-4 3-4 0,-23 6 2 15,-33 1-4-15,-31 0-3 16,-34 0 4-16,-24 0-4 16,-15 0 0-16,-15 0-9 15,-8 0 3-15,0 0 0 16,0 1 1-16,0 2 5 16,0-3 0-16,0 0 3 15,0 0-1-15,0 0 0 16,0 0-2-16,0 0-22 15,-8 0-33-15,-15 0-124 16,-8 0-260-16</inkml:trace>
  <inkml:trace contextRef="#ctx0" brushRef="#br0" timeOffset="159802.64">15425 16306 205 0,'0'0'113'0,"0"0"-33"16,0 0-6-16,0 0 10 16,0 0-26-16,0 0-43 0,-5-4-15 15,5 4 0-15,9 4 10 16,16 11 9-16,17-7 25 16,26-4 29-16,31 1 6 15,35-5-32-15,30 0 8 16,25 0-13-16,21-8-23 15,18-1 14-15,7-10 8 16,2 1-7-16,-8 1 5 16,-30 2-12-16,-45 7-1 15,-52 8-15-15,-49 0-9 16,-32 0-2-16,-19 0 0 16,-2 4-10-16,-12 15 2 15,-17-6-2-15,-6 9-10 16,-5-12-101-16,-3-10-211 0</inkml:trace>
  <inkml:trace contextRef="#ctx0" brushRef="#br0" timeOffset="-91735.32">19308 16958 119 0,'0'0'69'0,"0"0"1"15,0 0-16-15,0 0-6 16,0 0 7-16,0 0-4 16,0 0 18-16,0 0 5 15,-11-8 7-15,4 4-7 0,0 0-38 16,-1 2 17-16,-1 2-4 15,-1-4-9-15,0 4-9 16,-1 0-13-16,-3 0-8 16,1 0-7-16,-3 0 2 15,-1 0 2-15,-2 10-5 16,1 12 4-16,1 4 3 16,1 10 4-16,3 4-2 15,6 8 2-15,7-5-11 16,0 1 0-16,3-4-2 15,16-4 0-15,8-11-1 16,0-2-5-16,2-13-6 16,-5-1-16-16,3-9 28 0,2 0 2 15,-2-19 16-15,-1-11-4 16,-3-10-5-16,-5-1 19 16,-9-9-14-16,-5 6-5 15,-4-1-2-15,0 4-4 16,0 3-2-16,-11 11 2 15,-5 4-2-15,5 9 6 16,0 7-5-16,4 2-2 16,0 5 0-16,3 0-22 15,-4 5-46-15,-2 16-31 16,8 5-17-16,2 2-74 16,0-9-56-16</inkml:trace>
  <inkml:trace contextRef="#ctx0" brushRef="#br0" timeOffset="-91534.91">19755 17183 638 0,'0'0'151'0,"0"0"-70"15,0 0-53-15,0 0-28 16,0 0-107-16,0 0-50 0,52 0-82 16</inkml:trace>
  <inkml:trace contextRef="#ctx0" brushRef="#br0" timeOffset="-90952.44">20382 16998 569 0,'0'0'155'0,"0"0"-25"15,0 0-48-15,0 0-4 0,0 0-23 16,0 0 1-16,-114-58-24 15,85 58-12-15,-6 0-12 16,-5 6 4-16,-3 12 6 16,1 8-3-16,0 7-4 15,1 0-7-15,8-1 6 16,8 0-2-16,8-1-6 16,10-5-1-16,5-2 0 15,2-8-1-15,0-2-4 16,2-4-6-16,16-6-3 15,4-4 0-15,9 0 8 16,5 0 5-16,-1-18 5 16,1-4-4-16,-9-4 0 0,-7 2 1 15,-5-2-1 1,-5 3 10-16,-8 5-7 0,0 4 5 16,0 7 5-16,0 7-3 15,-2-5-3-15,0 5-6 16,0 0-2-16,0 0-4 15,0 8-3-15,3 15 0 16,-3 4 6-16,0 9 1 16,0 3 1-16,0 1-1 15,-9 2 1-15,-7-2-1 16,3-2 0-16,-3-1-1 16,3-2-16-16,2-3-15 0,2-2-42 15,2-6-78-15,1-7-147 16,1-8-250-16</inkml:trace>
  <inkml:trace contextRef="#ctx0" brushRef="#br0" timeOffset="-90403.21">20738 17067 212 0,'0'0'452'15,"0"0"-306"-15,0 0-53 0,0 0-15 16,0 0 10-16,0 0-13 16,-31-69-33-16,16 69-13 15,-6 0-16-15,-6 0-11 16,-2 0 1-16,-2 6 1 15,8 7-3-15,0-4 2 16,7 9-1-16,9-4-4 16,5 7-3-16,2 2 3 15,0 4-3-15,16 0-10 16,13 4 4-16,5-6-9 0,3 4-2 16,1-8-6-1,-5-2-5-15,-8 4 6 16,-12-10 23-16,-6-1 2 15,-7-2 1-15,0-1 1 0,-2-1 3 16,-22 1 27-16,-8-5 11 16,-3-4-9-16,-4 0-9 15,6 0-5-15,8 0-2 16,8-4-1-16,10-18 5 16,7-10-15-16,7-4-5 15,33-12-5-15,16 0-23 16,10 2-3-16,1 1-2 15,-5 13-8-15,-12 6-14 16,-15 8 3-16,-8 14-86 16,-14 0-84-16,-5-2-87 0</inkml:trace>
  <inkml:trace contextRef="#ctx0" brushRef="#br0" timeOffset="-89801.64">21338 16976 80 0,'0'0'570'0,"0"0"-410"16,0 0-68-16,0 0-12 16,0 0 9-16,0 0-34 15,-12 0-25-15,12 0-23 16,3 0-7-16,14 0 0 16,13 0 14-16,7 5-11 15,10 4 1-15,4-5-2 16,7 2 0-16,4-2 3 15,-1 4-3-15,-5 0 0 16,-7-2-2-16,-11-2 0 0,-12 0 0 16,-10 2 2-1,-7-2-4-15,-9-4-3 0,0 4 4 16,0-4 1-16,0 0 4 16,0 0-3-16,0 0 6 15,0 4 0-15,0 0 2 16,-18 10-3-16,-9 4 8 15,-6 5 1-15,-5 4-2 16,-4 3-6-16,-7 3 3 16,-3 1-2-16,-1-2 5 15,2 0-3-15,1-2-3 16,8-3-3-16,7-4-3 16,4-1-1-16,8-8 0 0,7-6-7 15,10-4-15 1,3-4-28-16,3 0-61 15,0 0-48-15,14-14-219 0</inkml:trace>
  <inkml:trace contextRef="#ctx0" brushRef="#br0" timeOffset="-89122.34">22655 17004 135 0,'0'0'198'0,"0"0"-90"0,0 0 4 15,0 0 32-15,0 0-16 16,0 0-46-16,-2-44 23 15,-6 38-26-15,2-2-19 16,-1 2-18-16,3-3-15 16,-2 9-8-16,-2-2 0 15,-1 2-10-15,-7 0-2 16,-3 0-7-16,-8 0 0 16,-6 17 0-16,2 1 0 15,-1 4 1-15,3 4 6 16,3 2-6-16,3 2 1 15,4 2 1-15,5-1-3 16,5 1 0-16,9-2 0 0,0-2 0 16,0-6-10-1,20 0-5-15,2-4 6 0,5-4-16 16,2-7 15-16,0-2 2 16,0-5-5-16,0 0 9 15,2-7 4-15,-2-16 4 16,-4-9 12-16,-8 1-3 15,-7 0 4-15,-8-1-7 16,-2 1-5-16,0 5-5 16,-16 7-22-16,-13 7-42 15,-9 7-123-15,-16 5-241 16</inkml:trace>
  <inkml:trace contextRef="#ctx0" brushRef="#br0" timeOffset="-88356.46">18976 17817 273 0,'0'0'97'16,"0"0"-32"-16,0 0 8 16,0 0-12-16,-118-9 5 15,100 9-13-15,0-2 4 16,3 2-9-16,3 0 1 16,6 0-5-16,4 0-10 15,2 0-15-15,0 0-19 16,39 0 0-16,38 6 43 15,39-6 27-15,44 0-33 16,44 0-10-16,44-4-5 16,35-6-5-16,31-8-3 0,23 0 1 15,10 0-7-15,0 0-7 16,-23 2 2-16,-21 2 4 16,-32-1 5-16,-34 4 10 15,-28 1-12-15,-40 0-5 16,-32 2-2-16,-35 3 1 15,-31 2-3-15,-24-1-1 16,-20 3-5-16,-12 1-2 16,-5 0 1-16,-4 0-4 15,1 0 0-15,-5 0-8 16,0 0-37-16,-2 0-79 0,0 0-167 16,-22 0-101-16</inkml:trace>
  <inkml:trace contextRef="#ctx0" brushRef="#br0" timeOffset="-84208.14">21220 15627 260 0,'0'0'46'16,"0"0"-13"-16,0 0 30 16,0 0-10-16,0 0-15 15,0 0 25-15,0 0-27 16,-112 0-10-16,112 0-5 15,0 2-4-15,0-2-17 16,0 4 1-16,0 0-1 16,0-4 5-16,0 1 6 15,0 4 10-15,0-3 6 16,20 0 16-16,11-2 37 0,21 0-22 16,17 0-1-16,18 0-9 15,15 0-27-15,12-2 3 16,6-6-16-16,-11-6 10 15,-20 9-11-15,-24 2 2 16,-30-1-9-16,-14 4 0 16,-15 0 1-16,-6 0-1 15,0 0-4-15,0 0 4 16,0 0 0-16,0 0-4 16,-2 0-12-16,-4 0-22 15,3 0-71-15,3 0-98 16,0 0-125-16</inkml:trace>
  <inkml:trace contextRef="#ctx0" brushRef="#br0" timeOffset="-83794.01">22897 15320 360 0,'0'0'116'0,"0"0"3"15,0 0-6 1,0 0 21-16,0 0-61 0,0 0-16 15,-113-4-28-15,77 25 1 16,-4 10 3-16,-9 9 6 16,2 6-4-16,1-2 0 15,7-4-10-15,8 1 4 16,14-5-15-16,10-10-12 16,7 1 2-16,4-4-1 15,28-5-3-15,12-6 0 16,9-2-22-16,6-6-48 15,7-4-125-15,-1 0-68 0,-3-4-199 16</inkml:trace>
  <inkml:trace contextRef="#ctx0" brushRef="#br0" timeOffset="-83561.43">23200 15521 407 0,'0'0'243'0,"0"0"-56"16,0 0-63-16,0 0 4 16,0 0-51-16,0 0-32 15,0-5-18-15,0 16-23 0,0 14 2 16,-4 10 31-16,-9 5-27 16,-8 6 0-16,-5 2-4 15,-6 6-6-15,-3 0-1 16,4 9-54-16,0-9-86 15,4-7-322-15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8:57:49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10282 2141 182 0,'0'0'82'0,"0"0"10"0,0 0-35 16,0 0 15-16,0 0 18 16,0 0-34-16,0 0-21 15,-45-72 10-15,43 70-7 16,0 2 17-16,0-2-14 16,2 2-18-16,-3 0-9 15,-1 0 0-15,-2 0-8 16,-4 4 3-16,-3 16 1 15,2 6 10-15,-3 10 10 16,-3 8-12-16,-1 10 12 16,-7 11 11-16,0 3-6 0,2 2-12 15,2-2-7 1,3-4-6-16,5-7-5 16,2-9-2-16,4-8-4 15,0-4 1-15,5-10-17 0,0-4-55 16,2-10-93-16,-2-12-93 15,-4 0-83-15</inkml:trace>
  <inkml:trace contextRef="#ctx0" brushRef="#br0" timeOffset="332.81">10075 1995 363 0,'0'0'66'0,"0"0"61"16,0 0-38-16,0 0-38 16,0 0 6-16,0 0-23 15,82-93-21-15,-57 93-2 16,1 21-4-16,5 8-3 16,-2 10 3-16,-4 9 4 15,-2 4 14-15,-8 1-6 16,-6-3-2-16,-4-5 0 15,-5-2 5-15,0-4-6 16,-17-2-4-16,-12-3 0 16,-13-5-1-16,-9 0-5 15,-4-8-1-15,-3-2-5 0,4-8-67 16,7-5-55 0,11-6-50-16,15 0-56 0</inkml:trace>
  <inkml:trace contextRef="#ctx0" brushRef="#br0" timeOffset="698.66">11022 1952 410 0,'0'0'143'16,"0"0"-50"-16,0 0-10 15,0 0-8-15,0 0 3 16,0 0-23-16,-29-13-36 16,6 45-14-16,-8 14 15 15,-7 8 12-15,-4 7-5 16,0 1 7-16,2 1-7 15,6 1-6-15,5 5 4 16,7 1-18-16,13-4 1 16,7-4-6-16,2-4-2 15,7-5-6-15,15-8-56 16,9-10-92-16,3-13-74 0,3-12-133 16</inkml:trace>
  <inkml:trace contextRef="#ctx0" brushRef="#br0" timeOffset="1248.42">11561 2096 586 0,'0'0'203'0,"0"0"-106"0,0 0-11 15,0 0-26-15,0 0-46 16,0 0-10-16,-26 52-1 16,12-5 18-16,-7 7-4 15,-5 4-5-15,-5-1 1 16,-3-1-1-16,1-5-8 16,-1 1-1-16,5-11 0 15,2-3-1-15,8-8 1 16,3-10-2-16,5-9 0 15,7-7 0-15,4-4-1 16,0 0 8-16,0-15 7 16,0-14-9-16,6-7-6 15,17-10 5-15,8-7-4 0,7-3 4 16,9-5-5-16,4 4 2 16,4 7-4-16,-5 7 5 15,-10 13-3-15,-13 12 5 16,-15 11 0-16,-5 7 9 15,-5 0-13-15,3 0 1 16,2 19-2-16,1 8 8 16,3 3-1-16,3 5-2 15,-1 2-4-15,3-1 2 16,-1 2-3-16,4 0 4 16,-4 0-4-16,-4-1 0 15,-2-1-20-15,-5-4-30 16,-2-6-68-16,1-7-109 15,-3-10-80-15</inkml:trace>
  <inkml:trace contextRef="#ctx0" brushRef="#br0" timeOffset="1456.16">11373 2464 433 0,'0'0'170'0,"0"0"-33"16,0 0-51-16,0 0-41 16,0 0-18-16,0 0 23 15,85-6-11-15,-22-4-21 16,8-2-18-16,5-4-62 0,-3-4-86 16,-1-3-55-16,-3-4-161 15</inkml:trace>
  <inkml:trace contextRef="#ctx0" brushRef="#br0" timeOffset="1814.13">12308 1871 625 0,'0'0'215'0,"0"0"-102"0,0 0-11 16,0 0-50-16,0 0-23 15,0 0-22-15,-56 48 12 16,52 8 10-16,4 10 4 16,0 6-1-16,-3 3-10 15,1 1 1-15,-5 4-6 16,0 0-9-16,-1-2-1 15,-1 2-4-15,4-8 0 16,-2-5-3-16,5-7-25 16,2-9-39-16,0-12-22 15,0-11-125-15,7-11-52 16,11-17-106-16</inkml:trace>
  <inkml:trace contextRef="#ctx0" brushRef="#br0" timeOffset="2114.56">12820 2163 588 0,'0'0'239'16,"0"0"-93"-1,0 0-39-15,0 0-40 16,0 0-22-16,0 0-27 0,0-10-18 16,0 34 0-16,0 11 5 15,0 2 7-15,-7 8-10 16,-2 1 4-16,3-2-5 16,-4 4 2-16,4-4-3 15,-3-4 0-15,0-2-30 16,2-5-65-16,1-12-125 15,6-10-149-15</inkml:trace>
  <inkml:trace contextRef="#ctx0" brushRef="#br0" timeOffset="2597.67">12764 2199 467 0,'0'0'163'15,"0"0"3"-15,0 0-64 16,0 0-7-16,69-105-43 16,-18 90-40-16,7 5-5 15,4 6-7-15,-3 4 0 16,-14 0-11-16,-14 6-22 16,-16 18-3-16,-15 8-10 15,0 3 20-15,-17 1 22 16,-20-1 4-16,-3-4 0 0,-2-3 1 15,2-8 8-15,0-5-1 16,4-2 14-16,9-5 1 16,7-6-7-16,14 0-6 15,3-2 7-15,3 0-1 16,14 0-3-16,20 0-10 16,12 0-3-16,3 0 0 15,-2 0-5-15,-7 0 1 16,-4 4-2-16,-15 14 4 15,-11 4-3-15,-10 6 0 16,-4 6 5-16,-35 0 9 16,-5 0 5-16,-12-3 4 15,-4-7-8-15,-5-3-6 16,1-9 2-16,4-5-3 16,12-7-3-16,20 0-12 0,21-13-76 15,7-18-94-15,14-14-313 16</inkml:trace>
  <inkml:trace contextRef="#ctx0" brushRef="#br0" timeOffset="2896.7">13386 1917 597 0,'0'0'156'0,"0"0"-130"16,0 0 21-16,0 0 7 16,140 98 9-16,-93-58-10 15,-7 6-23-15,-9 6 3 16,-13 8-10-16,-18 4-11 16,-2 7-5-16,-41 1 4 15,-21-2-7-15,-14-2 8 16,-15-7-6-16,-2-7-6 15,9-10-5-15,12-10-49 16,26-10-68-16,16-14-60 16,21-10-212-16</inkml:trace>
  <inkml:trace contextRef="#ctx0" brushRef="#br0" timeOffset="3255.21">14157 2266 378 0,'0'0'150'0,"0"0"-13"15,0 0-27-15,0 0-13 16,0 0-37-16,0 0-18 16,-47 26 10-16,74-26 12 15,17 0 9-15,16 0-46 16,8-9-18-16,3 2 1 16,0 1-6-16,-5 2-1 15,-6 4-3-15,-12 0-5 16,-15 0-25-16,-13 1-78 15,-13 14-119-15,-7-3-45 16,-4 0-28-16</inkml:trace>
  <inkml:trace contextRef="#ctx0" brushRef="#br0" timeOffset="3474.55">14195 2528 342 0,'0'0'172'16,"0"0"-13"-16,0 0-20 16,0 0 27-16,0 0-65 15,151 0-51-15,-88-8-35 16,1 1-15-16,1 1 6 16,-7-3-6-16,-9 5-44 15,-9-2-55-15,-13-2-97 0,-10-2-104 16</inkml:trace>
  <inkml:trace contextRef="#ctx0" brushRef="#br0" timeOffset="4744.95">15828 1814 197 0,'0'0'76'0,"0"0"-3"15,0 0 11-15,0 0-8 16,0 0 47-16,0 0-19 16,0 0-7-16,-63-86 13 15,61 79-44-15,2 5 14 16,0-1-35-16,0 3-6 15,0 0-13-15,-2 0-15 16,0 10-11-16,-8 24-4 0,0 14 4 16,-9 15 9-16,2 3 6 15,1 4-4 1,1-4-1-16,4-6-7 0,1-4 5 16,4-7-8-16,0-8-20 15,1-4-35-15,0-9-109 16,3-12-108-16,2-12-117 15</inkml:trace>
  <inkml:trace contextRef="#ctx0" brushRef="#br0" timeOffset="5061.33">15687 1714 403 0,'0'0'113'0,"0"0"35"15,0 0-37-15,0 0-56 16,0 0-41-16,120-72-2 16,-57 72-8-16,-1 6 4 15,-8 20-3-15,-14 10-4 16,-16 6 2-16,-12 2-2 16,-12 1 4-16,0-5 2 15,-22-2 1-15,-16-5 7 16,-14-6 8-16,-6-5 0 15,-4-8-9-15,2-8-6 16,6-6 0-16,8 0-8 16,8 0-6-16,13 0-46 15,11-16-45-15,14-8-88 16,10-12-150-16</inkml:trace>
  <inkml:trace contextRef="#ctx0" brushRef="#br0" timeOffset="5361.85">16623 1627 463 0,'0'0'212'0,"0"0"-107"0,0 0-58 16,0 0 24-16,0 0-54 15,0 0 3-15,-114 89 39 16,68-45-5-16,-3 9-17 16,5 3-6-16,5 6-14 15,12-4-5-15,12-1-6 16,13-7-3-16,2-2 1 16,6-9-4-16,28-9-6 15,11-5-48-15,12-11-59 16,8-10-63-16,6-4-118 15</inkml:trace>
  <inkml:trace contextRef="#ctx0" brushRef="#br0" timeOffset="5620.17">17024 1783 441 0,'0'0'219'15,"0"0"-69"-15,0 0-28 16,0 0-34-16,0 0-51 16,0 0-25-16,-26 40 8 15,12 0 20-15,-2 10-9 16,-4 0-17-16,-1-2-1 16,4-2-9-16,5-7-3 15,9-5-2-15,3-9-33 16,0-7-84-16,15-9-74 0,6-8-86 15,-2-1-99-15</inkml:trace>
  <inkml:trace contextRef="#ctx0" brushRef="#br0" timeOffset="6076.4">16979 1858 276 0,'0'0'151'0,"0"0"-22"15,2-120-11-15,15 95 5 16,3 6 0-16,4 2-56 15,7 10-37-15,7 3-13 0,2 4-16 16,7 0 5 0,0 0-6-16,-5 16 0 0,-7 4-3 15,-12 4 0-15,-11 1-16 16,-12 0-22-16,0 1 27 16,-21 0 14-16,-14 1 8 15,-10-8-5 1,-4-2 15-16,-2-7 6 0,1-6-4 15,8-4 4-15,11 0-4 16,11 0-9-16,11 0-5 16,9 0-1-16,0 0 2 15,33-6-7-15,17 1-28 16,10 0 2-16,4 5-11 16,-3 0 0-16,-8 0 7 15,-17 13 18-15,-17 12 6 0,-19 3-5 16,0 5 6-16,-33 0 5 15,-20 3 35-15,-12-4 8 16,-11-4-3-16,-2-4-20 16,1-8-7-16,3-4-9 15,18-10-4-15,14-2-6 16,22 0-56-16,20-12-48 16,7-14-136-16</inkml:trace>
  <inkml:trace contextRef="#ctx0" brushRef="#br0" timeOffset="6460.05">17897 1574 180 0,'0'0'392'16,"0"0"-200"-16,0 0-85 16,0 0 28-16,0 0-48 15,3-103-15-15,-3 99-27 16,0 3 3-16,0 1-12 16,0 0-32-16,0 5-4 15,0 20-9-15,0 11 9 16,0 8 7-16,0 6 0 0,0 6 8 15,0 6-6-15,0 10-5 16,-9 7 0-16,-2 1-1 16,-1 0-1-16,4-5-2 15,-1-11-7-15,4-6-24 16,1-10-30-16,1-8-57 16,3-16-139-16,0-14-168 15</inkml:trace>
  <inkml:trace contextRef="#ctx0" brushRef="#br0" timeOffset="7159.2">18644 1654 495 0,'0'0'165'0,"0"0"-37"16,0 0 3-16,0 0-35 15,0 0-44-15,0 0-36 16,-7-24-16-16,-12 52 0 16,-10 10 2-16,-8 12 19 15,0 6-2-15,-5 9 5 16,-4 3-1-16,7-7-19 15,1-6 4-15,7-11-3 16,8-13-3-16,6-12-2 0,7-11 1 16,8-8 4-16,2 0-4 15,0-8 13-15,9-20-5 16,13-12-8-16,5-12 3 16,5-8-2-16,1-3-1 15,7-1-1-15,3 2 4 16,1 6-2-16,-1 7 4 15,-6 10-3-15,-5 13 14 16,-12 10 13-16,-9 9-1 16,-7 7-7-16,-2 0-20 15,0 3-2-15,3 21-6 16,2 8 5-16,-5 8 1 16,3 2 4-16,1 0-3 15,3 5-1-15,2-2 6 16,0-1-6-16,2 0 0 0,-1-1-7 15,-3-7-28-15,-1-9-42 16,0-2-68-16,-6-13-154 16,-2-7-91-16</inkml:trace>
  <inkml:trace contextRef="#ctx0" brushRef="#br0" timeOffset="7376">18412 1895 270 0,'0'0'235'0,"0"0"-23"0,0 0-49 15,0 0-19-15,0 0-42 16,0 0-42-16,58-40-42 16,0 27-11-16,5 4-3 15,1-4-4-15,-6 0-4 16,-7 0-47-16,-4-1-89 15,-3-6-133-15,-1-4-159 16</inkml:trace>
  <inkml:trace contextRef="#ctx0" brushRef="#br0" timeOffset="7660.16">19094 1448 460 0,'0'0'168'16,"0"0"32"-16,0 0-88 16,0 0-17-16,0 0-39 15,0 0 15-15,110 44-30 16,-48-16-24-16,0 6-1 16,-9 8-8-16,-10 10 0 15,-14 7-4-15,-25 4-1 16,-4 12-3-16,-37 1 9 15,-31 2 0-15,-11-6-4 16,-9-10-5-16,1-7-8 0,5-11-36 16,6-12-86-16,12-14-251 15</inkml:trace>
  <inkml:trace contextRef="#ctx0" brushRef="#br0" timeOffset="8441.08">20061 1755 375 0,'0'0'77'16,"0"0"98"-16,0 0-66 16,0 0-15-16,0 0-17 15,0 0 32-15,0 0-18 16,-42-73-38-16,40 73-33 16,-1 0-20-16,-1 18-2 0,-2 16 2 15,-4 15 13 1,1 13 2-16,-5 7-2 15,1 6-3-15,-2-3-2 16,-1-6-5-16,-2-8-3 0,3-11-5 16,2-12-23-1,1-8-51-15,8-15-101 0,4-11-35 16,2-1-50-16,27-15 70 16</inkml:trace>
  <inkml:trace contextRef="#ctx0" brushRef="#br0" timeOffset="8741.02">20066 1810 204 0,'0'0'158'0,"0"0"7"16,13-118 22-16,-11 97-26 15,0 7-47-15,3-1-9 0,-1 7-41 16,8 1-22-16,5 6-27 16,12 1-15-16,10 0 0 15,0 1 2-15,3 16-2 16,-2 2-2-16,-6 0-4 15,-12 6-1-15,-12 2-12 16,-10 5 5-16,-14 0 6 16,-35 3 5-16,-16-5 6 15,-15-6 2-15,-3-9-3 16,6-6 2-16,9-6-4 16,15-3-2-16,20 0-33 15,17 0-66-15,16-15-54 0,4-10-73 16,39-7-232-16</inkml:trace>
  <inkml:trace contextRef="#ctx0" brushRef="#br0" timeOffset="9000.91">20945 1560 427 0,'0'0'112'16,"0"0"49"-16,0 0-59 16,-147 61 17-16,107-28-33 15,3 7-27-15,1 4-23 16,0 9-9-16,10 5-16 0,5 1-2 16,9 0 0-16,6-3-5 15,6-6 2-15,0-8-6 16,0-8-52-16,12-10-132 15,15-12-121-15,8-9-181 16</inkml:trace>
  <inkml:trace contextRef="#ctx0" brushRef="#br0" timeOffset="9473.54">21452 1721 669 0,'0'0'277'0,"0"0"-130"0,0 0-105 16,0 0-31-16,0 0 11 15,0 0-3-15,-130 120-3 16,99-80-5-16,-5 2-8 16,1 0 5-16,-3-2-3 15,0-4-3-15,-2-8 1 16,0-2 3-16,6-8-6 15,10-10 0-15,9-2-1 16,9-6-2-16,6 0 2 16,0-16 1-16,16-12-16 15,18-10 16-15,5-8 0 0,4-7 1 16,2 1 0-16,2 0 3 16,-1 6 0-16,1 7 0 15,-5 8 2-15,-6 12 5 16,-7 8 11-16,-4 11 8 15,-3 0-13-15,-2 6-9 16,2 22-6-16,-4 8 3 16,0 6-1-16,0 5 1 15,-3-1-2-15,-3-2 2 16,-2-4-2-16,-5-2-3 16,-5-6 0-16,0-5-40 15,0-10-47-15,-9-7-126 0,-11-10-191 16</inkml:trace>
  <inkml:trace contextRef="#ctx0" brushRef="#br0" timeOffset="9693.43">21207 1931 468 0,'0'0'204'0,"0"0"-56"15,0 0-61-15,0 0 15 16,0 0-20-16,0 0-22 16,100-6-34-16,-27-11-18 15,1 4-8-15,-10-1 0 16,-5 4-39-16,-13 2-143 0,-9-3-157 16</inkml:trace>
  <inkml:trace contextRef="#ctx0" brushRef="#br0" timeOffset="10372.07">16341 2926 243 0,'0'0'49'15,"0"0"24"1,0 0-14-16,0 0 15 0,0 0 4 15,0 0-32-15,-68-19-10 16,42 19 18-16,-1 0-10 16,5 0 10-16,6 5-12 15,9-4-1-15,7-1-5 16,7 3-2-16,51-3-7 16,45 0 52-16,48 0-33 15,60-7-16-15,59-11-22 0,66-4 2 16,66-1-3-16,48-2 6 15,31 0-1-15,9 2 2 16,-17-1-13-16,-37-2 0 16,-46-1 1-16,-58 4 22 15,-54 1-9-15,-54 3-5 16,-57 6-4-16,-49 7-1 16,-47 1 1-16,-34 5-6 15,-23 0-25-15,-14 0-40 16,-14 9-62-16,-30 2-78 15,-20-2-200-15</inkml:trace>
  <inkml:trace contextRef="#ctx0" brushRef="#br0" timeOffset="10823.32">18377 3545 276 0,'0'0'354'15,"0"0"-158"-15,0 0-74 16,0 0-22-16,0 0-22 16,0 0-19-16,-8-66-11 15,8 66-42-15,-2 22-6 16,0 16 0-16,-4 7 16 15,-3 0-1-15,-7 5 2 16,-1-2-10-16,-4 1-3 16,1-4-1-16,3-2-1 15,3-4-2-15,7-8-26 0,7-2-29 16,0-10-96-16,0-11-156 16,12-8-91-16</inkml:trace>
  <inkml:trace contextRef="#ctx0" brushRef="#br0" timeOffset="11107.16">18386 3381 583 0,'0'0'125'16,"0"0"-5"-16,149-107-58 15,-82 90 6-15,-1 6-17 16,-1 9-30-16,-5 2-8 0,-8 10-13 15,-15 18 4-15,-12 4-4 16,-16 6 0-16,-9 6 0 16,-20-1 0-16,-31-3 6 15,-16-6-3-15,-12-12 1 16,2-6 1-16,1-10-2 16,7-6-2-16,15 0-1 15,17 0-13-15,18-11-52 16,19-14-55-16,2-12-197 15</inkml:trace>
  <inkml:trace contextRef="#ctx0" brushRef="#br0" timeOffset="11688.03">19408 3194 408 0,'0'0'185'15,"0"0"-46"-15,0 0-37 0,0 0-28 16,0 0 7-16,0 0-11 16,-138 84-12-16,105-30-27 15,-3 16 11-15,0 7-17 16,7 1-3-16,10-1-14 15,9-9-3-15,10-4 1 16,0-7-6-16,31-7-16 16,12-7-30-16,15-15-69 15,9-12-86-15,10-16-66 16,6-6-143-16</inkml:trace>
  <inkml:trace contextRef="#ctx0" brushRef="#br0" timeOffset="11928.89">19948 3292 163 0,'0'0'507'16,"0"0"-293"-16,0 0-78 16,0 0-81-16,0 0-11 15,0 0-14-15,-72 50 7 16,65-3-8-16,-1 7-5 15,-3 1-15-15,-5 2-3 16,1-7-6-16,-1-7 0 16,-1-7-40-16,2-8-38 15,2-8-122-15,2-13-50 16,4-7-27-16</inkml:trace>
  <inkml:trace contextRef="#ctx0" brushRef="#br0" timeOffset="12353.62">19834 3342 315 0,'0'0'108'0,"0"0"3"16,114-126-4-16,-68 98 23 15,3 10-26-15,-4 6 2 16,-8 10-54-16,-10 2-28 16,-7 2-24-16,-9 22 2 0,-9 10-4 15,-2 4 1-15,-2 4 1 16,-25 0 3-16,-8-2 0 15,-7-4 1-15,0-7 0 16,3-7-1 0,10-10-2-16,14-5 1 0,11-7-2 15,4 0 7-15,0 0 6 16,31-11-13-16,13-5-11 16,8 4-18-16,6 6-9 15,-8 2 21-15,-5 4 7 16,-11 0 3-16,-14 13 4 15,-18 14-10-15,-2 5-12 16,-24 2 25-16,-26 2 27 16,-10-2 23-16,-7-6-12 15,-6-4-17-15,1-8-7 0,3-4-8 16,9-5 0 0,16-7-6-16,19 0-39 0,17 0-80 15,8-14-65-15,19-19-246 16</inkml:trace>
  <inkml:trace contextRef="#ctx0" brushRef="#br0" timeOffset="12653.21">20636 2957 749 0,'0'0'159'0,"0"0"-57"16,0 0-94-16,0 0 50 16,85 109 9-16,-48-62-24 15,-3 6-5-15,-10 9-8 16,-15 4-18-16,-9 9-6 16,-13-1-5-16,-36-8 1 15,-14-4-2-15,-19-10-10 16,-14-6-3-16,-6-6-15 15,-8-7-19-15,10-9-60 16,13-11-72-16,16-8-109 16,27-5-89-16</inkml:trace>
  <inkml:trace contextRef="#ctx0" brushRef="#br0" timeOffset="13360.22">21770 1412 500 0,'0'0'118'0,"0"0"-42"16,0 0-60-16,0 0 15 15,143 1 17-15,-112 19 6 16,-5 13-25-16,-6 13 18 16,-9 13-8-16,-11 12 12 15,0 8-3-15,-11 13 14 16,-18-3-19-16,-10 3-18 16,-17-13-13-16,-17-3-4 15,-21-5-8-15,-18-2-40 16,-12-4-176-16,-10-11-189 15</inkml:trace>
  <inkml:trace contextRef="#ctx0" brushRef="#br0" timeOffset="23923.24">6015 6140 60 0,'0'0'0'16</inkml:trace>
  <inkml:trace contextRef="#ctx0" brushRef="#br0" timeOffset="26590.47">4712 6852 244 0,'0'0'37'15,"0"0"7"1,0 0-12-16,0 0 27 0,4-105 11 16,-4 89 9-16,0 4 20 15,0-2-37-15,0 4 10 16,0 4-19-16,0 1 28 16,0 2-22-16,0 3-11 15,0 0-14-15,0 0-17 16,0 10-17-16,-6 16-2 15,-15 14 2-15,-6 10 12 16,-4 3-5-16,0 3 4 16,0-2 1-16,2-4-9 15,5-4-1-15,4-8 0 0,4-7-1 16,7-7-1 0,5-8 4-16,2-9-3 15,2-3 0-15,0-4-1 16,0 0 0-16,0 0 14 0,0-19 4 15,0-10-13-15,2-9-5 16,6-1 0-16,0-6-1 16,-4-4-1-16,0 4 2 15,-1-1-3-15,3 6-2 16,3 14 5-16,0 8-3 16,-2 8 2-16,-1 10 1 15,5 0-8-15,5 0-5 16,2 20 7-16,4 7 6 0,-2 7 3 15,-5 3-1-15,1-1-2 16,-3 0 3-16,-1-4-2 16,1-2 0-16,-1-4 0 15,-3-2-1 1,-5-2-16-16,-4-4-36 0,0 0-61 16,0-3-29-16,-2-4-123 15,-17-7-1-15</inkml:trace>
  <inkml:trace contextRef="#ctx0" brushRef="#br0" timeOffset="26766.39">4520 7064 149 0,'0'0'293'16,"0"0"-214"-16,0 0-37 15,0 0 3-15,0 0-24 16,0 0-11-16,49 0 2 15,7-4-12-15,18-9-10 16,12-10-138-16,3-7-277 16</inkml:trace>
  <inkml:trace contextRef="#ctx0" brushRef="#br0" timeOffset="27439.42">6762 6811 54 0,'0'0'385'16,"0"0"-258"-16,0 0-13 16,0 0 0-16,0 0-19 15,0 0-17-15,-10-18-14 16,10 18-34-16,-2 9-17 15,-2 14-12-15,-5 8 11 16,-7 5 2-16,-1 0-3 16,-1-1-6-16,1 2-5 15,3-5 0-15,5 0-46 0,7-5-77 16,2-12-123-16,0-11-55 16</inkml:trace>
  <inkml:trace contextRef="#ctx0" brushRef="#br0" timeOffset="27956.56">6574 6829 76 0,'0'0'374'0,"0"0"-238"16,0 0-38-16,74-116-40 15,-18 87-5-15,4 4-11 16,3 7-14-16,-5 6-7 15,-12 12-15-15,-8 0-2 16,-9 0-4-16,-11 22-3 0,-7 8-4 16,-11 5 2-16,0 2 3 15,-20 2 2-15,-18-6 10 16,-7 2-5-16,-2-5 3 16,3-7-7-16,4-6 7 15,6-7-1-15,15-6-1 16,10-4-1-16,9 0 6 15,0 0 7-15,11-6-3 16,26-9-15-16,13 2-11 16,3 1 2-16,0 6-7 0,-3 4 9 15,-17 2 5-15,-10 0-6 16,-13 14 1-16,-10 8-1 16,0 6 8-16,-20 2 12 15,-16 2 11-15,-8 1 3 16,-5-4-5-16,-7-3-2 15,-2-3-6-15,-2-3 0 16,1-7 0-16,3-5-2 16,11-1-7-16,7-7 1 15,13 0 1-15,8 0 2 16,5 0-8-16,12-15-5 16,0-3-84-16,8-7-212 15</inkml:trace>
  <inkml:trace contextRef="#ctx0" brushRef="#br0" timeOffset="86365.05">10652 10385 268 0,'0'0'47'16,"0"0"10"-16,0 0 52 0,0 0-28 16,0 0 21-16,0 0-22 15,0 0-21-15,0 0 10 16,0 0-5-16,0 0-38 16,0 0-5-16,0 0 1 15,0 0-14-15,0 2-6 16,0 10 1-16,0 8 8 15,0 6 7-15,0 3-1 16,0 3 1-16,9 1-2 16,5-1-5-16,-4 3-5 15,1-1-4-15,1-5 2 16,-3 1 1-16,-1-9-5 16,-1-5 1-16,0-8 0 0,-3-3 3 15,1-5-1-15,3 0 2 16,8-3 16-16,7-23 29 15,10-10-22-15,7-15-11 16,4-11-3-16,8-6 5 16,2-6-11-16,1 4-6 15,-4 5 1-15,-2 11 2 16,-9 14-3-16,-9 12-2 16,-10 14-11-16,-8 12-24 15,-1 2-33-15,-8 4-57 16,-4 23-45-16,0 1-93 15,-23-3-302-15</inkml:trace>
  <inkml:trace contextRef="#ctx0" brushRef="#br0" timeOffset="88022.06">12822 8418 339 0,'0'0'12'0,"0"0"29"16,0 0 21-16,0 0-9 16,0 0 29-16,0 0 6 15,-51-36-17-15,51 36-32 16,0 0-14-16,0 0 2 15,-2 0 16-15,2 0 8 16,0 0-10-16,0 0-17 16,0 0-6-16,0 0-2 15,0 0-13-15,0 0-1 16,0 0-2-16,0 10-5 16,0 11 2-16,0 10 3 0,0 1 0 15,0 2 1-15,0 3 1 16,4 3-1-16,3-3 1 15,-3 2 0 1,-2-6 0-16,3-3-2 0,-3-5 1 16,-2-9 0-16,2-8-1 15,1-4 2-15,-1-4 9 16,5 0 36-16,6-4 27 16,5-24-17-16,9-12-48 15,4-7-9-15,0-5 10 16,0-2 0-16,5 0-3 15,-3 0-5-15,-2 8 3 0,-8 9-2 16,-8 12 1-16,-9 9-1 16,-6 7 0-16,0 8 3 15,0-1-5-15,0 2-1 16,0 0-3-16,0 0-4 16,0 0-5-16,0 0-5 15,0 0 3-15,0 6 13 16,0 2-4-16,0-3-19 15,0-2-8-15,0 3-16 16,0-2-57-16,0-3-108 16,3-1-83-16</inkml:trace>
  <inkml:trace contextRef="#ctx0" brushRef="#br0" timeOffset="88815.33">19134 4046 85 0,'0'0'90'0,"0"0"-48"16,0 0 4-16,0 0 17 15,0 0-19-15,0 0-8 0,0 0 10 16,0 0 1 0,0 0-4-16,0 0-24 0,2 0-3 15,3 0-10 1,-5 0-6-16,0 0-70 0,0 0-83 16</inkml:trace>
  <inkml:trace contextRef="#ctx0" brushRef="#br0" timeOffset="89645.55">21396 1774 337 0,'0'0'103'16,"0"0"-63"-16,0 0-11 16,0 0 13-16,0 0-12 15,0 0 6-15,0 0 4 16,0 0-10-16,0 0-11 16,0 0 0-16,0 0-8 15,0 2-10-15,0 5 6 16,-8 2-5-16,4 4 2 15,-2 2-4-15,4 6-5 16,2 1-54-16,0-4-66 0,0-12-122 16</inkml:trace>
  <inkml:trace contextRef="#ctx0" brushRef="#br0" timeOffset="112055.58">11779 13033 51 0,'0'0'108'0,"0"0"-22"15,0 0-14-15,0 0-25 0,0 0-20 16,0 0 6-16,0 0-2 15,-36 0 0-15,36 0-15 16,-2 0-7-16,2 1 1 16,0-1 23-16,-2 0-1 15,0 0 0-15,-2 5 7 16,-5-3 12-16,5 4-5 16,-2-1-11-16,6-3-22 15,0 0-6-15,19-2-6 16,27 0 22-16,26-2 3 15,21-19-14-15,14-6-2 16,9-3-8-16,4 1 1 16,-8 1 7-16,-8 6 6 15,-19 4-1-15,-20 7-4 16,-19 7-4-16,-21-1-1 0,-17 5-3 16,-8 0 10-16,0 0 24 15,0 0 2-15,-21 0 2 16,-8 0-21-16,0 2 2 15,4 1-6-15,7-2-3 16,11-1-2-16,5 0-6 16,2 0-1-16,0 0-4 15,0 0-29-15,16-13-226 16,-3-16-381-16</inkml:trace>
  <inkml:trace contextRef="#ctx0" brushRef="#br0" timeOffset="125300.14">17089 14455 244 0,'0'0'58'15,"0"0"-20"-15,0 0-23 16,0 0 11-16,0 0-10 16,0 0 14-16,0 0-14 15,0 0-6-15,-7-6-1 16,7 4 9-16,0 2 10 15,0 0 15-15,0 0-11 16,0 0 6-16,0 0 4 16,0 0-12-16,0-1 3 15,0 1 4-15,0 0-9 16,0 0-10-16,0 0-7 16,0 0-6-16,0 0-5 0,0 0-3 15,0 0 0-15,0 7 3 16,0 6 1-16,3 3 5 15,1 1-3-15,2 4 3 16,-1-1-5-16,1 2 11 16,2-1 6-16,-2-2-14 15,1-3 10-15,-3-1-9 16,0-8 0-16,1-1-2 16,-2-2 1-16,-3-4-2 15,2 0 3-15,0 0 11 16,0 0 13-16,5 0 0 15,7-16-2-15,3-8-14 16,3-3-8-16,7-3 1 0,-1 3-5 16,1-2 0-16,0 8 1 15,-1-2-1-15,1 6-1 16,-4 3 1-16,-6 6-1 16,-5-1 1-16,-3 6-2 15,-7 0 2-15,0 3-1 16,-2 0 0-16,0 0 1 15,0 0-1-15,0 0 0 16,0 0 1-16,0 0 4 16,0 0 6-16,0 0-4 15,0 0 0-15,0 0 0 16,0 0-5-16,0 0-2 16,-4 0 1-16,1 0-1 0,1 0 0 15,2 0 0 1,-2 0-1-16,2 0 0 0,0 0 1 15,0 0-1-15,0 0 1 16,0 0 0-16,0 0 0 16,0 0 0-16,0 0 0 15,0 0 0-15,0 0 1 16,0 0-1-16,0 0 0 16,0 0 0-16,0 0-1 15,0 0 1-15,0 0 0 16,0 0 1-16,0 0-1 15,0 0 0-15,0 0-1 0,0 0-3 16,0 0 2-16,0 0-1 16,0 0-1-16,0 0 0 15,0 0 2-15,0 0 0 16,0 0 1-16,0 0 0 16,0 0-2-16,0 0 0 15,0 0 0-15,0 0-3 16,0 0 2-16,0 0 0 15,0 0 4-15,0 0 0 16,0 0 1-16,0 0-1 16,0 0 0-16,0 0 0 15,0 0 0-15,0 0 1 16,0 0-2-16,0 0 0 16,0 0 1-16,0 0-1 15,0 0 1-15,0 0-1 0,0 0 1 16,0 0-2-16,0 0 2 15,0 0 0-15,0 0-1 16,0 0-1-16,0 0 1 16,0 0 0-16,0 0-1 15,0 0-3-15,0 0 4 16,0 0 1-16,0 0 0 16,0 0-1-16,0 0 1 15,0 0 0-15,0 0-1 16,0 0 1-16,0 0 0 15,0 0 0-15,0 0 1 16,0 0-2-16,0 0 0 0,0 0-6 16,0 0 3-16,0 0 0 15,0 0 4-15,0 0 0 16,0 0 0-16,0 0 5 16,0 0-5-16,0 0 3 15,0 0 0-15,0 0-2 16,0 0-1-16,0 0-1 15,-2 0 1-15,2 0 1 16,-2 0-1-16,2 0 0 16,0 0-1-16,0 0-1 15,0 0-1-15,-3 0 1 16,3 0-2-16,0 0 4 0,0 0 0 16,0 0 4-16,0 0-3 15,0 0-1-15,0 0 2 16,0 0-2-1,0 0 2-15,0 0-1 0,0 0-1 16,0 0 0-16,0 0 1 16,0 0-1-16,0 0-2 15,0 0 1-15,0 0-1 16,0 0 2-16,0 0-1 16,0 0 0-16,0-2 1 15,0 2-1-15,0 0 2 16,0 0 0-16,0 0-1 15,0 0 0-15,0 0 0 0,0 0 2 16,0 0-1 0,0 0-1-16,0 0 0 0,0 0 1 15,0 0-1-15,0 0 0 16,0 0 0-16,0 0 0 16,0 0-3-16,0 0 2 15,0 0-4-15,0 0 1 16,0 0 2-16,0 0 1 15,0-1-1-15,0 1-2 16,0 0-1-16,0 0-8 16,0 0 2-16,0 0 6 15,0 0 3-15,0 0-1 16,0 0 2-16,-3 0 1 16,3 0-3-16,0 0 2 15,0-5 1-15,0 5-1 0,0 0-3 16,0 0-1-16,0 0 1 15,0 0 4-15,0 0 0 16,0 0 1-16,0 0-1 16,0 0 0-16,0 0 1 15,0 0-1-15,0 0 0 16,0 0 0-16,0 0 0 16,0 0 0-16,0 0 0 15,0 0 0-15,0 0 0 16,0 0 0-16,0 0 0 0,0 0-2 15,0 0-13 1,0 0-3-16,0 0-8 0,0 0 3 16,-2 0-34-16,-2 0-34 15,-5 0-43-15,-1-1-159 16</inkml:trace>
  <inkml:trace contextRef="#ctx0" brushRef="#br0" timeOffset="152733.4">19767 14259 22 0,'0'0'34'0,"0"0"46"16,0 0 16-16,0 0-21 15,0 0 26-15,0 0 23 16,0 0 4-16,19 2-40 16,-15-4-44-16,-2-4-1 0,-2 2 12 15,0 4-10-15,0-2 18 16,0 2-2-16,0-2-2 16,0 0-10-16,0-2-24 15,-2 4-10-15,-10 0 3 16,-3 0-18-16,-8 0 0 15,-6 10 0-15,0 16 3 16,0 7 1-16,10 2-2 16,5 5 0-16,7 3-2 15,7-1-3-15,0-4 3 16,18-4 0-16,11-8-19 16,0-3-4-16,6-8-24 15,8-5-18-15,6-8-19 16,11-2-37-16,4-6-178 0</inkml:trace>
  <inkml:trace contextRef="#ctx0" brushRef="#br0" timeOffset="153165.57">20246 14383 382 0,'0'0'105'15,"0"0"50"-15,0 0-33 16,0 0-48-16,0 0-7 0,0 0-12 16,-42-108-38-1,68 85-9-15,12 0-3 0,0 5-5 16,3 6 4-16,-6 4-4 16,-4 8-1-16,-4 0-7 15,-7 10-9-15,-9 18-18 16,-9 12 23-16,-2 7 12 15,-13 10 3-15,-23-4 3 16,-4-3-3-16,-5-4 11 16,1-8 26-16,0-7 0 15,7-8 0-15,8-4 9 16,12-8-3-16,11-5-23 0,6-6-8 16,0 0-2-16,0 0-6 15,27 0 2-15,30-14 3 16,32-6-1-16,18-3-11 15,0 0-5-15,-4 0-23 16,-19 4-38-16,-14 3-65 16,-20 0-170-16,-21 0-285 15</inkml:trace>
  <inkml:trace contextRef="#ctx0" brushRef="#br0" timeOffset="154247.59">25785 16830 362 0,'0'0'113'16,"0"0"42"-16,-7-126-2 15,-11 85-31-15,-8 1-7 0,4 10-21 16,3 8-26-16,4 7-21 16,7 13-6-16,0 2-25 15,-9 0-12-15,-10 17 1 16,-13 18-5-16,-14 14 6 15,-1 5-1-15,-1 5-2 16,7-1 4-16,8-3-1 16,12 0-1-16,16-5-5 15,13-6-2-15,0-4 0 16,21-8-3-16,19-1-2 16,11-9-7-16,6-9-15 15,13-4-9-15,3-9-47 16,10 0-70-16,-1-9-56 15,-2-17-155-15</inkml:trace>
  <inkml:trace contextRef="#ctx0" brushRef="#br0" timeOffset="154502.01">26110 16973 106 0,'0'0'347'16,"0"0"-212"-16,0 0 3 15,0 0 27-15,0 0 0 16,0 0-51-16,0 0-48 16,0 0-24-16,0 0-16 0,0 0-20 15,0 8-6 1,0 15-3-16,0 7 3 0,-4 6 10 16,-16 0-4-16,-5-4 3 15,2-2-9-15,8-7-7 16,5-5-19-16,2-4-45 15,8-6-93-15,0-8-215 16</inkml:trace>
  <inkml:trace contextRef="#ctx0" brushRef="#br0" timeOffset="156146">26783 16615 402 0,'0'0'123'0,"0"0"37"16,0 0-48-16,0 0 10 16,0 0 4-16,0 0-24 15,0 0-58-15,-64-36-22 0,64 36-22 16,2 0-9-16,27 0 4 16,15 19 5-16,16-2 14 15,7 1-10-15,0 0 5 16,-1 4-4-16,-7-3-5 15,-6-6 0-15,-11 4-6 16,-7-8-6-16,-12 0 7 16,-9-6 3-16,-7 0 2 15,-5-3-2-15,-2 0 2 16,0 0 2-16,0 0 3 0,0 3 5 16,0-3 5-16,0 5-4 15,-7 3-4-15,-17 2-5 16,-10 8-1-16,-13 4 9 15,-8 3-6-15,-3 4 9 16,-4-3 2-16,-3 0-2 16,1-4-3-16,-4 2 1 15,11-8-6-15,10-2-1 16,11 0-3-16,14-10 4 16,11 1-10-16,7-2 4 15,4-3-7-15,0 0-7 16,0 0-16-16,0 0-6 15,4-3-14-15,21-14-146 0,6-7-179 16,9-12-251-16</inkml:trace>
  <inkml:trace contextRef="#ctx0" brushRef="#br0" timeOffset="156634.63">28309 16548 346 0,'0'0'114'15,"0"0"20"-15,0 0-4 16,0 0 10-16,0 0-11 16,0 0-24-16,-93-31-48 15,70 31-30-15,-5 0-19 16,-11 4 11-16,-5 14 6 0,-1 4-6 15,-1 6 0 1,4 2 7-16,8 2-8 0,5 3-14 16,11 1-2-1,12 0-1-15,4-4-1 0,2-2-2 16,0-2 1-16,21-2-15 16,10-4 2-16,10-4 3 15,10-8-3-15,7-5 1 16,6-5-5-16,1 0-27 15,-3 0-64-15,-4-5-99 16,-8-13-124-16</inkml:trace>
  <inkml:trace contextRef="#ctx0" brushRef="#br0" timeOffset="157386.41">28685 16856 191 0,'0'0'270'15,"0"0"-122"-15,0 0 0 16,0 0-46-16,0 0 0 16,0 0-4-16,-68-84-18 0,68 66-38 15,0-5-18-15,22 1-15 16,12 0-3-16,7 8-4 15,9 0-4-15,-1 6 4 16,-2 5-3-16,-5 3 1 16,-8 0 0-16,-10 17-10 15,-13 17-24-15,-11 3-3 16,-2 7-10-16,-29 6 29 16,-8-1 7-1,-3-4 2-15,3-9 7 0,-2-6 4 16,5-8 10-16,7-8 11 15,8-2 13-15,7-10-7 16,10 2 3-16,4-4-2 0,0 0 6 16,0 0-11-1,0 0-12-15,10 0-9 0,15 0 0 16,10 0-4 0,17 0 2-16,10 0-2 0,1 0-2 15,-5 0-7-15,-9-6-10 16,-11 2-2-1,-7 0-36-15,-6-3-57 0,-12 1-63 16,-9-7-132-16</inkml:trace>
  <inkml:trace contextRef="#ctx0" brushRef="#br0" timeOffset="158498.2">25304 17463 248 0,'0'0'90'0,"0"0"-76"15,0 0-14 1,0 0-18-16,0 0 11 0,0 0 7 16,-33 14 4-16,8-14 18 15,-6 4 1-15,-3-4 4 16,1 0 11-16,2 5-14 15,0-5 9-15,4 0 21 16,-4 0 4-16,0 0 6 16,-8 3-26-16,1 3 12 15,1 3 0-15,-1 0-22 16,7 0-3-16,4-1-13 16,13-2-1-16,8-3-1 15,6 1-2-15,0-4-5 16,26 0 16-16,35 0 37 15,26-13 3-15,23-4-29 0,20 3-14 16,12-4-11-16,12 4-1 16,16-4 1-16,3 6-2 15,-12-2 3-15,-21 4-3 16,-38 2-6-16,-36 4 2 16,-31 4-28-16,-24 0-12 15,-11 0-50-15,-11 0-20 16,-24 0-40-16,-12 4-21 15,-7 4-16-15</inkml:trace>
  <inkml:trace contextRef="#ctx0" brushRef="#br0" timeOffset="158943.59">24401 17883 242 0,'0'0'104'16,"0"0"-23"-16,0 0-8 0,0 0 34 15,0 0 7-15,0 0-13 16,-13 0-33-16,59-13-40 16,33-5-20-16,33 0 15 15,21 1 10-15,23-6 14 16,13 2 4-16,13-4-14 16,9-5 0-16,2 8-9 15,-12-4-4-15,-27 2-9 16,-36 7-9-16,-45 4 1 15,-33 3-7-15,-20 6 5 16,-16 0-3-16,-4 4 9 16,0 0-11-16,0-5-14 15,-18 5-30-15,-3 0-85 16,-8 0-96-16,4 0-113 0</inkml:trace>
  <inkml:trace contextRef="#ctx0" brushRef="#br0" timeOffset="160093.84">23339 16998 424 0,'0'0'77'0,"0"0"-13"16,0 0-27-16,0 0 24 15,-116-48-22-15,97 48 31 0,2 0-17 16,1 0-13-16,-3 0-15 16,-4 0 4-16,-4 18 25 15,-2 8 0-15,-4 6-23 16,2 9 9-16,-1 7-18 16,8 5-7-16,13-3-7 15,11 3-1-15,6-3-4 16,42-2-2-16,16-8-1 15,18-4 7-15,15-9 0 16,9-10-7-16,2-11-6 16,-4-6-8-16,-8 0-12 15,-16-6-3-15,-13-11-3 0,-16-6-17 16,-20-7-25-16,-13 4 37 16,-18-2-40-16,0 2-60 15,-2 2-21 1,-19 2 12-16</inkml:trace>
  <inkml:trace contextRef="#ctx0" brushRef="#br0" timeOffset="160477.76">23802 17262 296 0,'0'0'69'0,"0"0"-15"16,0 0 9-16,-114 0 20 0,97 0 3 15,7 0-15 1,8 0-15-16,2 0 10 0,0 0-8 16,0 0-27-16,21-3-15 15,12 3 4-15,13 0 7 16,6 0-10-16,-3 0-13 16,-3 16-1-16,0 2-1 15,-15 0-2-15,-10 4-3 16,-7 1 3-16,-14 4 0 15,0-1 3-15,-18 2 9 16,-18 2 20-16,-12 2 1 16,-8-1 0-16,-4-3-9 15,0-2-5-15,2 0-6 16,10-6-5-16,13-4-7 0,13-6-1 16,11-2 0-16,11-8-40 15,0 0-110-15,16 0-128 16,15-18-102-16</inkml:trace>
  <inkml:trace contextRef="#ctx0" brushRef="#br0" timeOffset="161807.12">24189 18322 461 0,'0'0'146'0,"0"0"24"16,0 0-69-16,-21-123 43 15,21 105-76-15,0 6-4 16,0 5-30-16,0 7-19 16,13 0-13-16,5 19-1 15,-1 23-1-15,3 11 5 0,-1 8-1 16,-2 4 0-16,3-3-2 15,0-7-2-15,4-7-2 16,-3-9-19-16,-4-7-57 16,-3-9-88-16,-7-11-20 15,-1-12-67-15,1 0-29 16</inkml:trace>
  <inkml:trace contextRef="#ctx0" brushRef="#br0" timeOffset="162007.6">24486 18356 363 0,'0'0'132'0,"0"0"43"16,0 0-65-16,0 0 9 16,0 0 19-16,0 0-80 0,0-52-53 15,-11 81 1 1,-9 18 17-16,-5 15 14 0,-2 4-16 16,1 2-10-16,4-2-5 15,3-3-4-15,9-1-2 16,1-12-19-16,-1 0-63 15,4-12-126-15,-5-10-61 16,-1-16-67-16</inkml:trace>
  <inkml:trace contextRef="#ctx0" brushRef="#br0" timeOffset="162705.96">24673 18602 458 0,'0'0'121'0,"0"0"-104"16,0 0-2-16,0 0 60 16,0 0 10-16,0 0-9 15,65-18-23-15,-28-8-14 16,2-2-27-16,1-5-7 15,-3-8 2-15,-1-1 4 16,-7-2-7-16,-7-6-4 16,-13-3 6-16,-9 8 2 15,0 0-5-15,0 11-1 0,-19 13 26 16,-4 5-8 0,-2 14-9-16,-2 2 2 0,1 2-7 15,2 25-1-15,1 5 3 16,1 8 1-16,7 13 1 15,1 1-2-15,7 0-2 16,7 0-2-16,0-1-3 16,0-12 1-16,16-7-2 15,8-12-6-15,9-12-3 16,6-10-3-16,7 0 6 16,4-7-7-16,0-22-9 15,0-3-3-15,-6-11 4 0,-6-2 19 16,-6-9 2-16,-11-4 0 15,-9 4 8-15,-6 1 13 16,-6 11 2-16,0 12 3 16,0 16 7-16,-10 6-11 15,-4 8-12-15,1 0-10 16,-3 14-3-16,5 12 2 16,2 4 0-16,7 6-2 15,2 7 1-15,0-1 1 16,13 4 0-16,5-2-2 15,0-5 2-15,-4-1 1 16,-8-7-1-16,-6-5-2 16,0-4 2-16,-2-12-1 15,-25-1 4-15,-6-9-5 16,-10 0 2-16,-8-9-75 0,-5-12-142 16,-4-19-236-16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9T09:01:22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5198 8079 98 0,'0'0'68'16,"0"0"-10"-16,0 0 17 15,0 0-14-15,0 0-7 16,0 0 14-16,0 0-37 15,-12-10-6-15,12 8 6 16,-2-2 4-16,0 0-16 16,0-2 25-16,-3 0 19 15,3 2-26-15,-2-3 8 0,2 3 2 16,-1 1 11-16,1 0-19 16,2 1 0-16,0 2-9 15,0 0 2-15,0 0-8 16,0 0-18-16,0 0-6 15,0 0-4-15,0 1-4 16,0 19 1-16,-2 6 7 16,-3 10 1-16,-4 4 3 15,1 6-1-15,-4 3 4 16,3-3-3-16,1-6 0 0,1-8 1 16,5-6-1-1,0-6-2-15,-1-4 0 0,0-4-1 16,1-4-1-1,2-6 1-15,-2-2 2 0,2 0 4 16,-2 0 0-16,-2-2 23 16,-3-20-3-16,-5-8-20 15,6-13-2-15,2-4-3 16,2-10-2-16,2-1-12 16,0-1-14-16,16 9 3 15,7 9-13-15,6 9-6 16,3 10 16-16,-1 8 2 15,-2 8 1-15,-2 6-24 16,-3 0-38-16,-1 4-3 16,-8 17-52-16,-11 1-74 0</inkml:trace>
  <inkml:trace contextRef="#ctx0" brushRef="#br0" timeOffset="314.2">4921 8272 366 0,'0'0'106'0,"0"0"-79"0,0 0-24 15,0 0 7-15,0 0 25 16,0 0 6-16,0 46-13 15,0-36 4-15,0-9-6 16,0-1 10-16,0 0 10 16,5 0 26-16,15 0 16 15,6-4-14-15,8-9-47 16,4 1-18-16,4-3-9 16,10 2-19-16,3-2-76 15,6 1-62-15,-4-3-69 16,-10 0-110-16</inkml:trace>
  <inkml:trace contextRef="#ctx0" brushRef="#br0" timeOffset="670.85">5568 8145 59 0,'0'0'338'16,"0"0"-173"-16,0 0-38 15,0 0-59-15,0 0 58 16,0 0-32-16,0-30-31 16,0 30-17-16,0 0-5 15,0 0-11-15,0 0-7 16,0 0-14-16,0 0-7 0,0 0-2 16,0 17 0-16,0 10 4 15,0 5 12-15,0 3-1 16,0 11-1-1,0-2-4-15,0 0-1 0,-3-5-3 16,1-8-5-16,0-5 3 16,-1-8-4-16,1-6 1 15,-2-5-1-15,4-3-11 16,-3-4-13-16,3 0-27 16,-4 0-31-16,-2-11-121 15,-3-25-617-15</inkml:trace>
  <inkml:trace contextRef="#ctx0" brushRef="#br0" timeOffset="1613.27">7062 7997 315 0,'0'0'159'16,"0"0"-72"-16,0 0-53 15,0 0 3-15,0 0-10 16,0 0 45-16,0 0-15 16,0 24-14-16,0-13-18 15,0 8-3-15,0 4 25 16,0 0-23-16,0 5-1 16,0 2-3-16,-4 1-8 15,-3 1-7-15,3-5-1 16,0-4-2-16,-1-9 4 15,2-7-5-15,1-4 5 16,0-3 22-16,0 0 44 16,-5-18 10-16,1-9-65 0,-3-7-11 15,4-5 0-15,5-3-3 16,0 3-1-16,0-1-1 16,2 2-1-16,12 4-9 15,3 3-21-15,2 9-21 16,-1 8-9-16,-1 8-28 15,-1 6-48-15,-1 0-8 16,-1 9-21-16,-7 10 13 16,-7 3-10-16,0 1-75 15</inkml:trace>
  <inkml:trace contextRef="#ctx0" brushRef="#br0" timeOffset="1839.84">6777 8174 184 0,'0'0'181'0,"0"0"-32"15,0 0-42-15,0 0 13 16,0 0-22-16,0 0-40 16,83-5-35-16,-39 1-6 15,3 4-14-15,-5 0-3 16,0 0 0-16,3 0-44 15,2 0-65-15,-2 0-67 16,-3 0-53-16</inkml:trace>
  <inkml:trace contextRef="#ctx0" brushRef="#br0" timeOffset="2330.33">7481 8115 414 0,'0'0'155'16,"0"0"-65"-16,0 0 30 16,0 0-49-16,0 0 0 15,0 0-30-15,-26-48-21 16,26 38 1-16,0 2-7 0,0 0 4 16,0-2 6-1,2 0-14-15,14 0-9 0,5 0 0 16,2 2-1-1,2 3 0-15,-3 5-2 0,-2 0-13 16,-4 0-12-16,-3 15-14 16,-7 8 12-16,-1 4 14 15,-5 5-2-15,0 2 14 16,-5 2 2-16,-16 0 1 16,-9-1 1-16,4 1 7 15,1-10 5-15,2-4 12 16,8-13-1-16,7 0 0 15,2-9 2-15,6 0 10 16,0 0 8-16,0 0-2 16,0 0-1-16,0 0-13 0,2 0-16 15,17-6-9-15,10-4 8 16,4-5-10-16,7 6-1 16,7-4 0-16,7 0-18 15,6 2-57-15,5-1-79 16,-5-3-126-16,-12-6-356 15</inkml:trace>
  <inkml:trace contextRef="#ctx0" brushRef="#br0" timeOffset="4609.62">9995 7961 168 0,'0'0'46'0,"0"0"21"16,0 0-27-16,0 0 21 16,0 0-28-16,0 0-8 15,-7-53-11-15,0 49 4 16,3-1 1-16,0 0 36 16,-1 2-6-16,1 0 13 15,1 1-22-15,3 2 23 16,-2 0-30-16,2 0-1 15,0 0 0-15,-3 0-16 0,3 0-16 16,-4 0-1-16,2 2-8 16,-5 14 9-16,-1 8 3 15,-4 5 11-15,-1 5 3 16,-3 6 18-16,-1 3 2 16,-1 5-15-16,-3 2 1 15,4 0-18-15,3-3 1 16,5-6-6-16,3-8 0 15,6-7-47-15,0-7-95 16,9-13-69-16,15-6-107 16</inkml:trace>
  <inkml:trace contextRef="#ctx0" brushRef="#br0" timeOffset="5144.6">10367 8043 356 0,'0'0'159'0,"0"0"-52"15,0 0 8-15,0 0-30 16,0 0 9-16,0 0-21 15,-83-35-31-15,73 35-20 0,-13 9-18 16,-6 15-1-16,-7 6 6 16,1 8 1-16,2 6 0 15,6-4-6 1,6-4-3-16,8-8-1 0,4-10 0 16,5-8 1-16,4-3-1 15,0-7-4-15,0 0 4 16,0 0 3-16,4-3 2 15,18-14-5-15,7-8 13 16,3 0-13-16,-1-2 1 16,-2 0 1-16,-5 2-1 15,0 0-1-15,-3 4 0 16,-5 9 1-16,-8 6 0 0,-6 3-1 16,-2 3-1-1,0 0-12-15,0 10-3 0,0 15 14 16,0 3 3-16,0 2-1 15,-2-2 0-15,-2-1 1 16,4-9-1-16,0-7-2 16,0-4-29-16,0-5-23 15,0-2-70-15,4 0-38 16,15-17-31-16,4-19-223 16</inkml:trace>
  <inkml:trace contextRef="#ctx0" brushRef="#br0" timeOffset="5642.25">10569 7841 400 0,'0'0'111'16,"0"0"-12"-16,0 0-28 16,0 0 6-16,0 0-23 15,0 0-27-15,-108 109-7 16,108-84 5-16,0 3 8 15,0-2-11-15,0 0-3 16,0 0-10-16,0 4-1 16,0 0 2-16,-6-2-2 15,-7 2 0-15,-2-4-4 0,1-6 4 16,1-8-4 0,4-6-2-16,4-3 1 0,5-3 0 15,0 0 3 1,0 0-2-16,0-6 5 0,7-15 6 15,13-5-15-15,5-4-9 16,2 2 9-16,0 4-3 16,-3 8 2-16,-2 6-1 15,-4 6-7-15,-5 4 3 16,1 0-14-16,-5 10 5 16,-5 14 8-16,-2 9 4 15,-2 2 3-15,0 0-1 16,-15-1 2-16,-7-6 1 15,-5-6 1-15,-4-4-2 0,-3-8 1 16,1-4 0-16,0-6-2 16,-1 0-23-16,5 0-65 15,7-2-40-15,3-16-127 16</inkml:trace>
  <inkml:trace contextRef="#ctx0" brushRef="#br0" timeOffset="6276.45">10719 8310 222 0,'0'0'125'0,"0"0"33"15,0 0-97-15,0 0-7 16,0 0-14-16,58-129 6 16,-43 93-37-16,1 4 7 15,-5 5-9-15,-4 8-3 16,-5 7 7-16,-2 6 17 16,0 4-1-16,0 2-7 15,0 0-6-15,-2 0-3 16,-14 0-9-16,-4 16-2 15,2 3 4-15,0 2-2 16,3 0-2-16,-1 2 3 0,5 2 6 16,5 0-2-16,0 0-1 15,6-4-6-15,0-2 4 16,0-6 0-16,0 0 1 16,6-5-5-16,11-4-11 15,6-4 7-15,3 0 1 16,6-3 3-16,-1-16 3 15,-4-10-1-15,0 2 5 16,-10-9 10-16,-1 1 15 16,-5-3-1-16,-5 1 5 15,-2 4-24-15,-1 7 13 16,-3 8-14-16,0 7 15 16,0 8-4-16,0 3 2 15,0 0-24-15,-5 16-7 16,-6 14 2-16,1 10 5 0,-4 7 0 15,7 4 0-15,1 2-1 16,4-1 1-16,0-4 0 16,2-7-2-16,0-3-52 15,0-7-44-15,0-9-26 16,0-6-101-16,2-16-37 16</inkml:trace>
  <inkml:trace contextRef="#ctx0" brushRef="#br0" timeOffset="6625.35">11352 8008 317 0,'0'0'190'16,"0"0"-80"-16,0 0-49 15,0 0 16-15,-134 43-13 16,112-20-23-16,4-4-26 15,9 3-7-15,2-2-1 16,7 0-7-16,0 1 0 16,0 2 0-16,16 2-1 15,2-2-4-15,1-1 4 16,0-2 1-16,-6-2-2 0,-2-3 0 16,-4-4 3-16,-1-2-2 15,-4-5 2-15,-2 1 1 16,0-2 0-16,0 3 4 15,0 2 1-15,-15 7 6 16,-25 8-2-16,-18 5-11 16,-18 1-61-16,-26 7-119 15,-23-7-213-15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3665-909C-465A-A3AD-FACBDCE84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867EA-2B80-4590-B5C8-13BC2BDE3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44219-7FE0-4C90-84FD-864AEAD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8B64F-660C-43E1-B519-9A70746B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98C6-6E62-4170-A30F-A920EAF7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5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FD2A-1082-4B3C-B91C-40099AAE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C1C12-93D4-4945-A29D-0A6A925E3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A339-C339-4660-87DA-05EE2E20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D4B5-B3EF-4501-9AAC-366BDDB9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4EFF-6D6B-42A0-ABE4-BC3BA367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F3F6F-6006-4F08-A39A-828531161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4B4AA-A2D8-4A74-958D-9DD2D9AFA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121D-5858-43CB-B170-BB3F9B4B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3500-020E-4C02-B71A-8A8E1EBF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6DD3C-64EA-4F74-9A11-55DB6FEA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7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9002-9793-49AB-B77D-BF501E49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9151-3693-46DA-BC78-153410B4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6042-0748-4527-B509-DAC1C4DE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FF88-D40B-4A6E-873B-2E7EA5A9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66DD-C4D3-4C34-853A-A71276EF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1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B692-F9A3-4956-8D04-27B8F09A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2AEC-09FE-442B-802D-C73D05BB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951F-7F6B-4D78-8B08-3CDFD248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F34C-8405-4B71-995B-98CFCA1B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31DC-D8AA-4CDE-A1BA-893A2E04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EDE9-5124-4071-96FE-D9F67B1A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455B-C690-46EC-9DD7-25ED8DF90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DACC0-B5AD-424F-A3CE-8BEE2007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27303-207E-455F-B8E9-E6CD1787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E9F0D-0683-4FF8-B893-2D54746D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BB856-480D-4245-96FF-99315606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1F24-873D-404E-A021-A4FA4062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8505-633E-434D-BDAB-4DDE638D7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66BEF-F7B5-45CA-8D85-8B8DE2CBA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ED60-EB8D-4C23-9F98-4386F339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7E6AF-C99E-4229-8F43-BC711F390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E4000-174B-449F-B768-4FC29BB6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613A0-7FBD-41B0-9566-9E8635A7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24EF8-D1FB-4430-A2FA-BF87E968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5ECB-31E9-44CD-95ED-AFAB1C91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FDBDC-F3F0-436D-9ACE-5A5F303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1F89B-07E3-477F-8C14-814B1E11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B0ED0-A1EE-435B-8ACB-09921ADD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3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9E74A-F4BD-486C-BD02-C4933A85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2F593-585D-4F87-ADE9-01A6BE33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AFB8-A65F-46EE-80D1-E076AD09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ACA2-3297-4EC0-9505-4555593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F613-B191-4942-AAD4-1CB9D838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F5180-AF3E-4A53-A6B4-341A057F8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1F52B-3250-4825-9B9B-FC55020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765CB-78AB-4483-81EB-8C08F8D2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F5098-A795-4CC5-A31F-1356060D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F8A6-26FC-4477-9846-2A78867D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04ED2-BE58-4C93-ADA1-5BF3BF8A5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92344-893B-4C1D-B713-47159E88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6F0EE-E840-40EC-8549-0F8F5366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E4C3-1C54-4EAC-A0AE-9E5AA0F8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70BD8-15A4-4A51-95E0-05D8D900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45BC6-845F-4A88-990D-D10A82F8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A430-2A9A-4F61-9FAE-D414502D9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DF5E-706B-4AAA-A8A6-212416EF0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1F3F-EECB-4A04-87E1-5AC7E6F8D1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9812-9232-4FE4-A340-2070DBE10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ADEA-019B-4F39-9C63-EDE722260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5B3D1-C460-41B7-B73C-2F8D0220E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F90A-2AEE-42DB-BBEA-E84500113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  <a:t>Naive Bayes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C0D40-4ECE-4AF0-8B21-97963CC64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2697-EF1D-4C9D-ACDF-F2C1B018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787D-5927-4700-AECD-F9424530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For simplifying prior and posterior probability calculation you can use the two tables frequency and likelihood tables.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 Both of these tables will help you to calculate the prior and posterior probability.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The Frequency table contains the occurrence of labels for all features.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There are two likelihood tables. Likelihood Table 1 is showing prior probabilities of labels and Likelihood Table 2 is showing the posterior 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5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4480-EA5E-414D-A9C5-542E568A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72DC-27AD-447C-8630-8915FBD9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5EC539-7A3C-455C-A600-651670D5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090091"/>
            <a:ext cx="9906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96F713-8748-41EA-ADD2-C0C824075847}"/>
                  </a:ext>
                </a:extLst>
              </p14:cNvPr>
              <p14:cNvContentPartPr/>
              <p14:nvPr/>
            </p14:nvContentPartPr>
            <p14:xfrm>
              <a:off x="1644120" y="938880"/>
              <a:ext cx="5401440" cy="45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96F713-8748-41EA-ADD2-C0C8240758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4760" y="929520"/>
                <a:ext cx="5420160" cy="45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14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7967-007E-453C-B1C6-EC48DF82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DFCF-A09D-4992-8487-E1F438DD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Now suppose you want to calculate the probability of playing when the weather is overcast.</a:t>
            </a:r>
          </a:p>
          <a:p>
            <a:pPr algn="l"/>
            <a:r>
              <a:rPr lang="en-US" b="1" i="0" dirty="0">
                <a:solidFill>
                  <a:srgbClr val="3D4251"/>
                </a:solidFill>
                <a:effectLst/>
                <a:latin typeface="Lora" pitchFamily="2" charset="0"/>
              </a:rPr>
              <a:t>Probability of playing:</a:t>
            </a:r>
            <a:endParaRPr lang="en-US" b="0" i="0" dirty="0">
              <a:solidFill>
                <a:srgbClr val="3D4251"/>
              </a:solidFill>
              <a:effectLst/>
              <a:latin typeface="Lora" pitchFamily="2" charset="0"/>
            </a:endParaRPr>
          </a:p>
          <a:p>
            <a:pPr algn="l"/>
            <a:r>
              <a:rPr lang="en-US" b="0" i="1" dirty="0">
                <a:solidFill>
                  <a:srgbClr val="3D4251"/>
                </a:solidFill>
                <a:effectLst/>
                <a:latin typeface="Lora" pitchFamily="2" charset="0"/>
              </a:rPr>
              <a:t>P(Yes | Overcast) = P(Overcast | Yes) 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P(Yes) / P (Overcast) .....................(1)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Calculate Evidence probability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P(Overcast) = 4/14 = 0.29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Prior probability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P(Yes)= 9/14 = 0.64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Calculate </a:t>
            </a:r>
            <a:r>
              <a:rPr lang="en-US" b="0" i="0" dirty="0" err="1">
                <a:solidFill>
                  <a:srgbClr val="3D4251"/>
                </a:solidFill>
                <a:effectLst/>
                <a:latin typeface="Lora" pitchFamily="2" charset="0"/>
              </a:rPr>
              <a:t>likelyhood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 Probabilities: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P(Overcast |Yes) = 4/9 = 0.44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Put Prior and </a:t>
            </a:r>
            <a:r>
              <a:rPr lang="en-US" b="0" i="0" dirty="0" err="1">
                <a:solidFill>
                  <a:srgbClr val="3D4251"/>
                </a:solidFill>
                <a:effectLst/>
                <a:latin typeface="Lora" pitchFamily="2" charset="0"/>
              </a:rPr>
              <a:t>likelyhood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 probabilities in equation (1) to calculate posterior probability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 (Yes | Overcast) = 0.44 * 0.64 / 0.29 = 0.98(Higher)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7C990A-4D3C-437D-86D2-46497C10F850}"/>
                  </a:ext>
                </a:extLst>
              </p14:cNvPr>
              <p14:cNvContentPartPr/>
              <p14:nvPr/>
            </p14:nvContentPartPr>
            <p14:xfrm>
              <a:off x="1302120" y="504360"/>
              <a:ext cx="7050240" cy="591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7C990A-4D3C-437D-86D2-46497C10F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760" y="495000"/>
                <a:ext cx="7068960" cy="59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46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8A1-6305-4C76-BF9A-66E07500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CBD2-4E9A-4770-BD67-E98E4C53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3D4251"/>
                </a:solidFill>
                <a:effectLst/>
                <a:latin typeface="Lora" pitchFamily="2" charset="0"/>
              </a:rPr>
              <a:t>Probability of not playing:</a:t>
            </a:r>
            <a:endParaRPr lang="en-US" b="0" i="0" dirty="0">
              <a:solidFill>
                <a:srgbClr val="3D4251"/>
              </a:solidFill>
              <a:effectLst/>
              <a:latin typeface="Lora" pitchFamily="2" charset="0"/>
            </a:endParaRPr>
          </a:p>
          <a:p>
            <a:pPr algn="l"/>
            <a:r>
              <a:rPr lang="en-US" b="0" i="1" dirty="0">
                <a:solidFill>
                  <a:srgbClr val="3D4251"/>
                </a:solidFill>
                <a:effectLst/>
                <a:latin typeface="Lora" pitchFamily="2" charset="0"/>
              </a:rPr>
              <a:t>P(No | Overcast) = P(Overcast | No) 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P(No) / P (Overcast) .....................(2)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Calculate Evidence Probabilities: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P(Overcast) = 4/14 = 0.29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Calculate prior </a:t>
            </a:r>
            <a:r>
              <a:rPr lang="en-US" b="0" i="0" dirty="0" err="1">
                <a:solidFill>
                  <a:srgbClr val="3D4251"/>
                </a:solidFill>
                <a:effectLst/>
                <a:latin typeface="Lora" pitchFamily="2" charset="0"/>
              </a:rPr>
              <a:t>probabilty</a:t>
            </a:r>
            <a:endParaRPr lang="en-US" b="0" i="0" dirty="0">
              <a:solidFill>
                <a:srgbClr val="3D4251"/>
              </a:solidFill>
              <a:effectLst/>
              <a:latin typeface="Lora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P(No)= 5/14 = 0.36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Calculate </a:t>
            </a:r>
            <a:r>
              <a:rPr lang="en-US" b="0" i="0" dirty="0" err="1">
                <a:solidFill>
                  <a:srgbClr val="3D4251"/>
                </a:solidFill>
                <a:effectLst/>
                <a:latin typeface="Lora" pitchFamily="2" charset="0"/>
              </a:rPr>
              <a:t>likelyhood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 Probability: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P(Overcast |No) = 0/9 = 0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Put  these values to calculate  Posterior probability in equation (2)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 (No | Overcast) = 0 * 0.36 / 0.29 = 0</a:t>
            </a:r>
          </a:p>
          <a:p>
            <a:pPr algn="l"/>
            <a:r>
              <a:rPr lang="en-US" b="0" i="1" dirty="0">
                <a:solidFill>
                  <a:srgbClr val="3D4251"/>
                </a:solidFill>
                <a:effectLst/>
                <a:latin typeface="Lora" pitchFamily="2" charset="0"/>
              </a:rPr>
              <a:t>The probability of a 'Yes' class is higher. So you can determine here if the weather is overcast than players will play the sport.</a:t>
            </a:r>
            <a:endParaRPr lang="en-US" b="0" i="0" dirty="0">
              <a:solidFill>
                <a:srgbClr val="3D4251"/>
              </a:solidFill>
              <a:effectLst/>
              <a:latin typeface="Lora" pitchFamily="2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5587DA-F6C8-4756-8B4D-B386B95E31B0}"/>
                  </a:ext>
                </a:extLst>
              </p14:cNvPr>
              <p14:cNvContentPartPr/>
              <p14:nvPr/>
            </p14:nvContentPartPr>
            <p14:xfrm>
              <a:off x="1607400" y="508320"/>
              <a:ext cx="8882640" cy="63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5587DA-F6C8-4756-8B4D-B386B95E3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040" y="498960"/>
                <a:ext cx="8901360" cy="63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47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C7C6-0CE5-46D8-B411-76164740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  <a:t>Second Approach (In case of multiple features)</a:t>
            </a:r>
            <a:b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7695B2-FF75-4230-9FAB-0E4FC9FBE4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87" y="1825625"/>
            <a:ext cx="92594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A51898-30BA-4E61-9969-0E49234A0CAC}"/>
                  </a:ext>
                </a:extLst>
              </p14:cNvPr>
              <p14:cNvContentPartPr/>
              <p14:nvPr/>
            </p14:nvContentPartPr>
            <p14:xfrm>
              <a:off x="1771560" y="2822760"/>
              <a:ext cx="2315520" cy="24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A51898-30BA-4E61-9969-0E49234A0C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2200" y="2813400"/>
                <a:ext cx="233424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74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752F-9AF2-423A-A08D-9151E990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3D4251"/>
                </a:solidFill>
                <a:effectLst/>
                <a:latin typeface="Lora" pitchFamily="2" charset="0"/>
              </a:rPr>
              <a:t>Now suppose you want to calculate the probability of playing when the weather is overcast, and the temperature is mild.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9311-2C04-4B3F-BE3A-14C1722E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rgbClr val="3D4251"/>
                </a:solidFill>
                <a:effectLst/>
                <a:latin typeface="Lora" pitchFamily="2" charset="0"/>
              </a:rPr>
              <a:t>Probability of playing:</a:t>
            </a:r>
            <a:endParaRPr lang="en-US" b="0" i="0" dirty="0">
              <a:solidFill>
                <a:srgbClr val="3D4251"/>
              </a:solidFill>
              <a:effectLst/>
              <a:latin typeface="Lora" pitchFamily="2" charset="0"/>
            </a:endParaRPr>
          </a:p>
          <a:p>
            <a:pPr algn="l"/>
            <a:r>
              <a:rPr lang="en-US" b="0" i="1" dirty="0">
                <a:solidFill>
                  <a:srgbClr val="3D4251"/>
                </a:solidFill>
                <a:effectLst/>
                <a:latin typeface="Lora" pitchFamily="2" charset="0"/>
              </a:rPr>
              <a:t>P(Play= Yes | Weather=Overcast, Temp=Mild) = </a:t>
            </a:r>
            <a:r>
              <a:rPr lang="en-US" b="0" i="1" dirty="0">
                <a:solidFill>
                  <a:srgbClr val="3D4251"/>
                </a:solidFill>
                <a:effectLst/>
                <a:highlight>
                  <a:srgbClr val="FFFF00"/>
                </a:highlight>
                <a:latin typeface="Lora" pitchFamily="2" charset="0"/>
              </a:rPr>
              <a:t>P(Weather=Overcast, Temp=Mild | Play= Yes)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P(Play=Yes) ..........(1)</a:t>
            </a:r>
          </a:p>
          <a:p>
            <a:r>
              <a:rPr lang="en-US" b="0" i="1" dirty="0">
                <a:solidFill>
                  <a:srgbClr val="3D4251"/>
                </a:solidFill>
                <a:effectLst/>
                <a:highlight>
                  <a:srgbClr val="FFFF00"/>
                </a:highlight>
                <a:latin typeface="Lora" pitchFamily="2" charset="0"/>
              </a:rPr>
              <a:t>P(Weather=Overcast, Temp=Mild | Play= Yes</a:t>
            </a:r>
            <a:r>
              <a:rPr lang="en-US" b="0" i="1" dirty="0">
                <a:solidFill>
                  <a:srgbClr val="3D4251"/>
                </a:solidFill>
                <a:effectLst/>
                <a:latin typeface="Lora" pitchFamily="2" charset="0"/>
              </a:rPr>
              <a:t>)= P(Overcast |Yes)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 P(Mild |Yes) ………..(2)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Calculate Prior Probabilities: P(Yes)= 9/14 = 0.64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Calculate </a:t>
            </a:r>
            <a:r>
              <a:rPr lang="en-US" b="0" i="0" dirty="0" err="1">
                <a:solidFill>
                  <a:srgbClr val="3D4251"/>
                </a:solidFill>
                <a:effectLst/>
                <a:latin typeface="Lora" pitchFamily="2" charset="0"/>
              </a:rPr>
              <a:t>likelyhood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 Probabilities: P(Overcast |Yes) = 4/9 = 0.44 P(Mild |Yes) = 4/9 = 0.44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Put likelihood and prior probabilities in equation (2) P(Weather=Overcast, Temp=Mild | Play= Yes) = 0.44 * 0.44 = 0.1936(Higher)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Put Prior and likelihood probabilities in equation (1) P(Play= Yes | Weather=Overcast, Temp=Mild) = 0.1936*0.64 = 0.124</a:t>
            </a:r>
          </a:p>
          <a:p>
            <a:endParaRPr lang="en-US" b="0" i="0" dirty="0">
              <a:solidFill>
                <a:srgbClr val="3D4251"/>
              </a:solidFill>
              <a:effectLst/>
              <a:latin typeface="Lora" pitchFamily="2" charset="0"/>
            </a:endParaRPr>
          </a:p>
          <a:p>
            <a:endParaRPr lang="en-US" b="0" i="0" dirty="0">
              <a:solidFill>
                <a:srgbClr val="3D4251"/>
              </a:solidFill>
              <a:effectLst/>
              <a:latin typeface="Lora" pitchFamily="2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6C2149-3796-4578-906A-1B9CE73AC843}"/>
                  </a:ext>
                </a:extLst>
              </p14:cNvPr>
              <p14:cNvContentPartPr/>
              <p14:nvPr/>
            </p14:nvContentPartPr>
            <p14:xfrm>
              <a:off x="83520" y="1058040"/>
              <a:ext cx="11927880" cy="504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6C2149-3796-4578-906A-1B9CE73AC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" y="1048680"/>
                <a:ext cx="11946600" cy="50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25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E440-7A04-405A-8762-91BFB7F5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658E-E226-47A3-80C1-4A8C700C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Similarly, you can calculate the probability of not playing:</a:t>
            </a:r>
          </a:p>
          <a:p>
            <a:pPr algn="l"/>
            <a:r>
              <a:rPr lang="en-US" b="1" i="0" dirty="0">
                <a:solidFill>
                  <a:srgbClr val="3D4251"/>
                </a:solidFill>
                <a:effectLst/>
                <a:latin typeface="Lora" pitchFamily="2" charset="0"/>
              </a:rPr>
              <a:t>Probability of not playing:</a:t>
            </a:r>
            <a:endParaRPr lang="en-US" b="0" i="0" dirty="0">
              <a:solidFill>
                <a:srgbClr val="3D4251"/>
              </a:solidFill>
              <a:effectLst/>
              <a:latin typeface="Lora" pitchFamily="2" charset="0"/>
            </a:endParaRPr>
          </a:p>
          <a:p>
            <a:pPr algn="l"/>
            <a:r>
              <a:rPr lang="en-US" b="0" i="1" dirty="0">
                <a:solidFill>
                  <a:srgbClr val="3D4251"/>
                </a:solidFill>
                <a:effectLst/>
                <a:latin typeface="Lora" pitchFamily="2" charset="0"/>
              </a:rPr>
              <a:t>P(Play= No | Weather=Overcast, Temp=Mild) = P(Weather=Overcast, Temp=Mild | Play= No)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P(Play=No) ..........(3)</a:t>
            </a:r>
          </a:p>
          <a:p>
            <a:r>
              <a:rPr lang="en-US" b="0" i="1" dirty="0">
                <a:solidFill>
                  <a:srgbClr val="3D4251"/>
                </a:solidFill>
                <a:effectLst/>
                <a:latin typeface="Lora" pitchFamily="2" charset="0"/>
              </a:rPr>
              <a:t>P(Weather=Overcast, Temp=Mild | Play= No)= P(Weather=Overcast |Play=No)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 P(Temp=Mild | Play=No) ………..(4)</a:t>
            </a:r>
            <a:endParaRPr lang="en-US" dirty="0">
              <a:solidFill>
                <a:srgbClr val="3D4251"/>
              </a:solidFill>
              <a:latin typeface="Lora" pitchFamily="2" charset="0"/>
            </a:endParaRP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Calculate Prior Probabilities: P(No)= 5/14 = 0.36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Calculate </a:t>
            </a:r>
            <a:r>
              <a:rPr lang="en-US" b="0" i="1" dirty="0" err="1">
                <a:solidFill>
                  <a:srgbClr val="3D4251"/>
                </a:solidFill>
                <a:effectLst/>
                <a:latin typeface="Lora" pitchFamily="2" charset="0"/>
              </a:rPr>
              <a:t>likelyhood</a:t>
            </a:r>
            <a:r>
              <a:rPr lang="en-US" b="0" i="1" dirty="0">
                <a:solidFill>
                  <a:srgbClr val="3D4251"/>
                </a:solidFill>
                <a:effectLst/>
                <a:latin typeface="Lora" pitchFamily="2" charset="0"/>
              </a:rPr>
              <a:t> 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Probabilities: </a:t>
            </a:r>
            <a:r>
              <a:rPr lang="en-US" b="0" i="0" dirty="0">
                <a:solidFill>
                  <a:srgbClr val="3D4251"/>
                </a:solidFill>
                <a:effectLst/>
                <a:highlight>
                  <a:srgbClr val="FFFF00"/>
                </a:highlight>
                <a:latin typeface="Lora" pitchFamily="2" charset="0"/>
              </a:rPr>
              <a:t>P(Weather=Overcast |Play=No) 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= 0/9 = 0  and </a:t>
            </a:r>
            <a:r>
              <a:rPr lang="en-US" b="0" i="0" dirty="0">
                <a:solidFill>
                  <a:srgbClr val="3D4251"/>
                </a:solidFill>
                <a:effectLst/>
                <a:highlight>
                  <a:srgbClr val="FFFF00"/>
                </a:highlight>
                <a:latin typeface="Lora" pitchFamily="2" charset="0"/>
              </a:rPr>
              <a:t>P(Temp=Mild | Play=No)=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2/5=0.4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Put </a:t>
            </a:r>
            <a:r>
              <a:rPr lang="en-US" b="0" i="1" dirty="0" err="1">
                <a:solidFill>
                  <a:srgbClr val="3D4251"/>
                </a:solidFill>
                <a:effectLst/>
                <a:latin typeface="Lora" pitchFamily="2" charset="0"/>
              </a:rPr>
              <a:t>likelyhood</a:t>
            </a: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 probabilities in equation (4) P(Weather=Overcast, Temp=Mild | Play= No) = 0 * 0.4= 0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Put prior and posterior probabilities in equation (3) P(Play= No | Weather=Overcast, Temp=Mild) = 0*0.36=0</a:t>
            </a:r>
          </a:p>
          <a:p>
            <a:r>
              <a:rPr lang="en-US" b="0" i="1" dirty="0">
                <a:solidFill>
                  <a:srgbClr val="3D4251"/>
                </a:solidFill>
                <a:effectLst/>
                <a:highlight>
                  <a:srgbClr val="FFFF00"/>
                </a:highlight>
                <a:latin typeface="Lora" pitchFamily="2" charset="0"/>
              </a:rPr>
              <a:t>The probability of a 'Yes' class is higher. So you can say here that if the weather is overcast than players will play the sport.</a:t>
            </a:r>
            <a:endParaRPr lang="en-US" b="0" i="0" dirty="0">
              <a:solidFill>
                <a:srgbClr val="3D4251"/>
              </a:solidFill>
              <a:effectLst/>
              <a:highlight>
                <a:srgbClr val="FFFF00"/>
              </a:highlight>
              <a:latin typeface="Lora" pitchFamily="2" charset="0"/>
            </a:endParaRPr>
          </a:p>
          <a:p>
            <a:endParaRPr lang="en-US" b="0" i="0" dirty="0">
              <a:solidFill>
                <a:srgbClr val="3D4251"/>
              </a:solidFill>
              <a:effectLst/>
              <a:latin typeface="Lora" pitchFamily="2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C1CC77-A997-410E-8B90-3838D16993D3}"/>
                  </a:ext>
                </a:extLst>
              </p14:cNvPr>
              <p14:cNvContentPartPr/>
              <p14:nvPr/>
            </p14:nvContentPartPr>
            <p14:xfrm>
              <a:off x="3763800" y="5347800"/>
              <a:ext cx="4998600" cy="114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C1CC77-A997-410E-8B90-3838D16993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440" y="5338440"/>
                <a:ext cx="5017320" cy="11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28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2F2E-29E1-4BA6-9C8D-D8E23706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  <a:t>Naive Bayes Classification</a:t>
            </a:r>
            <a:b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67DE-2D14-4A20-B12C-F94F2293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Suppose you are a product manager; you want to classify customer reviews in positive and negative classes.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Or As a loan manager, you want to identify which loan applicants are safe or risky?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As a healthcare analyst, you want to predict which patients can suffer from diabetes disease.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All the examples have the same kind of problem to classify reviews, loan applicants, and 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5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6736-6421-430C-AEF2-9DD0DF05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923D-D7E2-425E-BC45-F5328B2C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Naive Bayes is the most straightforward and fast classification algorithm, which is suitable for a large chunk of data.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Naive Bayes classifier is successfully used in various applications such as spam filtering, text classification, sentiment analysis, and recommender systems.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 It uses Bayes theorem of probability for prediction of unknown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DCE4-0DA6-4621-8502-BA103815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  <a:t>Classification Workflow</a:t>
            </a:r>
            <a:b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A0C2-33BC-4D15-A1BA-6F9C0486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Whenever you perform classification, the first step is to understand the problem and identify potential features and label.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Features are those characteristics or attributes which affect the results of the label.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For example, in the case of a loan distribution, bank manager's identify customer’s occupation, income, age, location, previous loan history, transaction history, and credit score.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These characteristics are known as features which help the model classify customers.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E46184-94A4-4E1E-B3A0-742A27CA79D0}"/>
                  </a:ext>
                </a:extLst>
              </p14:cNvPr>
              <p14:cNvContentPartPr/>
              <p14:nvPr/>
            </p14:nvContentPartPr>
            <p14:xfrm>
              <a:off x="7151400" y="36720"/>
              <a:ext cx="4313880" cy="424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E46184-94A4-4E1E-B3A0-742A27CA79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2040" y="27360"/>
                <a:ext cx="4332600" cy="42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50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544FA-C8E7-44B8-B09D-0EEC26F8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6475D-A296-400B-8502-FA578EFF8E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1DFB4-7523-4944-9B6D-4E4CE3679B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The classification has two phases, a learning phase, and the evaluation phase.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 In the learning phase, classifier trains its model on a given dataset and in the evaluation phase, it tests the classifier performance.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 Performance is evaluated on the basis of various parameters such as accuracy, error, precision, and recall.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01270A-96B4-4609-AE8C-76B416AB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5" y="2252663"/>
            <a:ext cx="524231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B3FC9D-7444-47A6-B144-82B67EACD075}"/>
                  </a:ext>
                </a:extLst>
              </p14:cNvPr>
              <p14:cNvContentPartPr/>
              <p14:nvPr/>
            </p14:nvContentPartPr>
            <p14:xfrm>
              <a:off x="735120" y="1917360"/>
              <a:ext cx="5321520" cy="342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B3FC9D-7444-47A6-B144-82B67EACD0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760" y="1908000"/>
                <a:ext cx="534024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17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DF39A6-8EEA-44A4-971A-278B7CDF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  <a:t>What is Naive Bayes Classifier?</a:t>
            </a:r>
            <a:b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7363B-B246-4809-A661-B1A69115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Naive Bayes is a statistical classification technique based on Bayes Theorem.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It is one of the simplest supervised learning algorithms. Naive Bayes classifier is the fast, accurate and reliable algorithm.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Naive Bayes classifiers have high accuracy and speed on large datasets.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EBF9D0-9A73-46BD-B52F-A6F1F5ABC71D}"/>
                  </a:ext>
                </a:extLst>
              </p14:cNvPr>
              <p14:cNvContentPartPr/>
              <p14:nvPr/>
            </p14:nvContentPartPr>
            <p14:xfrm>
              <a:off x="3907440" y="3681000"/>
              <a:ext cx="335160" cy="50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EBF9D0-9A73-46BD-B52F-A6F1F5ABC7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8080" y="3671640"/>
                <a:ext cx="353880" cy="5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88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BC82-F8E9-41BF-987B-ED725E36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AC8D-FFA3-469D-B96B-9074D5DC6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Naive Bayes classifier assumes that the effect of a particular feature in a class is independent of other features.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For example, a loan applicant is desirable or not depending on his/her income, previous loan and transaction history, age, and location.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Even if these features are interdependent, these features are still considered independently. This assumption simplifies computation, and </a:t>
            </a:r>
            <a:r>
              <a:rPr lang="en-US" b="0" i="0" dirty="0">
                <a:solidFill>
                  <a:srgbClr val="3D4251"/>
                </a:solidFill>
                <a:effectLst/>
                <a:highlight>
                  <a:srgbClr val="FFFF00"/>
                </a:highlight>
                <a:latin typeface="Lora" pitchFamily="2" charset="0"/>
              </a:rPr>
              <a:t>that's why it is considered as naive.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highlight>
                  <a:srgbClr val="FFFF00"/>
                </a:highlight>
                <a:latin typeface="Lora" pitchFamily="2" charset="0"/>
              </a:rPr>
              <a:t>This assumption is called class conditional independence.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D74F7-4ECC-471E-A9D2-F8DFC1310B77}"/>
                  </a:ext>
                </a:extLst>
              </p14:cNvPr>
              <p14:cNvContentPartPr/>
              <p14:nvPr/>
            </p14:nvContentPartPr>
            <p14:xfrm>
              <a:off x="541440" y="195120"/>
              <a:ext cx="10288080" cy="65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D74F7-4ECC-471E-A9D2-F8DFC1310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080" y="185760"/>
                <a:ext cx="10306800" cy="66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6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6109-7DCF-474C-84B9-878B8116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  <a:t>How Naive Bayes classifier works?</a:t>
            </a:r>
            <a:b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40BB-E4EE-4BFD-A2C5-5EA80207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Let’s understand the working of Naive Bayes through an example.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Given an example of weather conditions and playing sports. You need to calculate the probability of playing sports. 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Now, you need to classify whether players will play or not, based on the weather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80E1-1482-4B31-A2D6-EB92AE2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8337-7D36-4988-91CC-6CDAE719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D4251"/>
                </a:solidFill>
                <a:effectLst/>
                <a:latin typeface="Lato" panose="020F0502020204030203" pitchFamily="34" charset="0"/>
              </a:rPr>
              <a:t>First Approach (In case of a single feature)</a:t>
            </a:r>
          </a:p>
          <a:p>
            <a:pPr algn="l"/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Naive Bayes classifier calculates the probability of an event in the following steps: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Step 1: Calculate the prior probability for given class labels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Step 2: Find Likelihood probability with each attribute for each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Step 3: Put these value in Bayes Formula and calculate posterior probability.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D4251"/>
                </a:solidFill>
                <a:effectLst/>
                <a:latin typeface="Lora" pitchFamily="2" charset="0"/>
              </a:rPr>
              <a:t>Step 4: See which class has a higher probability, given the input belongs to the higher probability class.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C71B8C-2D84-4E5D-9092-26CC30A7279D}"/>
                  </a:ext>
                </a:extLst>
              </p14:cNvPr>
              <p14:cNvContentPartPr/>
              <p14:nvPr/>
            </p14:nvContentPartPr>
            <p14:xfrm>
              <a:off x="4464360" y="3600"/>
              <a:ext cx="6194160" cy="31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C71B8C-2D84-4E5D-9092-26CC30A72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000" y="-5760"/>
                <a:ext cx="6212880" cy="31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09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1273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Lora</vt:lpstr>
      <vt:lpstr>Office Theme</vt:lpstr>
      <vt:lpstr>Naive Bayes Classification</vt:lpstr>
      <vt:lpstr>Naive Bayes Classification </vt:lpstr>
      <vt:lpstr>PowerPoint Presentation</vt:lpstr>
      <vt:lpstr>Classification Workflow </vt:lpstr>
      <vt:lpstr>PowerPoint Presentation</vt:lpstr>
      <vt:lpstr>What is Naive Bayes Classifier? </vt:lpstr>
      <vt:lpstr>PowerPoint Presentation</vt:lpstr>
      <vt:lpstr>How Naive Bayes classifier works?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Approach (In case of multiple features) </vt:lpstr>
      <vt:lpstr>Now suppose you want to calculate the probability of playing when the weather is overcast, and the temperature is mild.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 CSE</dc:creator>
  <cp:lastModifiedBy>HOD CSE</cp:lastModifiedBy>
  <cp:revision>4</cp:revision>
  <dcterms:created xsi:type="dcterms:W3CDTF">2021-09-29T04:39:59Z</dcterms:created>
  <dcterms:modified xsi:type="dcterms:W3CDTF">2021-09-29T09:42:53Z</dcterms:modified>
</cp:coreProperties>
</file>