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75" r:id="rId3"/>
    <p:sldId id="258" r:id="rId4"/>
    <p:sldId id="265" r:id="rId5"/>
    <p:sldId id="276" r:id="rId6"/>
    <p:sldId id="266" r:id="rId7"/>
    <p:sldId id="267" r:id="rId8"/>
    <p:sldId id="268" r:id="rId9"/>
    <p:sldId id="269" r:id="rId10"/>
    <p:sldId id="277" r:id="rId11"/>
    <p:sldId id="271" r:id="rId12"/>
    <p:sldId id="273"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7EED2-B99F-4276-9AD4-5D30468DB644}" type="datetimeFigureOut">
              <a:rPr lang="en-US" smtClean="0"/>
              <a:t>12/19/2018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Third National Research Symposium on Computing 2018 (20-22 Dec, 2018)</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0015-5257-4100-BCDC-0FB89E288F43}" type="slidenum">
              <a:rPr lang="en-US" smtClean="0"/>
              <a:t>‹#›</a:t>
            </a:fld>
            <a:endParaRPr lang="en-US"/>
          </a:p>
        </p:txBody>
      </p:sp>
    </p:spTree>
    <p:extLst>
      <p:ext uri="{BB962C8B-B14F-4D97-AF65-F5344CB8AC3E}">
        <p14:creationId xmlns:p14="http://schemas.microsoft.com/office/powerpoint/2010/main" val="30841982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ABF61-5C65-4964-B83A-20D1FB3432D8}" type="datetimeFigureOut">
              <a:rPr lang="en-US" smtClean="0"/>
              <a:t>12/19/2018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Third National Research Symposium on Computing 2018 (20-22 Dec, 2018)</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E1BEA-C90C-4EE9-BD43-A6CC6C788AAA}" type="slidenum">
              <a:rPr lang="en-US" smtClean="0"/>
              <a:t>‹#›</a:t>
            </a:fld>
            <a:endParaRPr lang="en-US"/>
          </a:p>
        </p:txBody>
      </p:sp>
    </p:spTree>
    <p:extLst>
      <p:ext uri="{BB962C8B-B14F-4D97-AF65-F5344CB8AC3E}">
        <p14:creationId xmlns:p14="http://schemas.microsoft.com/office/powerpoint/2010/main" val="20675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E1BEA-C90C-4EE9-BD43-A6CC6C788AAA}" type="slidenum">
              <a:rPr lang="en-US" smtClean="0"/>
              <a:t>1</a:t>
            </a:fld>
            <a:endParaRPr lang="en-US"/>
          </a:p>
        </p:txBody>
      </p:sp>
      <p:sp>
        <p:nvSpPr>
          <p:cNvPr id="5" name="Footer Placeholder 4"/>
          <p:cNvSpPr>
            <a:spLocks noGrp="1"/>
          </p:cNvSpPr>
          <p:nvPr>
            <p:ph type="ftr" sz="quarter" idx="11"/>
          </p:nvPr>
        </p:nvSpPr>
        <p:spPr/>
        <p:txBody>
          <a:bodyPr/>
          <a:lstStyle/>
          <a:p>
            <a:r>
              <a:rPr lang="en-US"/>
              <a:t>Third National Research Symposium on Computing 2018 (20-22 Dec, 2018)</a:t>
            </a:r>
          </a:p>
        </p:txBody>
      </p:sp>
    </p:spTree>
    <p:extLst>
      <p:ext uri="{BB962C8B-B14F-4D97-AF65-F5344CB8AC3E}">
        <p14:creationId xmlns:p14="http://schemas.microsoft.com/office/powerpoint/2010/main" val="119406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E1BEA-C90C-4EE9-BD43-A6CC6C788AAA}" type="slidenum">
              <a:rPr lang="en-US" smtClean="0"/>
              <a:t>3</a:t>
            </a:fld>
            <a:endParaRPr lang="en-US"/>
          </a:p>
        </p:txBody>
      </p:sp>
      <p:sp>
        <p:nvSpPr>
          <p:cNvPr id="5" name="Footer Placeholder 4"/>
          <p:cNvSpPr>
            <a:spLocks noGrp="1"/>
          </p:cNvSpPr>
          <p:nvPr>
            <p:ph type="ftr" sz="quarter" idx="11"/>
          </p:nvPr>
        </p:nvSpPr>
        <p:spPr/>
        <p:txBody>
          <a:bodyPr/>
          <a:lstStyle/>
          <a:p>
            <a:r>
              <a:rPr lang="en-US"/>
              <a:t>Third National Research Symposium on Computing 2018 (20-22 Dec, 2018)</a:t>
            </a:r>
          </a:p>
        </p:txBody>
      </p:sp>
    </p:spTree>
    <p:extLst>
      <p:ext uri="{BB962C8B-B14F-4D97-AF65-F5344CB8AC3E}">
        <p14:creationId xmlns:p14="http://schemas.microsoft.com/office/powerpoint/2010/main" val="39090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CC3341-CE71-4278-B47B-7BF006D0AA11}" type="datetime1">
              <a:rPr lang="en-US" smtClean="0"/>
              <a:t>12/19/2018</a:t>
            </a:fld>
            <a:endParaRPr lang="en-US"/>
          </a:p>
        </p:txBody>
      </p:sp>
      <p:sp>
        <p:nvSpPr>
          <p:cNvPr id="5" name="Footer Placeholder 4"/>
          <p:cNvSpPr>
            <a:spLocks noGrp="1"/>
          </p:cNvSpPr>
          <p:nvPr>
            <p:ph type="ftr" sz="quarter" idx="11"/>
          </p:nvPr>
        </p:nvSpPr>
        <p:spPr/>
        <p:txBody>
          <a:bodyPr/>
          <a:lstStyle/>
          <a:p>
            <a:r>
              <a:rPr lang="en-US"/>
              <a:t>Third National RSC 2018 (20-22 December, 2018)</a:t>
            </a:r>
          </a:p>
        </p:txBody>
      </p:sp>
      <p:sp>
        <p:nvSpPr>
          <p:cNvPr id="6" name="Slide Number Placeholder 5"/>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215221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A54FB4-D702-4E9A-9C80-C8269A6CDC30}" type="datetime1">
              <a:rPr lang="en-US" smtClean="0"/>
              <a:t>12/19/2018</a:t>
            </a:fld>
            <a:endParaRPr lang="en-US"/>
          </a:p>
        </p:txBody>
      </p:sp>
      <p:sp>
        <p:nvSpPr>
          <p:cNvPr id="5" name="Footer Placeholder 4"/>
          <p:cNvSpPr>
            <a:spLocks noGrp="1"/>
          </p:cNvSpPr>
          <p:nvPr>
            <p:ph type="ftr" sz="quarter" idx="11"/>
          </p:nvPr>
        </p:nvSpPr>
        <p:spPr/>
        <p:txBody>
          <a:bodyPr/>
          <a:lstStyle/>
          <a:p>
            <a:r>
              <a:rPr lang="en-US"/>
              <a:t>Third National RSC 2018 (20-22 December, 2018)</a:t>
            </a:r>
          </a:p>
        </p:txBody>
      </p:sp>
      <p:sp>
        <p:nvSpPr>
          <p:cNvPr id="6" name="Slide Number Placeholder 5"/>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12080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017C04-4127-48D9-A9DB-4CD649ABE8F5}" type="datetime1">
              <a:rPr lang="en-US" smtClean="0"/>
              <a:t>12/19/2018</a:t>
            </a:fld>
            <a:endParaRPr lang="en-US"/>
          </a:p>
        </p:txBody>
      </p:sp>
      <p:sp>
        <p:nvSpPr>
          <p:cNvPr id="5" name="Footer Placeholder 4"/>
          <p:cNvSpPr>
            <a:spLocks noGrp="1"/>
          </p:cNvSpPr>
          <p:nvPr>
            <p:ph type="ftr" sz="quarter" idx="11"/>
          </p:nvPr>
        </p:nvSpPr>
        <p:spPr/>
        <p:txBody>
          <a:bodyPr/>
          <a:lstStyle/>
          <a:p>
            <a:r>
              <a:rPr lang="en-US"/>
              <a:t>Third National RSC 2018 (20-22 December, 2018)</a:t>
            </a:r>
          </a:p>
        </p:txBody>
      </p:sp>
      <p:sp>
        <p:nvSpPr>
          <p:cNvPr id="6" name="Slide Number Placeholder 5"/>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280487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424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5ECD8-1E2D-46C8-94F8-CC86BF3139C9}" type="datetime1">
              <a:rPr lang="en-US" smtClean="0"/>
              <a:t>12/19/2018</a:t>
            </a:fld>
            <a:endParaRPr lang="en-US"/>
          </a:p>
        </p:txBody>
      </p:sp>
      <p:sp>
        <p:nvSpPr>
          <p:cNvPr id="5" name="Footer Placeholder 4"/>
          <p:cNvSpPr>
            <a:spLocks noGrp="1"/>
          </p:cNvSpPr>
          <p:nvPr>
            <p:ph type="ftr" sz="quarter" idx="11"/>
          </p:nvPr>
        </p:nvSpPr>
        <p:spPr>
          <a:xfrm>
            <a:off x="4038600" y="6356350"/>
            <a:ext cx="4114800" cy="501649"/>
          </a:xfrm>
        </p:spPr>
        <p:txBody>
          <a:bodyPr/>
          <a:lstStyle/>
          <a:p>
            <a:r>
              <a:rPr lang="en-US"/>
              <a:t>Third National RSC 2018 (20-22 December, 2018)</a:t>
            </a:r>
          </a:p>
        </p:txBody>
      </p:sp>
      <p:sp>
        <p:nvSpPr>
          <p:cNvPr id="6" name="Slide Number Placeholder 5"/>
          <p:cNvSpPr>
            <a:spLocks noGrp="1"/>
          </p:cNvSpPr>
          <p:nvPr>
            <p:ph type="sldNum" sz="quarter" idx="12"/>
          </p:nvPr>
        </p:nvSpPr>
        <p:spPr>
          <a:xfrm>
            <a:off x="5635488" y="6069497"/>
            <a:ext cx="473764" cy="286854"/>
          </a:xfrm>
        </p:spPr>
        <p:txBody>
          <a:bodyPr/>
          <a:lstStyle/>
          <a:p>
            <a:fld id="{4569C03D-BBD4-4884-9494-55A5BF457B97}" type="slidenum">
              <a:rPr lang="en-US" smtClean="0"/>
              <a:t>‹#›</a:t>
            </a:fld>
            <a:endParaRPr lang="en-US" dirty="0"/>
          </a:p>
        </p:txBody>
      </p:sp>
    </p:spTree>
    <p:extLst>
      <p:ext uri="{BB962C8B-B14F-4D97-AF65-F5344CB8AC3E}">
        <p14:creationId xmlns:p14="http://schemas.microsoft.com/office/powerpoint/2010/main" val="50466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76BC6-9A67-4695-B8E8-07CE6EC714DE}" type="datetime1">
              <a:rPr lang="en-US" smtClean="0"/>
              <a:t>12/19/2018</a:t>
            </a:fld>
            <a:endParaRPr lang="en-US"/>
          </a:p>
        </p:txBody>
      </p:sp>
      <p:sp>
        <p:nvSpPr>
          <p:cNvPr id="5" name="Footer Placeholder 4"/>
          <p:cNvSpPr>
            <a:spLocks noGrp="1"/>
          </p:cNvSpPr>
          <p:nvPr>
            <p:ph type="ftr" sz="quarter" idx="11"/>
          </p:nvPr>
        </p:nvSpPr>
        <p:spPr/>
        <p:txBody>
          <a:bodyPr/>
          <a:lstStyle/>
          <a:p>
            <a:r>
              <a:rPr lang="en-US"/>
              <a:t>Third National RSC 2018 (20-22 December, 2018)</a:t>
            </a:r>
          </a:p>
        </p:txBody>
      </p:sp>
      <p:sp>
        <p:nvSpPr>
          <p:cNvPr id="6" name="Slide Number Placeholder 5"/>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324507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0FC50F-E9FE-4F52-A7E9-D1E220A81912}" type="datetime1">
              <a:rPr lang="en-US" smtClean="0"/>
              <a:t>12/19/2018</a:t>
            </a:fld>
            <a:endParaRPr lang="en-US"/>
          </a:p>
        </p:txBody>
      </p:sp>
      <p:sp>
        <p:nvSpPr>
          <p:cNvPr id="6" name="Footer Placeholder 5"/>
          <p:cNvSpPr>
            <a:spLocks noGrp="1"/>
          </p:cNvSpPr>
          <p:nvPr>
            <p:ph type="ftr" sz="quarter" idx="11"/>
          </p:nvPr>
        </p:nvSpPr>
        <p:spPr/>
        <p:txBody>
          <a:bodyPr/>
          <a:lstStyle/>
          <a:p>
            <a:r>
              <a:rPr lang="en-US"/>
              <a:t>Third National RSC 2018 (20-22 December, 2018)</a:t>
            </a:r>
          </a:p>
        </p:txBody>
      </p:sp>
      <p:sp>
        <p:nvSpPr>
          <p:cNvPr id="7" name="Slide Number Placeholder 6"/>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179586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44B165-24C3-4A24-82F4-EE30FFE701A9}" type="datetime1">
              <a:rPr lang="en-US" smtClean="0"/>
              <a:t>12/19/2018</a:t>
            </a:fld>
            <a:endParaRPr lang="en-US"/>
          </a:p>
        </p:txBody>
      </p:sp>
      <p:sp>
        <p:nvSpPr>
          <p:cNvPr id="8" name="Footer Placeholder 7"/>
          <p:cNvSpPr>
            <a:spLocks noGrp="1"/>
          </p:cNvSpPr>
          <p:nvPr>
            <p:ph type="ftr" sz="quarter" idx="11"/>
          </p:nvPr>
        </p:nvSpPr>
        <p:spPr/>
        <p:txBody>
          <a:bodyPr/>
          <a:lstStyle/>
          <a:p>
            <a:r>
              <a:rPr lang="en-US"/>
              <a:t>Third National RSC 2018 (20-22 December, 2018)</a:t>
            </a:r>
          </a:p>
        </p:txBody>
      </p:sp>
      <p:sp>
        <p:nvSpPr>
          <p:cNvPr id="9" name="Slide Number Placeholder 8"/>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364558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708C96-5683-4789-B2C0-41AC0F788DD8}" type="datetime1">
              <a:rPr lang="en-US" smtClean="0"/>
              <a:t>12/19/2018</a:t>
            </a:fld>
            <a:endParaRPr lang="en-US"/>
          </a:p>
        </p:txBody>
      </p:sp>
      <p:sp>
        <p:nvSpPr>
          <p:cNvPr id="4" name="Footer Placeholder 3"/>
          <p:cNvSpPr>
            <a:spLocks noGrp="1"/>
          </p:cNvSpPr>
          <p:nvPr>
            <p:ph type="ftr" sz="quarter" idx="11"/>
          </p:nvPr>
        </p:nvSpPr>
        <p:spPr/>
        <p:txBody>
          <a:bodyPr/>
          <a:lstStyle/>
          <a:p>
            <a:r>
              <a:rPr lang="en-US"/>
              <a:t>Third National RSC 2018 (20-22 December, 2018)</a:t>
            </a:r>
          </a:p>
        </p:txBody>
      </p:sp>
      <p:sp>
        <p:nvSpPr>
          <p:cNvPr id="5" name="Slide Number Placeholder 4"/>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251360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F3EC3-9DD5-43B3-9DE5-6A5BB6A5573C}" type="datetime1">
              <a:rPr lang="en-US" smtClean="0"/>
              <a:t>12/19/2018</a:t>
            </a:fld>
            <a:endParaRPr lang="en-US"/>
          </a:p>
        </p:txBody>
      </p:sp>
      <p:sp>
        <p:nvSpPr>
          <p:cNvPr id="3" name="Footer Placeholder 2"/>
          <p:cNvSpPr>
            <a:spLocks noGrp="1"/>
          </p:cNvSpPr>
          <p:nvPr>
            <p:ph type="ftr" sz="quarter" idx="11"/>
          </p:nvPr>
        </p:nvSpPr>
        <p:spPr/>
        <p:txBody>
          <a:bodyPr/>
          <a:lstStyle/>
          <a:p>
            <a:r>
              <a:rPr lang="en-US"/>
              <a:t>Third National RSC 2018 (20-22 December, 2018)</a:t>
            </a:r>
          </a:p>
        </p:txBody>
      </p:sp>
      <p:sp>
        <p:nvSpPr>
          <p:cNvPr id="4" name="Slide Number Placeholder 3"/>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401185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4CFE8-A1D4-47B6-9BBF-1072EE753BF2}" type="datetime1">
              <a:rPr lang="en-US" smtClean="0"/>
              <a:t>12/19/2018</a:t>
            </a:fld>
            <a:endParaRPr lang="en-US"/>
          </a:p>
        </p:txBody>
      </p:sp>
      <p:sp>
        <p:nvSpPr>
          <p:cNvPr id="6" name="Footer Placeholder 5"/>
          <p:cNvSpPr>
            <a:spLocks noGrp="1"/>
          </p:cNvSpPr>
          <p:nvPr>
            <p:ph type="ftr" sz="quarter" idx="11"/>
          </p:nvPr>
        </p:nvSpPr>
        <p:spPr/>
        <p:txBody>
          <a:bodyPr/>
          <a:lstStyle/>
          <a:p>
            <a:r>
              <a:rPr lang="en-US"/>
              <a:t>Third National RSC 2018 (20-22 December, 2018)</a:t>
            </a:r>
          </a:p>
        </p:txBody>
      </p:sp>
      <p:sp>
        <p:nvSpPr>
          <p:cNvPr id="7" name="Slide Number Placeholder 6"/>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216370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C7AC4-2AF1-4196-B2FF-D1E012A1E246}" type="datetime1">
              <a:rPr lang="en-US" smtClean="0"/>
              <a:t>12/19/2018</a:t>
            </a:fld>
            <a:endParaRPr lang="en-US"/>
          </a:p>
        </p:txBody>
      </p:sp>
      <p:sp>
        <p:nvSpPr>
          <p:cNvPr id="6" name="Footer Placeholder 5"/>
          <p:cNvSpPr>
            <a:spLocks noGrp="1"/>
          </p:cNvSpPr>
          <p:nvPr>
            <p:ph type="ftr" sz="quarter" idx="11"/>
          </p:nvPr>
        </p:nvSpPr>
        <p:spPr/>
        <p:txBody>
          <a:bodyPr/>
          <a:lstStyle/>
          <a:p>
            <a:r>
              <a:rPr lang="en-US"/>
              <a:t>Third National RSC 2018 (20-22 December, 2018)</a:t>
            </a:r>
          </a:p>
        </p:txBody>
      </p:sp>
      <p:sp>
        <p:nvSpPr>
          <p:cNvPr id="7" name="Slide Number Placeholder 6"/>
          <p:cNvSpPr>
            <a:spLocks noGrp="1"/>
          </p:cNvSpPr>
          <p:nvPr>
            <p:ph type="sldNum" sz="quarter" idx="12"/>
          </p:nvPr>
        </p:nvSpPr>
        <p:spPr/>
        <p:txBody>
          <a:bodyPr/>
          <a:lstStyle/>
          <a:p>
            <a:fld id="{4569C03D-BBD4-4884-9494-55A5BF457B97}" type="slidenum">
              <a:rPr lang="en-US" smtClean="0"/>
              <a:t>‹#›</a:t>
            </a:fld>
            <a:endParaRPr lang="en-US"/>
          </a:p>
        </p:txBody>
      </p:sp>
    </p:spTree>
    <p:extLst>
      <p:ext uri="{BB962C8B-B14F-4D97-AF65-F5344CB8AC3E}">
        <p14:creationId xmlns:p14="http://schemas.microsoft.com/office/powerpoint/2010/main" val="346454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8D18D-BF30-4043-BE59-3CE14095A83B}" type="datetime1">
              <a:rPr lang="en-US" smtClean="0"/>
              <a:t>12/19/2018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Third National RSC 2018 (20-22 December, 2018)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9C03D-BBD4-4884-9494-55A5BF457B97}" type="slidenum">
              <a:rPr lang="en-US" smtClean="0"/>
              <a:t>‹#›</a:t>
            </a:fld>
            <a:endParaRPr lang="en-US"/>
          </a:p>
        </p:txBody>
      </p:sp>
    </p:spTree>
    <p:extLst>
      <p:ext uri="{BB962C8B-B14F-4D97-AF65-F5344CB8AC3E}">
        <p14:creationId xmlns:p14="http://schemas.microsoft.com/office/powerpoint/2010/main" val="3424048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01336" y="5940373"/>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6079" y="-1"/>
            <a:ext cx="1596461" cy="10742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9" name="Straight Connector 8"/>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5"/>
          <p:cNvSpPr txBox="1">
            <a:spLocks noChangeArrowheads="1"/>
          </p:cNvSpPr>
          <p:nvPr/>
        </p:nvSpPr>
        <p:spPr>
          <a:xfrm>
            <a:off x="524082" y="1199958"/>
            <a:ext cx="11170340" cy="130381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IN" sz="4000" dirty="0">
                <a:latin typeface="Cambria" panose="02040503050406030204" pitchFamily="18" charset="0"/>
                <a:ea typeface="Cambria" panose="02040503050406030204" pitchFamily="18" charset="0"/>
              </a:rPr>
              <a:t>Rash Driving Detection </a:t>
            </a:r>
            <a:r>
              <a:rPr lang="en-IN" sz="4000" dirty="0" smtClean="0">
                <a:latin typeface="Cambria" panose="02040503050406030204" pitchFamily="18" charset="0"/>
                <a:ea typeface="Cambria" panose="02040503050406030204" pitchFamily="18" charset="0"/>
              </a:rPr>
              <a:t>System</a:t>
            </a:r>
          </a:p>
          <a:p>
            <a:pPr algn="ctr">
              <a:buFontTx/>
              <a:buNone/>
            </a:pPr>
            <a:endParaRPr lang="en-IN" sz="4000" dirty="0">
              <a:solidFill>
                <a:schemeClr val="accent1">
                  <a:lumMod val="75000"/>
                </a:schemeClr>
              </a:solidFill>
              <a:latin typeface="Cambria" panose="02040503050406030204" pitchFamily="18" charset="0"/>
              <a:ea typeface="Cambria" panose="02040503050406030204" pitchFamily="18" charset="0"/>
              <a:cs typeface="Arial" panose="020B0604020202020204" pitchFamily="34" charset="0"/>
            </a:endParaRPr>
          </a:p>
          <a:p>
            <a:pPr algn="ctr">
              <a:buFontTx/>
              <a:buNone/>
            </a:pPr>
            <a:r>
              <a:rPr lang="en-IN" sz="2800" dirty="0" smtClean="0">
                <a:solidFill>
                  <a:schemeClr val="accent1">
                    <a:lumMod val="75000"/>
                  </a:schemeClr>
                </a:solidFill>
                <a:latin typeface="Arial" panose="020B0604020202020204" pitchFamily="34" charset="0"/>
                <a:cs typeface="Arial" panose="020B0604020202020204" pitchFamily="34" charset="0"/>
              </a:rPr>
              <a:t>Under </a:t>
            </a:r>
            <a:r>
              <a:rPr lang="en-IN" sz="2800" dirty="0">
                <a:solidFill>
                  <a:schemeClr val="accent1">
                    <a:lumMod val="75000"/>
                  </a:schemeClr>
                </a:solidFill>
                <a:latin typeface="Arial" panose="020B0604020202020204" pitchFamily="34" charset="0"/>
                <a:cs typeface="Arial" panose="020B0604020202020204" pitchFamily="34" charset="0"/>
              </a:rPr>
              <a:t>The Guidance of:</a:t>
            </a:r>
          </a:p>
          <a:p>
            <a:pPr algn="ctr">
              <a:buFontTx/>
              <a:buNone/>
            </a:pPr>
            <a:r>
              <a:rPr lang="en-IN" sz="2400" dirty="0" err="1">
                <a:latin typeface="Arial" panose="020B0604020202020204" pitchFamily="34" charset="0"/>
                <a:cs typeface="Arial" panose="020B0604020202020204" pitchFamily="34" charset="0"/>
              </a:rPr>
              <a:t>Prof.</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S. L. </a:t>
            </a:r>
            <a:r>
              <a:rPr lang="en-IN" sz="2400" dirty="0" err="1" smtClean="0">
                <a:latin typeface="Arial" panose="020B0604020202020204" pitchFamily="34" charset="0"/>
                <a:cs typeface="Arial" panose="020B0604020202020204" pitchFamily="34" charset="0"/>
              </a:rPr>
              <a:t>Mahadeshwar</a:t>
            </a:r>
            <a:endParaRPr lang="en-IN" sz="2400" dirty="0">
              <a:latin typeface="Arial" panose="020B0604020202020204" pitchFamily="34" charset="0"/>
              <a:cs typeface="Arial" panose="020B0604020202020204" pitchFamily="34" charset="0"/>
            </a:endParaRPr>
          </a:p>
          <a:p>
            <a:pPr algn="ctr">
              <a:buFontTx/>
              <a:buNone/>
            </a:pPr>
            <a:endParaRPr lang="en-IN" sz="2800" dirty="0">
              <a:latin typeface="Arial" panose="020B0604020202020204" pitchFamily="34" charset="0"/>
              <a:cs typeface="Arial" panose="020B0604020202020204" pitchFamily="34" charset="0"/>
            </a:endParaRPr>
          </a:p>
          <a:p>
            <a:pPr algn="ctr">
              <a:buFontTx/>
              <a:buNone/>
            </a:pPr>
            <a:r>
              <a:rPr lang="en-IN" sz="2800" dirty="0">
                <a:solidFill>
                  <a:schemeClr val="accent1">
                    <a:lumMod val="75000"/>
                  </a:schemeClr>
                </a:solidFill>
                <a:latin typeface="Arial" panose="020B0604020202020204" pitchFamily="34" charset="0"/>
                <a:cs typeface="Arial" panose="020B0604020202020204" pitchFamily="34" charset="0"/>
              </a:rPr>
              <a:t>Presented By:</a:t>
            </a:r>
            <a:endParaRPr lang="en-US" sz="2800" dirty="0">
              <a:solidFill>
                <a:schemeClr val="accent1">
                  <a:lumMod val="75000"/>
                </a:schemeClr>
              </a:solidFill>
              <a:latin typeface="Arial" panose="020B0604020202020204" pitchFamily="34" charset="0"/>
              <a:cs typeface="Arial" panose="020B0604020202020204" pitchFamily="34" charset="0"/>
            </a:endParaRPr>
          </a:p>
          <a:p>
            <a:pPr algn="ctr">
              <a:buFontTx/>
              <a:buNone/>
            </a:pPr>
            <a:r>
              <a:rPr lang="en-US" sz="2400" dirty="0" err="1" smtClean="0">
                <a:latin typeface="Arial" panose="020B0604020202020204" pitchFamily="34" charset="0"/>
                <a:cs typeface="Arial" panose="020B0604020202020204" pitchFamily="34" charset="0"/>
              </a:rPr>
              <a:t>Atharva</a:t>
            </a:r>
            <a:r>
              <a:rPr lang="en-US" sz="2400" dirty="0" smtClean="0">
                <a:latin typeface="Arial" panose="020B0604020202020204" pitchFamily="34" charset="0"/>
                <a:cs typeface="Arial" panose="020B0604020202020204" pitchFamily="34" charset="0"/>
              </a:rPr>
              <a:t> A. Kango</a:t>
            </a:r>
            <a:endParaRPr lang="en-US" sz="2400" dirty="0">
              <a:latin typeface="Arial" panose="020B0604020202020204" pitchFamily="34" charset="0"/>
              <a:cs typeface="Arial" panose="020B0604020202020204" pitchFamily="34" charset="0"/>
            </a:endParaRPr>
          </a:p>
          <a:p>
            <a:pPr algn="ctr">
              <a:buFontTx/>
              <a:buNone/>
            </a:pPr>
            <a:r>
              <a:rPr lang="en-US" sz="2400" dirty="0" err="1" smtClean="0">
                <a:latin typeface="Arial" panose="020B0604020202020204" pitchFamily="34" charset="0"/>
                <a:cs typeface="Arial" panose="020B0604020202020204" pitchFamily="34" charset="0"/>
              </a:rPr>
              <a:t>Sagar</a:t>
            </a:r>
            <a:r>
              <a:rPr lang="en-US" sz="2400" dirty="0" smtClean="0">
                <a:latin typeface="Arial" panose="020B0604020202020204" pitchFamily="34" charset="0"/>
                <a:cs typeface="Arial" panose="020B0604020202020204" pitchFamily="34" charset="0"/>
              </a:rPr>
              <a:t> S. </a:t>
            </a:r>
            <a:r>
              <a:rPr lang="en-US" sz="2400" dirty="0" err="1" smtClean="0">
                <a:latin typeface="Arial" panose="020B0604020202020204" pitchFamily="34" charset="0"/>
                <a:cs typeface="Arial" panose="020B0604020202020204" pitchFamily="34" charset="0"/>
              </a:rPr>
              <a:t>Mhantati</a:t>
            </a:r>
            <a:endParaRPr lang="en-US" sz="2400" dirty="0">
              <a:latin typeface="Arial" panose="020B0604020202020204" pitchFamily="34" charset="0"/>
              <a:cs typeface="Arial" panose="020B0604020202020204" pitchFamily="34" charset="0"/>
            </a:endParaRPr>
          </a:p>
          <a:p>
            <a:pPr algn="ctr">
              <a:buFontTx/>
              <a:buNone/>
            </a:pPr>
            <a:r>
              <a:rPr lang="en-US" sz="2400" dirty="0" smtClean="0">
                <a:latin typeface="Arial" panose="020B0604020202020204" pitchFamily="34" charset="0"/>
                <a:cs typeface="Arial" panose="020B0604020202020204" pitchFamily="34" charset="0"/>
              </a:rPr>
              <a:t>Nikita D. Aware </a:t>
            </a:r>
            <a:endParaRPr lang="en-US" sz="2400" dirty="0">
              <a:latin typeface="Arial" panose="020B0604020202020204" pitchFamily="34" charset="0"/>
              <a:cs typeface="Arial" panose="020B0604020202020204" pitchFamily="34" charset="0"/>
            </a:endParaRPr>
          </a:p>
          <a:p>
            <a:pPr algn="ctr">
              <a:buFontTx/>
              <a:buNone/>
            </a:pPr>
            <a:endParaRPr lang="en-US" sz="4000" dirty="0">
              <a:latin typeface="Arial" panose="020B0604020202020204" pitchFamily="34" charset="0"/>
              <a:cs typeface="Arial" panose="020B0604020202020204" pitchFamily="34" charset="0"/>
            </a:endParaRPr>
          </a:p>
          <a:p>
            <a:pPr algn="ctr">
              <a:buFontTx/>
              <a:buNone/>
            </a:pPr>
            <a:endParaRPr lang="en-US" sz="4000" dirty="0">
              <a:latin typeface="Arial" panose="020B0604020202020204" pitchFamily="34" charset="0"/>
              <a:cs typeface="Arial" panose="020B0604020202020204" pitchFamily="34" charset="0"/>
            </a:endParaRPr>
          </a:p>
        </p:txBody>
      </p:sp>
      <p:pic>
        <p:nvPicPr>
          <p:cNvPr id="12" name="Picture 11"/>
          <p:cNvPicPr/>
          <p:nvPr/>
        </p:nvPicPr>
        <p:blipFill rotWithShape="1">
          <a:blip r:embed="rId6">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5" name="Rectangle 4"/>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49214945"/>
              </p:ext>
            </p:extLst>
          </p:nvPr>
        </p:nvGraphicFramePr>
        <p:xfrm>
          <a:off x="9582105" y="6000859"/>
          <a:ext cx="2390775" cy="783379"/>
        </p:xfrm>
        <a:graphic>
          <a:graphicData uri="http://schemas.openxmlformats.org/presentationml/2006/ole">
            <mc:AlternateContent xmlns:mc="http://schemas.openxmlformats.org/markup-compatibility/2006">
              <mc:Choice xmlns:v="urn:schemas-microsoft-com:vml" Requires="v">
                <p:oleObj spid="_x0000_s1072" name="Bitmap Image" r:id="rId7" imgW="1867161" imgH="1142857" progId="Paint.Picture">
                  <p:embed/>
                </p:oleObj>
              </mc:Choice>
              <mc:Fallback>
                <p:oleObj name="Bitmap Image" r:id="rId7" imgW="1867161" imgH="1142857" progId="Paint.Picture">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2105" y="6000859"/>
                        <a:ext cx="2390775" cy="783379"/>
                      </a:xfrm>
                      <a:prstGeom prst="rect">
                        <a:avLst/>
                      </a:prstGeom>
                      <a:noFill/>
                    </p:spPr>
                  </p:pic>
                </p:oleObj>
              </mc:Fallback>
            </mc:AlternateContent>
          </a:graphicData>
        </a:graphic>
      </p:graphicFrame>
      <p:sp>
        <p:nvSpPr>
          <p:cNvPr id="17" name="Footer Placeholder 16"/>
          <p:cNvSpPr>
            <a:spLocks noGrp="1"/>
          </p:cNvSpPr>
          <p:nvPr>
            <p:ph type="ftr" sz="quarter" idx="11"/>
          </p:nvPr>
        </p:nvSpPr>
        <p:spPr/>
        <p:txBody>
          <a:bodyPr/>
          <a:lstStyle/>
          <a:p>
            <a:r>
              <a:rPr lang="en-US" sz="1400" b="1" dirty="0"/>
              <a:t>Third National RSC 2018 (20-22 December, 2018)</a:t>
            </a:r>
          </a:p>
        </p:txBody>
      </p:sp>
      <p:sp>
        <p:nvSpPr>
          <p:cNvPr id="18" name="Slide Number Placeholder 17"/>
          <p:cNvSpPr>
            <a:spLocks noGrp="1"/>
          </p:cNvSpPr>
          <p:nvPr>
            <p:ph type="sldNum" sz="quarter" idx="12"/>
          </p:nvPr>
        </p:nvSpPr>
        <p:spPr/>
        <p:txBody>
          <a:bodyPr/>
          <a:lstStyle/>
          <a:p>
            <a:fld id="{4569C03D-BBD4-4884-9494-55A5BF457B97}" type="slidenum">
              <a:rPr lang="en-US" sz="1400" b="1" smtClean="0"/>
              <a:t>1</a:t>
            </a:fld>
            <a:endParaRPr lang="en-US" sz="1400" b="1" dirty="0"/>
          </a:p>
        </p:txBody>
      </p:sp>
      <p:cxnSp>
        <p:nvCxnSpPr>
          <p:cNvPr id="3" name="Straight Connector 2">
            <a:extLst>
              <a:ext uri="{FF2B5EF4-FFF2-40B4-BE49-F238E27FC236}">
                <a16:creationId xmlns="" xmlns:a16="http://schemas.microsoft.com/office/drawing/2014/main" id="{1E557661-D8A8-4591-BCD8-C255FCD409AF}"/>
              </a:ext>
            </a:extLst>
          </p:cNvPr>
          <p:cNvCxnSpPr>
            <a:cxnSpLocks/>
          </p:cNvCxnSpPr>
          <p:nvPr/>
        </p:nvCxnSpPr>
        <p:spPr>
          <a:xfrm>
            <a:off x="3693943" y="4492770"/>
            <a:ext cx="4830618"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5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797B3439-4D7C-4A7B-975E-913081C277B8}"/>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636583C7-CD1E-4157-B982-364CF6690F4F}"/>
              </a:ext>
            </a:extLst>
          </p:cNvPr>
          <p:cNvSpPr>
            <a:spLocks noGrp="1"/>
          </p:cNvSpPr>
          <p:nvPr>
            <p:ph type="sldNum" sz="quarter" idx="12"/>
          </p:nvPr>
        </p:nvSpPr>
        <p:spPr/>
        <p:txBody>
          <a:bodyPr/>
          <a:lstStyle/>
          <a:p>
            <a:fld id="{4569C03D-BBD4-4884-9494-55A5BF457B97}" type="slidenum">
              <a:rPr lang="en-US" smtClean="0"/>
              <a:t>10</a:t>
            </a:fld>
            <a:endParaRPr lang="en-US"/>
          </a:p>
        </p:txBody>
      </p:sp>
      <p:sp>
        <p:nvSpPr>
          <p:cNvPr id="5" name="Footer Placeholder 1">
            <a:extLst>
              <a:ext uri="{FF2B5EF4-FFF2-40B4-BE49-F238E27FC236}">
                <a16:creationId xmlns="" xmlns:a16="http://schemas.microsoft.com/office/drawing/2014/main" id="{AD5FFA8D-99E6-4485-86C8-45D46D32BA1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6" name="Slide Number Placeholder 2">
            <a:extLst>
              <a:ext uri="{FF2B5EF4-FFF2-40B4-BE49-F238E27FC236}">
                <a16:creationId xmlns="" xmlns:a16="http://schemas.microsoft.com/office/drawing/2014/main" id="{04235705-4CE0-45F5-B2E4-4075B15A1E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10</a:t>
            </a:fld>
            <a:endParaRPr lang="en-US"/>
          </a:p>
        </p:txBody>
      </p:sp>
      <p:cxnSp>
        <p:nvCxnSpPr>
          <p:cNvPr id="7" name="Straight Connector 6">
            <a:extLst>
              <a:ext uri="{FF2B5EF4-FFF2-40B4-BE49-F238E27FC236}">
                <a16:creationId xmlns="" xmlns:a16="http://schemas.microsoft.com/office/drawing/2014/main" id="{E5662D6F-9658-4E5B-8F69-22B8EC4B74DB}"/>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 xmlns:a16="http://schemas.microsoft.com/office/drawing/2014/main" id="{2B42C908-73B0-4876-872E-2C810F438D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45677"/>
            <a:ext cx="1596461" cy="1126492"/>
          </a:xfrm>
          <a:prstGeom prst="rect">
            <a:avLst/>
          </a:prstGeom>
        </p:spPr>
      </p:pic>
      <p:pic>
        <p:nvPicPr>
          <p:cNvPr id="9" name="Picture 8">
            <a:extLst>
              <a:ext uri="{FF2B5EF4-FFF2-40B4-BE49-F238E27FC236}">
                <a16:creationId xmlns="" xmlns:a16="http://schemas.microsoft.com/office/drawing/2014/main" id="{3227466F-571B-469E-B9A3-16C9527D0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0" name="Straight Connector 9">
            <a:extLst>
              <a:ext uri="{FF2B5EF4-FFF2-40B4-BE49-F238E27FC236}">
                <a16:creationId xmlns="" xmlns:a16="http://schemas.microsoft.com/office/drawing/2014/main" id="{1BAD6141-2896-46A9-99E1-AB71A753AA03}"/>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23F2523B-FFE2-4D53-95A1-4DA2B9638995}"/>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2" name="Rectangle 4">
            <a:extLst>
              <a:ext uri="{FF2B5EF4-FFF2-40B4-BE49-F238E27FC236}">
                <a16:creationId xmlns="" xmlns:a16="http://schemas.microsoft.com/office/drawing/2014/main" id="{0AD6DCB4-9459-49B5-B36B-B5EEBE928EFB}"/>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3C2CD125-58CA-45A2-A1DF-5C062239EBC5}"/>
              </a:ext>
            </a:extLst>
          </p:cNvPr>
          <p:cNvGraphicFramePr>
            <a:graphicFrameLocks noChangeAspect="1"/>
          </p:cNvGraphicFramePr>
          <p:nvPr>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22534" name="Bitmap Image" r:id="rId6" imgW="1867161" imgH="1142857" progId="Paint.Picture">
                  <p:embed/>
                </p:oleObj>
              </mc:Choice>
              <mc:Fallback>
                <p:oleObj name="Bitmap Image" r:id="rId6" imgW="1867161" imgH="1142857"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4" name="Slide Number Placeholder 2">
            <a:extLst>
              <a:ext uri="{FF2B5EF4-FFF2-40B4-BE49-F238E27FC236}">
                <a16:creationId xmlns="" xmlns:a16="http://schemas.microsoft.com/office/drawing/2014/main" id="{1789270B-E2F6-4A78-8E19-4C69E1E6932A}"/>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10</a:t>
            </a:fld>
            <a:endParaRPr lang="en-US" b="1"/>
          </a:p>
        </p:txBody>
      </p:sp>
      <p:sp>
        <p:nvSpPr>
          <p:cNvPr id="16" name="Rectangle 15">
            <a:extLst>
              <a:ext uri="{FF2B5EF4-FFF2-40B4-BE49-F238E27FC236}">
                <a16:creationId xmlns="" xmlns:a16="http://schemas.microsoft.com/office/drawing/2014/main" id="{8A424968-1AB7-47F2-9555-2AE689836A49}"/>
              </a:ext>
            </a:extLst>
          </p:cNvPr>
          <p:cNvSpPr/>
          <p:nvPr/>
        </p:nvSpPr>
        <p:spPr>
          <a:xfrm>
            <a:off x="4307490" y="186666"/>
            <a:ext cx="7046310" cy="707886"/>
          </a:xfrm>
          <a:prstGeom prst="rect">
            <a:avLst/>
          </a:prstGeom>
        </p:spPr>
        <p:txBody>
          <a:bodyPr wrap="square">
            <a:spAutoFit/>
          </a:bodyPr>
          <a:lstStyle/>
          <a:p>
            <a:r>
              <a:rPr lang="en-IN" sz="4000" dirty="0" smtClean="0">
                <a:latin typeface="Arial" panose="020B0604020202020204" pitchFamily="34" charset="0"/>
                <a:cs typeface="Arial" panose="020B0604020202020204" pitchFamily="34" charset="0"/>
              </a:rPr>
              <a:t>Result</a:t>
            </a:r>
            <a:endParaRPr lang="en-IN" sz="4000" dirty="0">
              <a:latin typeface="Arial" panose="020B0604020202020204" pitchFamily="34" charset="0"/>
              <a:cs typeface="Arial" panose="020B0604020202020204" pitchFamily="34" charset="0"/>
            </a:endParaRPr>
          </a:p>
        </p:txBody>
      </p:sp>
      <p:sp>
        <p:nvSpPr>
          <p:cNvPr id="18" name="Text Placeholder 2"/>
          <p:cNvSpPr txBox="1">
            <a:spLocks/>
          </p:cNvSpPr>
          <p:nvPr/>
        </p:nvSpPr>
        <p:spPr>
          <a:xfrm>
            <a:off x="1645031" y="1657643"/>
            <a:ext cx="8222100" cy="27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lumMod val="75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Whether the driver deserves the licence issued by government or not.</a:t>
            </a:r>
          </a:p>
          <a:p>
            <a:pPr>
              <a:buClr>
                <a:schemeClr val="tx1">
                  <a:lumMod val="75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Ultimately, to make the society, safer place for every pedestrian !</a:t>
            </a:r>
          </a:p>
          <a:p>
            <a:pPr>
              <a:buClr>
                <a:schemeClr val="tx1">
                  <a:lumMod val="75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To reduce the number of accidents happening now-a-days.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1210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17F78E9-9A9C-453F-9397-2120E06664A5}"/>
              </a:ext>
            </a:extLst>
          </p:cNvPr>
          <p:cNvSpPr>
            <a:spLocks noGrp="1"/>
          </p:cNvSpPr>
          <p:nvPr>
            <p:ph type="sldNum" sz="quarter" idx="12"/>
          </p:nvPr>
        </p:nvSpPr>
        <p:spPr>
          <a:xfrm>
            <a:off x="8610600" y="6356350"/>
            <a:ext cx="2743200" cy="365125"/>
          </a:xfrm>
        </p:spPr>
        <p:txBody>
          <a:bodyPr/>
          <a:lstStyle/>
          <a:p>
            <a:fld id="{4569C03D-BBD4-4884-9494-55A5BF457B97}" type="slidenum">
              <a:rPr lang="en-US" smtClean="0"/>
              <a:t>11</a:t>
            </a:fld>
            <a:endParaRPr lang="en-US"/>
          </a:p>
        </p:txBody>
      </p:sp>
      <p:sp>
        <p:nvSpPr>
          <p:cNvPr id="4" name="Footer Placeholder 1">
            <a:extLst>
              <a:ext uri="{FF2B5EF4-FFF2-40B4-BE49-F238E27FC236}">
                <a16:creationId xmlns="" xmlns:a16="http://schemas.microsoft.com/office/drawing/2014/main" id="{84F31DCD-AEFF-46CE-96AA-BECCEF660666}"/>
              </a:ext>
            </a:extLst>
          </p:cNvPr>
          <p:cNvSpPr txBox="1">
            <a:spLocks/>
          </p:cNvSpPr>
          <p:nvPr/>
        </p:nvSpPr>
        <p:spPr>
          <a:xfrm>
            <a:off x="3765169" y="646583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5" name="Slide Number Placeholder 2">
            <a:extLst>
              <a:ext uri="{FF2B5EF4-FFF2-40B4-BE49-F238E27FC236}">
                <a16:creationId xmlns="" xmlns:a16="http://schemas.microsoft.com/office/drawing/2014/main" id="{968CF41D-397C-4A59-8417-DB37BDE89700}"/>
              </a:ext>
            </a:extLst>
          </p:cNvPr>
          <p:cNvSpPr txBox="1">
            <a:spLocks/>
          </p:cNvSpPr>
          <p:nvPr/>
        </p:nvSpPr>
        <p:spPr>
          <a:xfrm>
            <a:off x="8337169" y="646583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11</a:t>
            </a:fld>
            <a:endParaRPr lang="en-US"/>
          </a:p>
        </p:txBody>
      </p:sp>
      <p:cxnSp>
        <p:nvCxnSpPr>
          <p:cNvPr id="6" name="Straight Connector 5">
            <a:extLst>
              <a:ext uri="{FF2B5EF4-FFF2-40B4-BE49-F238E27FC236}">
                <a16:creationId xmlns="" xmlns:a16="http://schemas.microsoft.com/office/drawing/2014/main" id="{530F57BE-70E3-48BF-A453-1439C2625850}"/>
              </a:ext>
            </a:extLst>
          </p:cNvPr>
          <p:cNvCxnSpPr/>
          <p:nvPr/>
        </p:nvCxnSpPr>
        <p:spPr>
          <a:xfrm flipV="1">
            <a:off x="177532" y="5937724"/>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 xmlns:a16="http://schemas.microsoft.com/office/drawing/2014/main" id="{72649542-3E4B-4B63-B073-ED96139C1B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860" y="0"/>
            <a:ext cx="1596461" cy="1126492"/>
          </a:xfrm>
          <a:prstGeom prst="rect">
            <a:avLst/>
          </a:prstGeom>
        </p:spPr>
      </p:pic>
      <p:pic>
        <p:nvPicPr>
          <p:cNvPr id="8" name="Picture 7">
            <a:extLst>
              <a:ext uri="{FF2B5EF4-FFF2-40B4-BE49-F238E27FC236}">
                <a16:creationId xmlns="" xmlns:a16="http://schemas.microsoft.com/office/drawing/2014/main" id="{D93782F8-8050-4FFC-9FD0-D5DDB0A86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05" y="6078474"/>
            <a:ext cx="2550017" cy="704688"/>
          </a:xfrm>
          <a:prstGeom prst="rect">
            <a:avLst/>
          </a:prstGeom>
        </p:spPr>
      </p:pic>
      <p:cxnSp>
        <p:nvCxnSpPr>
          <p:cNvPr id="9" name="Straight Connector 8">
            <a:extLst>
              <a:ext uri="{FF2B5EF4-FFF2-40B4-BE49-F238E27FC236}">
                <a16:creationId xmlns="" xmlns:a16="http://schemas.microsoft.com/office/drawing/2014/main" id="{9DAD779C-6353-4738-98C5-C6BFBC7EB9AE}"/>
              </a:ext>
            </a:extLst>
          </p:cNvPr>
          <p:cNvCxnSpPr/>
          <p:nvPr/>
        </p:nvCxnSpPr>
        <p:spPr>
          <a:xfrm flipV="1">
            <a:off x="126381" y="1239989"/>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CC79C668-2B81-4000-977F-EAFCE8E64C0D}"/>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0" y="155159"/>
            <a:ext cx="1371600" cy="1028562"/>
          </a:xfrm>
          <a:prstGeom prst="rect">
            <a:avLst/>
          </a:prstGeom>
          <a:ln>
            <a:noFill/>
          </a:ln>
          <a:extLst>
            <a:ext uri="{53640926-AAD7-44D8-BBD7-CCE9431645EC}">
              <a14:shadowObscured xmlns:a14="http://schemas.microsoft.com/office/drawing/2010/main"/>
            </a:ext>
          </a:extLst>
        </p:spPr>
      </p:pic>
      <p:sp>
        <p:nvSpPr>
          <p:cNvPr id="11" name="Rectangle 4">
            <a:extLst>
              <a:ext uri="{FF2B5EF4-FFF2-40B4-BE49-F238E27FC236}">
                <a16:creationId xmlns="" xmlns:a16="http://schemas.microsoft.com/office/drawing/2014/main" id="{FC463605-BE87-46CB-AB23-B6B5FD47946F}"/>
              </a:ext>
            </a:extLst>
          </p:cNvPr>
          <p:cNvSpPr>
            <a:spLocks noChangeArrowheads="1"/>
          </p:cNvSpPr>
          <p:nvPr/>
        </p:nvSpPr>
        <p:spPr bwMode="auto">
          <a:xfrm>
            <a:off x="8999183" y="54895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 xmlns:a16="http://schemas.microsoft.com/office/drawing/2014/main" id="{C2056A59-81D7-4487-8B64-55A10BFBD13F}"/>
              </a:ext>
            </a:extLst>
          </p:cNvPr>
          <p:cNvGraphicFramePr>
            <a:graphicFrameLocks noChangeAspect="1"/>
          </p:cNvGraphicFramePr>
          <p:nvPr>
            <p:extLst>
              <p:ext uri="{D42A27DB-BD31-4B8C-83A1-F6EECF244321}">
                <p14:modId xmlns:p14="http://schemas.microsoft.com/office/powerpoint/2010/main" val="1088408847"/>
              </p:ext>
            </p:extLst>
          </p:nvPr>
        </p:nvGraphicFramePr>
        <p:xfrm>
          <a:off x="9236456" y="5990786"/>
          <a:ext cx="2390775" cy="889008"/>
        </p:xfrm>
        <a:graphic>
          <a:graphicData uri="http://schemas.openxmlformats.org/presentationml/2006/ole">
            <mc:AlternateContent xmlns:mc="http://schemas.openxmlformats.org/markup-compatibility/2006">
              <mc:Choice xmlns:v="urn:schemas-microsoft-com:vml" Requires="v">
                <p:oleObj spid="_x0000_s15384"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456" y="5990786"/>
                        <a:ext cx="2390775" cy="889008"/>
                      </a:xfrm>
                      <a:prstGeom prst="rect">
                        <a:avLst/>
                      </a:prstGeom>
                      <a:noFill/>
                    </p:spPr>
                  </p:pic>
                </p:oleObj>
              </mc:Fallback>
            </mc:AlternateContent>
          </a:graphicData>
        </a:graphic>
      </p:graphicFrame>
      <p:sp>
        <p:nvSpPr>
          <p:cNvPr id="13" name="Slide Number Placeholder 2">
            <a:extLst>
              <a:ext uri="{FF2B5EF4-FFF2-40B4-BE49-F238E27FC236}">
                <a16:creationId xmlns="" xmlns:a16="http://schemas.microsoft.com/office/drawing/2014/main" id="{BB1D5A14-4003-4C19-ADCC-9BC80F41FB60}"/>
              </a:ext>
            </a:extLst>
          </p:cNvPr>
          <p:cNvSpPr txBox="1">
            <a:spLocks/>
          </p:cNvSpPr>
          <p:nvPr/>
        </p:nvSpPr>
        <p:spPr>
          <a:xfrm>
            <a:off x="5362057" y="6178979"/>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11</a:t>
            </a:fld>
            <a:endParaRPr lang="en-US" b="1"/>
          </a:p>
        </p:txBody>
      </p:sp>
      <p:sp>
        <p:nvSpPr>
          <p:cNvPr id="15" name="Rectangle 14">
            <a:extLst>
              <a:ext uri="{FF2B5EF4-FFF2-40B4-BE49-F238E27FC236}">
                <a16:creationId xmlns="" xmlns:a16="http://schemas.microsoft.com/office/drawing/2014/main" id="{76BFF6EE-2B0F-4E69-BCF7-61D9BBEDB584}"/>
              </a:ext>
            </a:extLst>
          </p:cNvPr>
          <p:cNvSpPr/>
          <p:nvPr/>
        </p:nvSpPr>
        <p:spPr>
          <a:xfrm>
            <a:off x="3906982" y="349321"/>
            <a:ext cx="4703618"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SIGNIFICANCE</a:t>
            </a:r>
          </a:p>
        </p:txBody>
      </p:sp>
      <p:sp>
        <p:nvSpPr>
          <p:cNvPr id="16" name="Rectangle 15">
            <a:extLst>
              <a:ext uri="{FF2B5EF4-FFF2-40B4-BE49-F238E27FC236}">
                <a16:creationId xmlns="" xmlns:a16="http://schemas.microsoft.com/office/drawing/2014/main" id="{D3E52223-A7DE-445B-AB41-582C49E1FBED}"/>
              </a:ext>
            </a:extLst>
          </p:cNvPr>
          <p:cNvSpPr/>
          <p:nvPr/>
        </p:nvSpPr>
        <p:spPr>
          <a:xfrm>
            <a:off x="1764145" y="2171034"/>
            <a:ext cx="8783781" cy="1477328"/>
          </a:xfrm>
          <a:prstGeom prst="rect">
            <a:avLst/>
          </a:prstGeom>
        </p:spPr>
        <p:txBody>
          <a:bodyPr wrap="square">
            <a:spAutoFit/>
          </a:bodyPr>
          <a:lstStyle/>
          <a:p>
            <a:pPr lvl="0" indent="-457200">
              <a:buFont typeface="Wingdings" panose="05000000000000000000" pitchFamily="2" charset="2"/>
              <a:buChar char="Ø"/>
            </a:pPr>
            <a:r>
              <a:rPr lang="en-GB" sz="3000" dirty="0" smtClean="0">
                <a:latin typeface="Arial" panose="020B0604020202020204" pitchFamily="34" charset="0"/>
                <a:cs typeface="Arial" panose="020B0604020202020204" pitchFamily="34" charset="0"/>
              </a:rPr>
              <a:t>Make streets </a:t>
            </a:r>
            <a:r>
              <a:rPr lang="en-GB" sz="3000" dirty="0" smtClean="0">
                <a:latin typeface="Arial" panose="020B0604020202020204" pitchFamily="34" charset="0"/>
                <a:cs typeface="Arial" panose="020B0604020202020204" pitchFamily="34" charset="0"/>
              </a:rPr>
              <a:t>a safer place for everyone.</a:t>
            </a:r>
            <a:endParaRPr lang="en-GB" sz="3000" dirty="0" smtClean="0">
              <a:latin typeface="Arial" panose="020B0604020202020204" pitchFamily="34" charset="0"/>
              <a:cs typeface="Arial" panose="020B0604020202020204" pitchFamily="34" charset="0"/>
            </a:endParaRPr>
          </a:p>
          <a:p>
            <a:endParaRPr lang="en-IN" sz="3000" dirty="0" smtClean="0">
              <a:latin typeface="Arial" panose="020B0604020202020204" pitchFamily="34" charset="0"/>
              <a:cs typeface="Arial" panose="020B0604020202020204" pitchFamily="34" charset="0"/>
            </a:endParaRPr>
          </a:p>
          <a:p>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847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1EEE089E-FC47-4314-AE30-36847B4E013B}"/>
              </a:ext>
            </a:extLst>
          </p:cNvPr>
          <p:cNvSpPr>
            <a:spLocks noGrp="1"/>
          </p:cNvSpPr>
          <p:nvPr>
            <p:ph type="sldNum" sz="quarter" idx="12"/>
          </p:nvPr>
        </p:nvSpPr>
        <p:spPr/>
        <p:txBody>
          <a:bodyPr/>
          <a:lstStyle/>
          <a:p>
            <a:fld id="{4569C03D-BBD4-4884-9494-55A5BF457B97}" type="slidenum">
              <a:rPr lang="en-US" smtClean="0"/>
              <a:t>12</a:t>
            </a:fld>
            <a:endParaRPr lang="en-US"/>
          </a:p>
        </p:txBody>
      </p:sp>
      <p:sp>
        <p:nvSpPr>
          <p:cNvPr id="4" name="Footer Placeholder 1">
            <a:extLst>
              <a:ext uri="{FF2B5EF4-FFF2-40B4-BE49-F238E27FC236}">
                <a16:creationId xmlns="" xmlns:a16="http://schemas.microsoft.com/office/drawing/2014/main" id="{02CD72D7-3C68-481B-95D3-799F3F7E0728}"/>
              </a:ext>
            </a:extLst>
          </p:cNvPr>
          <p:cNvSpPr txBox="1">
            <a:spLocks/>
          </p:cNvSpPr>
          <p:nvPr/>
        </p:nvSpPr>
        <p:spPr>
          <a:xfrm>
            <a:off x="4008812" y="646583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5" name="Slide Number Placeholder 2">
            <a:extLst>
              <a:ext uri="{FF2B5EF4-FFF2-40B4-BE49-F238E27FC236}">
                <a16:creationId xmlns="" xmlns:a16="http://schemas.microsoft.com/office/drawing/2014/main" id="{9809A589-D7E1-4BC8-874E-FFE7C3222D69}"/>
              </a:ext>
            </a:extLst>
          </p:cNvPr>
          <p:cNvSpPr txBox="1">
            <a:spLocks/>
          </p:cNvSpPr>
          <p:nvPr/>
        </p:nvSpPr>
        <p:spPr>
          <a:xfrm>
            <a:off x="8580812" y="646583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12</a:t>
            </a:fld>
            <a:endParaRPr lang="en-US"/>
          </a:p>
        </p:txBody>
      </p:sp>
      <p:cxnSp>
        <p:nvCxnSpPr>
          <p:cNvPr id="6" name="Straight Connector 5">
            <a:extLst>
              <a:ext uri="{FF2B5EF4-FFF2-40B4-BE49-F238E27FC236}">
                <a16:creationId xmlns="" xmlns:a16="http://schemas.microsoft.com/office/drawing/2014/main" id="{9E769E37-E08A-4C10-851C-9E22BEA79B9B}"/>
              </a:ext>
            </a:extLst>
          </p:cNvPr>
          <p:cNvCxnSpPr/>
          <p:nvPr/>
        </p:nvCxnSpPr>
        <p:spPr>
          <a:xfrm flipV="1">
            <a:off x="271548" y="5954349"/>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 xmlns:a16="http://schemas.microsoft.com/office/drawing/2014/main" id="{F3A57DF8-F1EC-4137-A07A-8338CCDB07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2503" y="0"/>
            <a:ext cx="1596461" cy="1126492"/>
          </a:xfrm>
          <a:prstGeom prst="rect">
            <a:avLst/>
          </a:prstGeom>
        </p:spPr>
      </p:pic>
      <p:pic>
        <p:nvPicPr>
          <p:cNvPr id="8" name="Picture 7">
            <a:extLst>
              <a:ext uri="{FF2B5EF4-FFF2-40B4-BE49-F238E27FC236}">
                <a16:creationId xmlns="" xmlns:a16="http://schemas.microsoft.com/office/drawing/2014/main" id="{E1995868-A8BD-463F-B937-E1A9274AB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48" y="6078474"/>
            <a:ext cx="2550017" cy="704688"/>
          </a:xfrm>
          <a:prstGeom prst="rect">
            <a:avLst/>
          </a:prstGeom>
        </p:spPr>
      </p:pic>
      <p:cxnSp>
        <p:nvCxnSpPr>
          <p:cNvPr id="9" name="Straight Connector 8">
            <a:extLst>
              <a:ext uri="{FF2B5EF4-FFF2-40B4-BE49-F238E27FC236}">
                <a16:creationId xmlns="" xmlns:a16="http://schemas.microsoft.com/office/drawing/2014/main" id="{7166CE1C-EE5C-49E7-9144-89A656FA25BE}"/>
              </a:ext>
            </a:extLst>
          </p:cNvPr>
          <p:cNvCxnSpPr/>
          <p:nvPr/>
        </p:nvCxnSpPr>
        <p:spPr>
          <a:xfrm flipV="1">
            <a:off x="370024" y="1239989"/>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80923882-6EF7-4181-8D28-00525D7C4E2E}"/>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43643" y="155159"/>
            <a:ext cx="1371600" cy="1028562"/>
          </a:xfrm>
          <a:prstGeom prst="rect">
            <a:avLst/>
          </a:prstGeom>
          <a:ln>
            <a:noFill/>
          </a:ln>
          <a:extLst>
            <a:ext uri="{53640926-AAD7-44D8-BBD7-CCE9431645EC}">
              <a14:shadowObscured xmlns:a14="http://schemas.microsoft.com/office/drawing/2010/main"/>
            </a:ext>
          </a:extLst>
        </p:spPr>
      </p:pic>
      <p:sp>
        <p:nvSpPr>
          <p:cNvPr id="11" name="Rectangle 4">
            <a:extLst>
              <a:ext uri="{FF2B5EF4-FFF2-40B4-BE49-F238E27FC236}">
                <a16:creationId xmlns="" xmlns:a16="http://schemas.microsoft.com/office/drawing/2014/main" id="{59081F54-065A-47C6-AC68-E4720E0F246D}"/>
              </a:ext>
            </a:extLst>
          </p:cNvPr>
          <p:cNvSpPr>
            <a:spLocks noChangeArrowheads="1"/>
          </p:cNvSpPr>
          <p:nvPr/>
        </p:nvSpPr>
        <p:spPr bwMode="auto">
          <a:xfrm>
            <a:off x="9242826" y="54895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 xmlns:a16="http://schemas.microsoft.com/office/drawing/2014/main" id="{DC53485D-432B-41AF-91AC-744C9560C732}"/>
              </a:ext>
            </a:extLst>
          </p:cNvPr>
          <p:cNvGraphicFramePr>
            <a:graphicFrameLocks noChangeAspect="1"/>
          </p:cNvGraphicFramePr>
          <p:nvPr>
            <p:extLst>
              <p:ext uri="{D42A27DB-BD31-4B8C-83A1-F6EECF244321}">
                <p14:modId xmlns:p14="http://schemas.microsoft.com/office/powerpoint/2010/main" val="1068793223"/>
              </p:ext>
            </p:extLst>
          </p:nvPr>
        </p:nvGraphicFramePr>
        <p:xfrm>
          <a:off x="9495425" y="5978724"/>
          <a:ext cx="2390775" cy="889008"/>
        </p:xfrm>
        <a:graphic>
          <a:graphicData uri="http://schemas.openxmlformats.org/presentationml/2006/ole">
            <mc:AlternateContent xmlns:mc="http://schemas.openxmlformats.org/markup-compatibility/2006">
              <mc:Choice xmlns:v="urn:schemas-microsoft-com:vml" Requires="v">
                <p:oleObj spid="_x0000_s16408"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5425" y="5978724"/>
                        <a:ext cx="2390775" cy="889008"/>
                      </a:xfrm>
                      <a:prstGeom prst="rect">
                        <a:avLst/>
                      </a:prstGeom>
                      <a:noFill/>
                    </p:spPr>
                  </p:pic>
                </p:oleObj>
              </mc:Fallback>
            </mc:AlternateContent>
          </a:graphicData>
        </a:graphic>
      </p:graphicFrame>
      <p:sp>
        <p:nvSpPr>
          <p:cNvPr id="13" name="Slide Number Placeholder 2">
            <a:extLst>
              <a:ext uri="{FF2B5EF4-FFF2-40B4-BE49-F238E27FC236}">
                <a16:creationId xmlns="" xmlns:a16="http://schemas.microsoft.com/office/drawing/2014/main" id="{20315C56-805E-4764-9D20-A2CAFA6DD83D}"/>
              </a:ext>
            </a:extLst>
          </p:cNvPr>
          <p:cNvSpPr txBox="1">
            <a:spLocks/>
          </p:cNvSpPr>
          <p:nvPr/>
        </p:nvSpPr>
        <p:spPr>
          <a:xfrm>
            <a:off x="5605700" y="6178979"/>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12</a:t>
            </a:fld>
            <a:endParaRPr lang="en-US" b="1"/>
          </a:p>
        </p:txBody>
      </p:sp>
      <p:sp>
        <p:nvSpPr>
          <p:cNvPr id="14" name="Rectangle 3">
            <a:extLst>
              <a:ext uri="{FF2B5EF4-FFF2-40B4-BE49-F238E27FC236}">
                <a16:creationId xmlns="" xmlns:a16="http://schemas.microsoft.com/office/drawing/2014/main" id="{C9B99542-0712-4D8F-87ED-5D12F9C9F143}"/>
              </a:ext>
            </a:extLst>
          </p:cNvPr>
          <p:cNvSpPr txBox="1">
            <a:spLocks noChangeArrowheads="1"/>
          </p:cNvSpPr>
          <p:nvPr/>
        </p:nvSpPr>
        <p:spPr>
          <a:xfrm>
            <a:off x="4158442" y="348815"/>
            <a:ext cx="4174375" cy="12278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latin typeface="Arial" panose="020B0604020202020204" pitchFamily="34" charset="0"/>
                <a:cs typeface="Arial" panose="020B0604020202020204" pitchFamily="34" charset="0"/>
              </a:rPr>
              <a:t>CONCLUSION</a:t>
            </a:r>
          </a:p>
        </p:txBody>
      </p:sp>
      <p:sp>
        <p:nvSpPr>
          <p:cNvPr id="15" name="Rectangle 14">
            <a:extLst>
              <a:ext uri="{FF2B5EF4-FFF2-40B4-BE49-F238E27FC236}">
                <a16:creationId xmlns="" xmlns:a16="http://schemas.microsoft.com/office/drawing/2014/main" id="{CBAE9D7A-8A03-480B-BC0C-87C5E7AB1A07}"/>
              </a:ext>
            </a:extLst>
          </p:cNvPr>
          <p:cNvSpPr/>
          <p:nvPr/>
        </p:nvSpPr>
        <p:spPr>
          <a:xfrm>
            <a:off x="1764145" y="1902691"/>
            <a:ext cx="9347199" cy="2862322"/>
          </a:xfrm>
          <a:prstGeom prst="rect">
            <a:avLst/>
          </a:prstGeom>
        </p:spPr>
        <p:txBody>
          <a:bodyPr wrap="square">
            <a:spAutoFit/>
          </a:bodyPr>
          <a:lstStyle/>
          <a:p>
            <a:pPr lvl="0" indent="-457200">
              <a:buFont typeface="Wingdings" panose="05000000000000000000" pitchFamily="2" charset="2"/>
              <a:buChar char="Ø"/>
            </a:pPr>
            <a:r>
              <a:rPr lang="en-GB" sz="3000" dirty="0">
                <a:latin typeface="Arial" panose="020B0604020202020204" pitchFamily="34" charset="0"/>
                <a:cs typeface="Arial" panose="020B0604020202020204" pitchFamily="34" charset="0"/>
              </a:rPr>
              <a:t>Accurate detection of diseases.</a:t>
            </a:r>
          </a:p>
          <a:p>
            <a:pPr indent="-457200">
              <a:buFont typeface="Wingdings" panose="05000000000000000000" pitchFamily="2" charset="2"/>
              <a:buChar char="Ø"/>
            </a:pPr>
            <a:r>
              <a:rPr lang="en-IN" sz="3000" dirty="0">
                <a:latin typeface="Arial" panose="020B0604020202020204" pitchFamily="34" charset="0"/>
                <a:cs typeface="Arial" panose="020B0604020202020204" pitchFamily="34" charset="0"/>
              </a:rPr>
              <a:t>86% to 90% accuracy.</a:t>
            </a:r>
          </a:p>
          <a:p>
            <a:pPr indent="-457200">
              <a:buFont typeface="Wingdings" panose="05000000000000000000" pitchFamily="2" charset="2"/>
              <a:buChar char="Ø"/>
            </a:pPr>
            <a:r>
              <a:rPr lang="en-IN" sz="3000" dirty="0">
                <a:latin typeface="Arial" panose="020B0604020202020204" pitchFamily="34" charset="0"/>
                <a:cs typeface="Arial" panose="020B0604020202020204" pitchFamily="34" charset="0"/>
              </a:rPr>
              <a:t>Easy to access. </a:t>
            </a:r>
          </a:p>
          <a:p>
            <a:pPr indent="-457200">
              <a:buFont typeface="Wingdings" panose="05000000000000000000" pitchFamily="2" charset="2"/>
              <a:buChar char="Ø"/>
            </a:pPr>
            <a:r>
              <a:rPr lang="en-IN" sz="3000" dirty="0">
                <a:latin typeface="Arial" panose="020B0604020202020204" pitchFamily="34" charset="0"/>
                <a:cs typeface="Arial" panose="020B0604020202020204" pitchFamily="34" charset="0"/>
              </a:rPr>
              <a:t>An extension of this work will focus on </a:t>
            </a:r>
            <a:r>
              <a:rPr lang="en-IN" sz="3000" dirty="0" smtClean="0">
                <a:latin typeface="Arial" panose="020B0604020202020204" pitchFamily="34" charset="0"/>
                <a:cs typeface="Arial" panose="020B0604020202020204" pitchFamily="34" charset="0"/>
              </a:rPr>
              <a:t>suggesting cure </a:t>
            </a:r>
            <a:r>
              <a:rPr lang="en-IN" sz="3000" dirty="0">
                <a:latin typeface="Arial" panose="020B0604020202020204" pitchFamily="34" charset="0"/>
                <a:cs typeface="Arial" panose="020B0604020202020204" pitchFamily="34" charset="0"/>
              </a:rPr>
              <a:t>to detected disease with appropriate </a:t>
            </a:r>
            <a:r>
              <a:rPr lang="en-IN" sz="3000" dirty="0" smtClean="0">
                <a:latin typeface="Arial" panose="020B0604020202020204" pitchFamily="34" charset="0"/>
                <a:cs typeface="Arial" panose="020B0604020202020204" pitchFamily="34" charset="0"/>
              </a:rPr>
              <a:t>fertilizer</a:t>
            </a:r>
            <a:r>
              <a:rPr lang="en-IN" sz="3000" dirty="0">
                <a:latin typeface="Arial" panose="020B0604020202020204" pitchFamily="34" charset="0"/>
                <a:cs typeface="Arial" panose="020B0604020202020204" pitchFamily="34" charset="0"/>
              </a:rPr>
              <a:t>.</a:t>
            </a:r>
          </a:p>
          <a:p>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73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797B3439-4D7C-4A7B-975E-913081C277B8}"/>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636583C7-CD1E-4157-B982-364CF6690F4F}"/>
              </a:ext>
            </a:extLst>
          </p:cNvPr>
          <p:cNvSpPr>
            <a:spLocks noGrp="1"/>
          </p:cNvSpPr>
          <p:nvPr>
            <p:ph type="sldNum" sz="quarter" idx="12"/>
          </p:nvPr>
        </p:nvSpPr>
        <p:spPr/>
        <p:txBody>
          <a:bodyPr/>
          <a:lstStyle/>
          <a:p>
            <a:fld id="{4569C03D-BBD4-4884-9494-55A5BF457B97}" type="slidenum">
              <a:rPr lang="en-US" smtClean="0"/>
              <a:t>13</a:t>
            </a:fld>
            <a:endParaRPr lang="en-US"/>
          </a:p>
        </p:txBody>
      </p:sp>
      <p:sp>
        <p:nvSpPr>
          <p:cNvPr id="5" name="Footer Placeholder 1">
            <a:extLst>
              <a:ext uri="{FF2B5EF4-FFF2-40B4-BE49-F238E27FC236}">
                <a16:creationId xmlns="" xmlns:a16="http://schemas.microsoft.com/office/drawing/2014/main" id="{AD5FFA8D-99E6-4485-86C8-45D46D32BA1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6" name="Slide Number Placeholder 2">
            <a:extLst>
              <a:ext uri="{FF2B5EF4-FFF2-40B4-BE49-F238E27FC236}">
                <a16:creationId xmlns="" xmlns:a16="http://schemas.microsoft.com/office/drawing/2014/main" id="{04235705-4CE0-45F5-B2E4-4075B15A1E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13</a:t>
            </a:fld>
            <a:endParaRPr lang="en-US"/>
          </a:p>
        </p:txBody>
      </p:sp>
      <p:cxnSp>
        <p:nvCxnSpPr>
          <p:cNvPr id="7" name="Straight Connector 6">
            <a:extLst>
              <a:ext uri="{FF2B5EF4-FFF2-40B4-BE49-F238E27FC236}">
                <a16:creationId xmlns="" xmlns:a16="http://schemas.microsoft.com/office/drawing/2014/main" id="{E5662D6F-9658-4E5B-8F69-22B8EC4B74DB}"/>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 xmlns:a16="http://schemas.microsoft.com/office/drawing/2014/main" id="{2B42C908-73B0-4876-872E-2C810F438D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45677"/>
            <a:ext cx="1596461" cy="1126492"/>
          </a:xfrm>
          <a:prstGeom prst="rect">
            <a:avLst/>
          </a:prstGeom>
        </p:spPr>
      </p:pic>
      <p:pic>
        <p:nvPicPr>
          <p:cNvPr id="9" name="Picture 8">
            <a:extLst>
              <a:ext uri="{FF2B5EF4-FFF2-40B4-BE49-F238E27FC236}">
                <a16:creationId xmlns="" xmlns:a16="http://schemas.microsoft.com/office/drawing/2014/main" id="{3227466F-571B-469E-B9A3-16C9527D0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0" name="Straight Connector 9">
            <a:extLst>
              <a:ext uri="{FF2B5EF4-FFF2-40B4-BE49-F238E27FC236}">
                <a16:creationId xmlns="" xmlns:a16="http://schemas.microsoft.com/office/drawing/2014/main" id="{1BAD6141-2896-46A9-99E1-AB71A753AA03}"/>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23F2523B-FFE2-4D53-95A1-4DA2B9638995}"/>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2" name="Rectangle 4">
            <a:extLst>
              <a:ext uri="{FF2B5EF4-FFF2-40B4-BE49-F238E27FC236}">
                <a16:creationId xmlns="" xmlns:a16="http://schemas.microsoft.com/office/drawing/2014/main" id="{0AD6DCB4-9459-49B5-B36B-B5EEBE928EFB}"/>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3C2CD125-58CA-45A2-A1DF-5C062239EBC5}"/>
              </a:ext>
            </a:extLst>
          </p:cNvPr>
          <p:cNvGraphicFramePr>
            <a:graphicFrameLocks noChangeAspect="1"/>
          </p:cNvGraphicFramePr>
          <p:nvPr>
            <p:extLst>
              <p:ext uri="{D42A27DB-BD31-4B8C-83A1-F6EECF244321}">
                <p14:modId xmlns:p14="http://schemas.microsoft.com/office/powerpoint/2010/main" val="760914211"/>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7431"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4" name="Slide Number Placeholder 2">
            <a:extLst>
              <a:ext uri="{FF2B5EF4-FFF2-40B4-BE49-F238E27FC236}">
                <a16:creationId xmlns="" xmlns:a16="http://schemas.microsoft.com/office/drawing/2014/main" id="{1789270B-E2F6-4A78-8E19-4C69E1E6932A}"/>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13</a:t>
            </a:fld>
            <a:endParaRPr lang="en-US" b="1"/>
          </a:p>
        </p:txBody>
      </p:sp>
      <p:sp>
        <p:nvSpPr>
          <p:cNvPr id="16" name="Rectangle 15">
            <a:extLst>
              <a:ext uri="{FF2B5EF4-FFF2-40B4-BE49-F238E27FC236}">
                <a16:creationId xmlns="" xmlns:a16="http://schemas.microsoft.com/office/drawing/2014/main" id="{8A424968-1AB7-47F2-9555-2AE689836A49}"/>
              </a:ext>
            </a:extLst>
          </p:cNvPr>
          <p:cNvSpPr/>
          <p:nvPr/>
        </p:nvSpPr>
        <p:spPr>
          <a:xfrm>
            <a:off x="2586097" y="228942"/>
            <a:ext cx="7046310"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		REFERENCES</a:t>
            </a:r>
          </a:p>
        </p:txBody>
      </p:sp>
      <p:sp>
        <p:nvSpPr>
          <p:cNvPr id="18" name="Text Placeholder 2"/>
          <p:cNvSpPr txBox="1">
            <a:spLocks/>
          </p:cNvSpPr>
          <p:nvPr/>
        </p:nvSpPr>
        <p:spPr>
          <a:xfrm>
            <a:off x="1050513" y="1369325"/>
            <a:ext cx="10637063" cy="53521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lumMod val="50000"/>
                </a:schemeClr>
              </a:buClr>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[1] Research Paper at IEEE named– </a:t>
            </a:r>
          </a:p>
          <a:p>
            <a:pPr marL="0" indent="0">
              <a:buClr>
                <a:schemeClr val="tx1">
                  <a:lumMod val="50000"/>
                </a:schemeClr>
              </a:buClr>
              <a:buFont typeface="Arial" panose="020B0604020202020204" pitchFamily="34" charset="0"/>
              <a:buNone/>
            </a:pPr>
            <a:r>
              <a:rPr lang="en-IN"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Overspeeding</a:t>
            </a:r>
            <a:r>
              <a:rPr lang="en-US" b="1" dirty="0" smtClean="0">
                <a:latin typeface="Cambria" panose="02040503050406030204" pitchFamily="18" charset="0"/>
                <a:ea typeface="Cambria" panose="02040503050406030204" pitchFamily="18" charset="0"/>
              </a:rPr>
              <a:t> and Rash Driving Vehicle Detection 			System</a:t>
            </a:r>
          </a:p>
          <a:p>
            <a:pPr marL="0" indent="0">
              <a:buClr>
                <a:schemeClr val="tx1">
                  <a:lumMod val="50000"/>
                </a:schemeClr>
              </a:buClr>
              <a:buFont typeface="Arial" panose="020B0604020202020204" pitchFamily="34" charset="0"/>
              <a:buNone/>
            </a:pPr>
            <a:r>
              <a:rPr lang="en-US" dirty="0" smtClean="0">
                <a:latin typeface="Cambria" panose="02040503050406030204" pitchFamily="18" charset="0"/>
                <a:ea typeface="Cambria" panose="02040503050406030204" pitchFamily="18" charset="0"/>
              </a:rPr>
              <a:t>                                     Research  Paper By- </a:t>
            </a:r>
            <a:r>
              <a:rPr lang="sv-SE" dirty="0" smtClean="0">
                <a:latin typeface="Cambria" panose="02040503050406030204" pitchFamily="18" charset="0"/>
                <a:ea typeface="Cambria" panose="02040503050406030204" pitchFamily="18" charset="0"/>
              </a:rPr>
              <a:t>Vangala Praveen Kumar,							      Kampati Rajesh, </a:t>
            </a:r>
          </a:p>
          <a:p>
            <a:pPr marL="0" indent="0">
              <a:buClr>
                <a:schemeClr val="tx1">
                  <a:lumMod val="50000"/>
                </a:schemeClr>
              </a:buClr>
              <a:buFont typeface="Arial" panose="020B0604020202020204" pitchFamily="34" charset="0"/>
              <a:buNone/>
            </a:pPr>
            <a:r>
              <a:rPr lang="sv-SE" dirty="0" smtClean="0">
                <a:latin typeface="Cambria" panose="02040503050406030204" pitchFamily="18" charset="0"/>
                <a:ea typeface="Cambria" panose="02040503050406030204" pitchFamily="18" charset="0"/>
              </a:rPr>
              <a:t>					                  Motike Ganesh,</a:t>
            </a:r>
          </a:p>
          <a:p>
            <a:pPr marL="0" indent="0">
              <a:buClr>
                <a:schemeClr val="tx1">
                  <a:lumMod val="50000"/>
                </a:schemeClr>
              </a:buClr>
              <a:buFont typeface="Arial" panose="020B0604020202020204" pitchFamily="34" charset="0"/>
              <a:buNone/>
            </a:pPr>
            <a:r>
              <a:rPr lang="sv-SE" dirty="0" smtClean="0">
                <a:latin typeface="Cambria" panose="02040503050406030204" pitchFamily="18" charset="0"/>
                <a:ea typeface="Cambria" panose="02040503050406030204" pitchFamily="18" charset="0"/>
              </a:rPr>
              <a:t>				                              Ivaturi Ram Pavan Kumar, </a:t>
            </a:r>
          </a:p>
          <a:p>
            <a:pPr marL="0" indent="0">
              <a:buClr>
                <a:schemeClr val="tx1">
                  <a:lumMod val="50000"/>
                </a:schemeClr>
              </a:buClr>
              <a:buFont typeface="Arial" panose="020B0604020202020204" pitchFamily="34" charset="0"/>
              <a:buNone/>
            </a:pPr>
            <a:r>
              <a:rPr lang="sv-SE" dirty="0" smtClean="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Sanjay Dubey.</a:t>
            </a:r>
          </a:p>
          <a:p>
            <a:pPr>
              <a:buClr>
                <a:schemeClr val="tx1">
                  <a:lumMod val="50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95916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8E43C978-AEA8-42C6-A0A8-AC72D2CC7203}"/>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D62C8CF7-9FEF-46D6-B4CF-AF11A549B40A}"/>
              </a:ext>
            </a:extLst>
          </p:cNvPr>
          <p:cNvSpPr>
            <a:spLocks noGrp="1"/>
          </p:cNvSpPr>
          <p:nvPr>
            <p:ph type="sldNum" sz="quarter" idx="12"/>
          </p:nvPr>
        </p:nvSpPr>
        <p:spPr/>
        <p:txBody>
          <a:bodyPr/>
          <a:lstStyle/>
          <a:p>
            <a:fld id="{4569C03D-BBD4-4884-9494-55A5BF457B97}" type="slidenum">
              <a:rPr lang="en-US" smtClean="0"/>
              <a:t>14</a:t>
            </a:fld>
            <a:endParaRPr lang="en-US"/>
          </a:p>
        </p:txBody>
      </p:sp>
      <p:sp>
        <p:nvSpPr>
          <p:cNvPr id="4" name="Footer Placeholder 1">
            <a:extLst>
              <a:ext uri="{FF2B5EF4-FFF2-40B4-BE49-F238E27FC236}">
                <a16:creationId xmlns="" xmlns:a16="http://schemas.microsoft.com/office/drawing/2014/main" id="{1B5FCF28-606C-436E-A310-12C69A55257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5" name="Slide Number Placeholder 2">
            <a:extLst>
              <a:ext uri="{FF2B5EF4-FFF2-40B4-BE49-F238E27FC236}">
                <a16:creationId xmlns="" xmlns:a16="http://schemas.microsoft.com/office/drawing/2014/main" id="{A97A2A5A-A1A8-4577-A9B1-3C0F0700F84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14</a:t>
            </a:fld>
            <a:endParaRPr lang="en-US"/>
          </a:p>
        </p:txBody>
      </p:sp>
      <p:sp>
        <p:nvSpPr>
          <p:cNvPr id="6" name="Footer Placeholder 1">
            <a:extLst>
              <a:ext uri="{FF2B5EF4-FFF2-40B4-BE49-F238E27FC236}">
                <a16:creationId xmlns="" xmlns:a16="http://schemas.microsoft.com/office/drawing/2014/main" id="{072D6848-D9A9-4523-95B4-F4673AFF863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7" name="Slide Number Placeholder 2">
            <a:extLst>
              <a:ext uri="{FF2B5EF4-FFF2-40B4-BE49-F238E27FC236}">
                <a16:creationId xmlns="" xmlns:a16="http://schemas.microsoft.com/office/drawing/2014/main" id="{31E8B80E-3F85-4418-BFDA-9392B7F6AA5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14</a:t>
            </a:fld>
            <a:endParaRPr lang="en-US"/>
          </a:p>
        </p:txBody>
      </p:sp>
      <p:cxnSp>
        <p:nvCxnSpPr>
          <p:cNvPr id="8" name="Straight Connector 7">
            <a:extLst>
              <a:ext uri="{FF2B5EF4-FFF2-40B4-BE49-F238E27FC236}">
                <a16:creationId xmlns="" xmlns:a16="http://schemas.microsoft.com/office/drawing/2014/main" id="{E66C7E1B-1C38-4B8F-89D8-8A04A9971217}"/>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 xmlns:a16="http://schemas.microsoft.com/office/drawing/2014/main" id="{385A4AEA-C118-4850-81AE-C0278A94C3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45677"/>
            <a:ext cx="1596461" cy="1126492"/>
          </a:xfrm>
          <a:prstGeom prst="rect">
            <a:avLst/>
          </a:prstGeom>
        </p:spPr>
      </p:pic>
      <p:pic>
        <p:nvPicPr>
          <p:cNvPr id="10" name="Picture 9">
            <a:extLst>
              <a:ext uri="{FF2B5EF4-FFF2-40B4-BE49-F238E27FC236}">
                <a16:creationId xmlns="" xmlns:a16="http://schemas.microsoft.com/office/drawing/2014/main" id="{5DD06E4D-B929-46AD-B254-AD3847D73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1" name="Straight Connector 10">
            <a:extLst>
              <a:ext uri="{FF2B5EF4-FFF2-40B4-BE49-F238E27FC236}">
                <a16:creationId xmlns="" xmlns:a16="http://schemas.microsoft.com/office/drawing/2014/main" id="{645B2846-6D0E-43F1-B00C-2BC56B90D11B}"/>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FBA89B22-DB7D-49C2-B8ED-4664199D2013}"/>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3" name="Rectangle 4">
            <a:extLst>
              <a:ext uri="{FF2B5EF4-FFF2-40B4-BE49-F238E27FC236}">
                <a16:creationId xmlns="" xmlns:a16="http://schemas.microsoft.com/office/drawing/2014/main" id="{A30AD2D4-2BAB-4A3C-AAE3-46B16325F67B}"/>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 xmlns:a16="http://schemas.microsoft.com/office/drawing/2014/main" id="{2DCF8446-A1F8-4976-BA7E-B41E51105A2C}"/>
              </a:ext>
            </a:extLst>
          </p:cNvPr>
          <p:cNvGraphicFramePr>
            <a:graphicFrameLocks noChangeAspect="1"/>
          </p:cNvGraphicFramePr>
          <p:nvPr>
            <p:extLst>
              <p:ext uri="{D42A27DB-BD31-4B8C-83A1-F6EECF244321}">
                <p14:modId xmlns:p14="http://schemas.microsoft.com/office/powerpoint/2010/main" val="1307060094"/>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8456" name="Bitmap Image" r:id="rId6" imgW="1867161" imgH="1142857" progId="Paint.Picture">
                  <p:embed/>
                </p:oleObj>
              </mc:Choice>
              <mc:Fallback>
                <p:oleObj name="Bitmap Image" r:id="rId6" imgW="1867161" imgH="1142857" progId="Paint.Picture">
                  <p:embed/>
                  <p:pic>
                    <p:nvPicPr>
                      <p:cNvPr id="13" name="Object 12">
                        <a:extLst>
                          <a:ext uri="{FF2B5EF4-FFF2-40B4-BE49-F238E27FC236}">
                            <a16:creationId xmlns="" xmlns:a16="http://schemas.microsoft.com/office/drawing/2014/main" id="{3C2CD125-58CA-45A2-A1DF-5C062239EB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5" name="Slide Number Placeholder 2">
            <a:extLst>
              <a:ext uri="{FF2B5EF4-FFF2-40B4-BE49-F238E27FC236}">
                <a16:creationId xmlns="" xmlns:a16="http://schemas.microsoft.com/office/drawing/2014/main" id="{C8C43583-EF16-45D3-B2AD-E88CBA9E14E9}"/>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14</a:t>
            </a:fld>
            <a:endParaRPr lang="en-US" b="1"/>
          </a:p>
        </p:txBody>
      </p:sp>
      <p:sp>
        <p:nvSpPr>
          <p:cNvPr id="16" name="Rectangle 15">
            <a:extLst>
              <a:ext uri="{FF2B5EF4-FFF2-40B4-BE49-F238E27FC236}">
                <a16:creationId xmlns="" xmlns:a16="http://schemas.microsoft.com/office/drawing/2014/main" id="{86AA71EE-EEE5-4E6D-96DC-FA76FBF5215D}"/>
              </a:ext>
            </a:extLst>
          </p:cNvPr>
          <p:cNvSpPr/>
          <p:nvPr/>
        </p:nvSpPr>
        <p:spPr>
          <a:xfrm>
            <a:off x="4038600" y="2920301"/>
            <a:ext cx="7046310"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	THANK YOU</a:t>
            </a:r>
          </a:p>
        </p:txBody>
      </p:sp>
    </p:spTree>
    <p:extLst>
      <p:ext uri="{BB962C8B-B14F-4D97-AF65-F5344CB8AC3E}">
        <p14:creationId xmlns:p14="http://schemas.microsoft.com/office/powerpoint/2010/main" val="364599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E849E2F-3058-4C3E-BD03-A282AE6C1FCE}"/>
              </a:ext>
            </a:extLst>
          </p:cNvPr>
          <p:cNvSpPr>
            <a:spLocks noGrp="1"/>
          </p:cNvSpPr>
          <p:nvPr>
            <p:ph type="sldNum" sz="quarter" idx="12"/>
          </p:nvPr>
        </p:nvSpPr>
        <p:spPr/>
        <p:txBody>
          <a:bodyPr/>
          <a:lstStyle/>
          <a:p>
            <a:fld id="{4569C03D-BBD4-4884-9494-55A5BF457B97}" type="slidenum">
              <a:rPr lang="en-US" smtClean="0"/>
              <a:t>2</a:t>
            </a:fld>
            <a:endParaRPr lang="en-US" dirty="0"/>
          </a:p>
        </p:txBody>
      </p:sp>
      <p:sp>
        <p:nvSpPr>
          <p:cNvPr id="6" name="Footer Placeholder 1">
            <a:extLst>
              <a:ext uri="{FF2B5EF4-FFF2-40B4-BE49-F238E27FC236}">
                <a16:creationId xmlns="" xmlns:a16="http://schemas.microsoft.com/office/drawing/2014/main" id="{2492A2F3-E1F9-4491-A70D-4F64900BA42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7" name="Slide Number Placeholder 2">
            <a:extLst>
              <a:ext uri="{FF2B5EF4-FFF2-40B4-BE49-F238E27FC236}">
                <a16:creationId xmlns="" xmlns:a16="http://schemas.microsoft.com/office/drawing/2014/main" id="{94E7CAE8-5DAC-4BB2-BB96-A57F6378164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2</a:t>
            </a:fld>
            <a:endParaRPr lang="en-US"/>
          </a:p>
        </p:txBody>
      </p:sp>
      <p:sp>
        <p:nvSpPr>
          <p:cNvPr id="9" name="Slide Number Placeholder 2">
            <a:extLst>
              <a:ext uri="{FF2B5EF4-FFF2-40B4-BE49-F238E27FC236}">
                <a16:creationId xmlns="" xmlns:a16="http://schemas.microsoft.com/office/drawing/2014/main" id="{93356992-8356-4E7A-968A-38057107A1F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2</a:t>
            </a:fld>
            <a:endParaRPr lang="en-US"/>
          </a:p>
        </p:txBody>
      </p:sp>
      <p:cxnSp>
        <p:nvCxnSpPr>
          <p:cNvPr id="10" name="Straight Connector 9">
            <a:extLst>
              <a:ext uri="{FF2B5EF4-FFF2-40B4-BE49-F238E27FC236}">
                <a16:creationId xmlns="" xmlns:a16="http://schemas.microsoft.com/office/drawing/2014/main" id="{36B3029E-2D7F-4F25-A674-F5D545EA5697}"/>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 xmlns:a16="http://schemas.microsoft.com/office/drawing/2014/main" id="{6077A7DA-18D2-4B6C-81D6-F249E31683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45677"/>
            <a:ext cx="1596461" cy="1126492"/>
          </a:xfrm>
          <a:prstGeom prst="rect">
            <a:avLst/>
          </a:prstGeom>
        </p:spPr>
      </p:pic>
      <p:pic>
        <p:nvPicPr>
          <p:cNvPr id="12" name="Picture 11">
            <a:extLst>
              <a:ext uri="{FF2B5EF4-FFF2-40B4-BE49-F238E27FC236}">
                <a16:creationId xmlns="" xmlns:a16="http://schemas.microsoft.com/office/drawing/2014/main" id="{95D7A526-FD3E-441A-91D5-FCC5EA5CA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3" name="Straight Connector 12">
            <a:extLst>
              <a:ext uri="{FF2B5EF4-FFF2-40B4-BE49-F238E27FC236}">
                <a16:creationId xmlns="" xmlns:a16="http://schemas.microsoft.com/office/drawing/2014/main" id="{531E92CE-005D-4814-B525-D8BD1C1AE0D5}"/>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 xmlns:a16="http://schemas.microsoft.com/office/drawing/2014/main" id="{7BC678CA-42E3-4C98-8BF2-3B45E3CB5170}"/>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5" name="Rectangle 4">
            <a:extLst>
              <a:ext uri="{FF2B5EF4-FFF2-40B4-BE49-F238E27FC236}">
                <a16:creationId xmlns="" xmlns:a16="http://schemas.microsoft.com/office/drawing/2014/main" id="{CBDA5564-FD85-472B-9774-52E504F6645C}"/>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 xmlns:a16="http://schemas.microsoft.com/office/drawing/2014/main" id="{4A6BC244-AB94-4C75-A3C5-0417AB35F963}"/>
              </a:ext>
            </a:extLst>
          </p:cNvPr>
          <p:cNvGraphicFramePr>
            <a:graphicFrameLocks noChangeAspect="1"/>
          </p:cNvGraphicFramePr>
          <p:nvPr>
            <p:extLst>
              <p:ext uri="{D42A27DB-BD31-4B8C-83A1-F6EECF244321}">
                <p14:modId xmlns:p14="http://schemas.microsoft.com/office/powerpoint/2010/main" val="1307060094"/>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9479" name="Bitmap Image" r:id="rId6" imgW="1867161" imgH="1142857" progId="Paint.Picture">
                  <p:embed/>
                </p:oleObj>
              </mc:Choice>
              <mc:Fallback>
                <p:oleObj name="Bitmap Image" r:id="rId6" imgW="1867161" imgH="1142857" progId="Paint.Picture">
                  <p:embed/>
                  <p:pic>
                    <p:nvPicPr>
                      <p:cNvPr id="13" name="Object 12">
                        <a:extLst>
                          <a:ext uri="{FF2B5EF4-FFF2-40B4-BE49-F238E27FC236}">
                            <a16:creationId xmlns="" xmlns:a16="http://schemas.microsoft.com/office/drawing/2014/main" id="{3C2CD125-58CA-45A2-A1DF-5C062239EB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7" name="Slide Number Placeholder 2">
            <a:extLst>
              <a:ext uri="{FF2B5EF4-FFF2-40B4-BE49-F238E27FC236}">
                <a16:creationId xmlns="" xmlns:a16="http://schemas.microsoft.com/office/drawing/2014/main" id="{5D3E5B73-E4B8-45A0-938F-DABA4824A6FB}"/>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2</a:t>
            </a:fld>
            <a:endParaRPr lang="en-US" b="1"/>
          </a:p>
        </p:txBody>
      </p:sp>
      <p:sp>
        <p:nvSpPr>
          <p:cNvPr id="18" name="Rectangle 17">
            <a:extLst>
              <a:ext uri="{FF2B5EF4-FFF2-40B4-BE49-F238E27FC236}">
                <a16:creationId xmlns="" xmlns:a16="http://schemas.microsoft.com/office/drawing/2014/main" id="{7A70798C-2652-4C5E-A2C8-9F0F26A09873}"/>
              </a:ext>
            </a:extLst>
          </p:cNvPr>
          <p:cNvSpPr/>
          <p:nvPr/>
        </p:nvSpPr>
        <p:spPr>
          <a:xfrm>
            <a:off x="2586097" y="264423"/>
            <a:ext cx="7046310"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		CONTENTS</a:t>
            </a:r>
          </a:p>
        </p:txBody>
      </p:sp>
      <p:sp>
        <p:nvSpPr>
          <p:cNvPr id="19" name="Rectangle 18">
            <a:extLst>
              <a:ext uri="{FF2B5EF4-FFF2-40B4-BE49-F238E27FC236}">
                <a16:creationId xmlns="" xmlns:a16="http://schemas.microsoft.com/office/drawing/2014/main" id="{CAF56117-6902-44A0-B22B-3F235E2A7960}"/>
              </a:ext>
            </a:extLst>
          </p:cNvPr>
          <p:cNvSpPr/>
          <p:nvPr/>
        </p:nvSpPr>
        <p:spPr>
          <a:xfrm>
            <a:off x="1995055" y="1584433"/>
            <a:ext cx="9358745" cy="3785652"/>
          </a:xfrm>
          <a:prstGeom prst="rect">
            <a:avLst/>
          </a:prstGeom>
        </p:spPr>
        <p:txBody>
          <a:bodyPr wrap="square">
            <a:spAutoFit/>
          </a:bodyPr>
          <a:lstStyle/>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Problem Statement</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Objectives</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Implementation</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Result</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Significance</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Conclusion</a:t>
            </a:r>
          </a:p>
          <a:p>
            <a:pPr marL="457200" lvl="0" indent="-457200">
              <a:spcBef>
                <a:spcPts val="600"/>
              </a:spcBef>
              <a:buSzPct val="100000"/>
              <a:buFont typeface="Wingdings" panose="05000000000000000000" pitchFamily="2" charset="2"/>
              <a:buChar char="Ø"/>
            </a:pPr>
            <a:r>
              <a:rPr lang="en-IN" sz="30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87978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6080" y="19398"/>
            <a:ext cx="1596461" cy="11264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9" name="Straight Connector 8"/>
          <p:cNvCxnSpPr/>
          <p:nvPr/>
        </p:nvCxnSpPr>
        <p:spPr>
          <a:xfrm flipV="1">
            <a:off x="402879" y="1208326"/>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rotWithShape="1">
          <a:blip r:embed="rId6">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5" name="Rectangle 4"/>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590958908"/>
              </p:ext>
            </p:extLst>
          </p:nvPr>
        </p:nvGraphicFramePr>
        <p:xfrm>
          <a:off x="9511766" y="5968992"/>
          <a:ext cx="2390775" cy="889008"/>
        </p:xfrm>
        <a:graphic>
          <a:graphicData uri="http://schemas.openxmlformats.org/presentationml/2006/ole">
            <mc:AlternateContent xmlns:mc="http://schemas.openxmlformats.org/markup-compatibility/2006">
              <mc:Choice xmlns:v="urn:schemas-microsoft-com:vml" Requires="v">
                <p:oleObj spid="_x0000_s2093" name="Bitmap Image" r:id="rId7" imgW="1867161" imgH="1142857" progId="Paint.Picture">
                  <p:embed/>
                </p:oleObj>
              </mc:Choice>
              <mc:Fallback>
                <p:oleObj name="Bitmap Image" r:id="rId7" imgW="1867161" imgH="1142857"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1766" y="5968992"/>
                        <a:ext cx="2390775" cy="889008"/>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r>
              <a:rPr lang="en-US" sz="1400" b="1"/>
              <a:t>Third National RSC 2018 (20-22 December, 2018)</a:t>
            </a:r>
            <a:endParaRPr lang="en-US" sz="1400" b="1" dirty="0"/>
          </a:p>
        </p:txBody>
      </p:sp>
      <p:sp>
        <p:nvSpPr>
          <p:cNvPr id="3" name="Slide Number Placeholder 2"/>
          <p:cNvSpPr>
            <a:spLocks noGrp="1"/>
          </p:cNvSpPr>
          <p:nvPr>
            <p:ph type="sldNum" sz="quarter" idx="12"/>
          </p:nvPr>
        </p:nvSpPr>
        <p:spPr/>
        <p:txBody>
          <a:bodyPr/>
          <a:lstStyle/>
          <a:p>
            <a:fld id="{4569C03D-BBD4-4884-9494-55A5BF457B97}" type="slidenum">
              <a:rPr lang="en-US" b="1" smtClean="0"/>
              <a:t>3</a:t>
            </a:fld>
            <a:endParaRPr lang="en-US" b="1"/>
          </a:p>
        </p:txBody>
      </p:sp>
      <p:sp>
        <p:nvSpPr>
          <p:cNvPr id="13" name="Rectangle 2"/>
          <p:cNvSpPr txBox="1">
            <a:spLocks noChangeArrowheads="1"/>
          </p:cNvSpPr>
          <p:nvPr/>
        </p:nvSpPr>
        <p:spPr bwMode="auto">
          <a:xfrm>
            <a:off x="1335859" y="329198"/>
            <a:ext cx="9372600" cy="68103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PROBLEM STATEMENT</a:t>
            </a:r>
          </a:p>
        </p:txBody>
      </p:sp>
      <p:sp>
        <p:nvSpPr>
          <p:cNvPr id="14" name="Rectangle 3"/>
          <p:cNvSpPr txBox="1">
            <a:spLocks noChangeArrowheads="1"/>
          </p:cNvSpPr>
          <p:nvPr/>
        </p:nvSpPr>
        <p:spPr>
          <a:xfrm>
            <a:off x="1885827" y="1642352"/>
            <a:ext cx="9231745" cy="35264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mbria" panose="02040503050406030204" pitchFamily="18" charset="0"/>
                <a:ea typeface="Cambria" panose="02040503050406030204" pitchFamily="18" charset="0"/>
                <a:cs typeface="Times New Roman" panose="02020603050405020304" pitchFamily="18" charset="0"/>
              </a:rPr>
              <a:t>Transportation by road is one of the major factors that have been affecting the commercial development of our country. With the increasing vehicular population and their movement on the roads, accidents are also steadily increasing. It has become a nightmare for the authorities to prevent or reduce such fatal accidents on the road and all their efforts are in vain</a:t>
            </a:r>
            <a:r>
              <a:rPr lang="en-US" sz="3200" dirty="0">
                <a:latin typeface="Cambria" panose="02040503050406030204" pitchFamily="18" charset="0"/>
                <a:ea typeface="Cambria" panose="02040503050406030204" pitchFamily="18" charset="0"/>
              </a:rPr>
              <a:t>.</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756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AB4533B5-99C0-48F8-B1C3-2002D6DE7567}"/>
              </a:ext>
            </a:extLst>
          </p:cNvPr>
          <p:cNvSpPr>
            <a:spLocks noGrp="1"/>
          </p:cNvSpPr>
          <p:nvPr>
            <p:ph type="ftr" sz="quarter" idx="11"/>
          </p:nvPr>
        </p:nvSpPr>
        <p:spPr/>
        <p:txBody>
          <a:bodyPr/>
          <a:lstStyle/>
          <a:p>
            <a:r>
              <a:rPr lang="en-US"/>
              <a:t>Third National RSC 2018 (20-22 December, 2018)</a:t>
            </a:r>
          </a:p>
        </p:txBody>
      </p:sp>
      <p:sp>
        <p:nvSpPr>
          <p:cNvPr id="5" name="Slide Number Placeholder 4">
            <a:extLst>
              <a:ext uri="{FF2B5EF4-FFF2-40B4-BE49-F238E27FC236}">
                <a16:creationId xmlns="" xmlns:a16="http://schemas.microsoft.com/office/drawing/2014/main" id="{8EF53B36-2DC6-4862-A10E-0E6C945F06A2}"/>
              </a:ext>
            </a:extLst>
          </p:cNvPr>
          <p:cNvSpPr>
            <a:spLocks noGrp="1"/>
          </p:cNvSpPr>
          <p:nvPr>
            <p:ph type="sldNum" sz="quarter" idx="12"/>
          </p:nvPr>
        </p:nvSpPr>
        <p:spPr/>
        <p:txBody>
          <a:bodyPr/>
          <a:lstStyle/>
          <a:p>
            <a:fld id="{4569C03D-BBD4-4884-9494-55A5BF457B97}" type="slidenum">
              <a:rPr lang="en-US" smtClean="0"/>
              <a:t>4</a:t>
            </a:fld>
            <a:endParaRPr lang="en-US" dirty="0"/>
          </a:p>
        </p:txBody>
      </p:sp>
      <p:cxnSp>
        <p:nvCxnSpPr>
          <p:cNvPr id="6" name="Straight Connector 5">
            <a:extLst>
              <a:ext uri="{FF2B5EF4-FFF2-40B4-BE49-F238E27FC236}">
                <a16:creationId xmlns="" xmlns:a16="http://schemas.microsoft.com/office/drawing/2014/main" id="{E3AAF875-A470-4B9F-A798-254BB26377FA}"/>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 xmlns:a16="http://schemas.microsoft.com/office/drawing/2014/main" id="{7D6310BB-CC93-44FE-AB8C-CBE95E052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6080" y="37703"/>
            <a:ext cx="1596461" cy="1126492"/>
          </a:xfrm>
          <a:prstGeom prst="rect">
            <a:avLst/>
          </a:prstGeom>
        </p:spPr>
      </p:pic>
      <p:pic>
        <p:nvPicPr>
          <p:cNvPr id="8" name="Picture 7">
            <a:extLst>
              <a:ext uri="{FF2B5EF4-FFF2-40B4-BE49-F238E27FC236}">
                <a16:creationId xmlns="" xmlns:a16="http://schemas.microsoft.com/office/drawing/2014/main" id="{1C888FDA-FEDF-4556-A5FC-75AD214C5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9" name="Straight Connector 8">
            <a:extLst>
              <a:ext uri="{FF2B5EF4-FFF2-40B4-BE49-F238E27FC236}">
                <a16:creationId xmlns="" xmlns:a16="http://schemas.microsoft.com/office/drawing/2014/main" id="{C2401B86-A165-4D9A-BB44-E239A12B259C}"/>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95F4A3AD-A748-4B58-A437-BC770195480C}"/>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1" name="Rectangle 4">
            <a:extLst>
              <a:ext uri="{FF2B5EF4-FFF2-40B4-BE49-F238E27FC236}">
                <a16:creationId xmlns="" xmlns:a16="http://schemas.microsoft.com/office/drawing/2014/main" id="{25DA56FC-525A-4D2C-A6FD-57347F4B771C}"/>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 xmlns:a16="http://schemas.microsoft.com/office/drawing/2014/main" id="{9B9753C7-7C90-4BE1-95FE-9EFC82EE3139}"/>
              </a:ext>
            </a:extLst>
          </p:cNvPr>
          <p:cNvGraphicFramePr>
            <a:graphicFrameLocks noChangeAspect="1"/>
          </p:cNvGraphicFramePr>
          <p:nvPr>
            <p:extLst>
              <p:ext uri="{D42A27DB-BD31-4B8C-83A1-F6EECF244321}">
                <p14:modId xmlns:p14="http://schemas.microsoft.com/office/powerpoint/2010/main" val="131757234"/>
              </p:ext>
            </p:extLst>
          </p:nvPr>
        </p:nvGraphicFramePr>
        <p:xfrm>
          <a:off x="9511766" y="5968992"/>
          <a:ext cx="2390775" cy="889008"/>
        </p:xfrm>
        <a:graphic>
          <a:graphicData uri="http://schemas.openxmlformats.org/presentationml/2006/ole">
            <mc:AlternateContent xmlns:mc="http://schemas.openxmlformats.org/markup-compatibility/2006">
              <mc:Choice xmlns:v="urn:schemas-microsoft-com:vml" Requires="v">
                <p:oleObj spid="_x0000_s9239" name="Bitmap Image" r:id="rId6" imgW="1867161" imgH="1142857" progId="Paint.Picture">
                  <p:embed/>
                </p:oleObj>
              </mc:Choice>
              <mc:Fallback>
                <p:oleObj name="Bitmap Image" r:id="rId6" imgW="1867161" imgH="1142857" progId="Paint.Picture">
                  <p:embed/>
                  <p:pic>
                    <p:nvPicPr>
                      <p:cNvPr id="1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1766" y="5968992"/>
                        <a:ext cx="2390775" cy="889008"/>
                      </a:xfrm>
                      <a:prstGeom prst="rect">
                        <a:avLst/>
                      </a:prstGeom>
                      <a:noFill/>
                    </p:spPr>
                  </p:pic>
                </p:oleObj>
              </mc:Fallback>
            </mc:AlternateContent>
          </a:graphicData>
        </a:graphic>
      </p:graphicFrame>
      <p:sp>
        <p:nvSpPr>
          <p:cNvPr id="14" name="Slide Number Placeholder 2">
            <a:extLst>
              <a:ext uri="{FF2B5EF4-FFF2-40B4-BE49-F238E27FC236}">
                <a16:creationId xmlns="" xmlns:a16="http://schemas.microsoft.com/office/drawing/2014/main" id="{3F0B29B1-CF5D-4840-8313-9FEB45128258}"/>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4</a:t>
            </a:fld>
            <a:endParaRPr lang="en-US" b="1"/>
          </a:p>
        </p:txBody>
      </p:sp>
      <p:sp>
        <p:nvSpPr>
          <p:cNvPr id="15" name="Rectangle 1026">
            <a:extLst>
              <a:ext uri="{FF2B5EF4-FFF2-40B4-BE49-F238E27FC236}">
                <a16:creationId xmlns="" xmlns:a16="http://schemas.microsoft.com/office/drawing/2014/main" id="{3A405946-0B2F-48EF-9163-8FC7BCD38E51}"/>
              </a:ext>
            </a:extLst>
          </p:cNvPr>
          <p:cNvSpPr txBox="1">
            <a:spLocks noChangeArrowheads="1"/>
          </p:cNvSpPr>
          <p:nvPr/>
        </p:nvSpPr>
        <p:spPr bwMode="auto">
          <a:xfrm>
            <a:off x="1748118" y="304800"/>
            <a:ext cx="8135470" cy="62589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latin typeface="Arial" panose="020B0604020202020204" pitchFamily="34" charset="0"/>
                <a:cs typeface="Arial" panose="020B0604020202020204" pitchFamily="34" charset="0"/>
              </a:rPr>
              <a:t>  OBJECTIVES</a:t>
            </a:r>
            <a:endParaRPr lang="en-US" sz="4000" dirty="0">
              <a:latin typeface="Arial" panose="020B0604020202020204" pitchFamily="34" charset="0"/>
              <a:cs typeface="Arial" panose="020B0604020202020204" pitchFamily="34" charset="0"/>
            </a:endParaRPr>
          </a:p>
        </p:txBody>
      </p:sp>
      <p:sp>
        <p:nvSpPr>
          <p:cNvPr id="16" name="Rectangle 1027">
            <a:extLst>
              <a:ext uri="{FF2B5EF4-FFF2-40B4-BE49-F238E27FC236}">
                <a16:creationId xmlns="" xmlns:a16="http://schemas.microsoft.com/office/drawing/2014/main" id="{D18EF40A-2639-4822-82B8-3E0416A9E5A2}"/>
              </a:ext>
            </a:extLst>
          </p:cNvPr>
          <p:cNvSpPr txBox="1">
            <a:spLocks noChangeArrowheads="1"/>
          </p:cNvSpPr>
          <p:nvPr/>
        </p:nvSpPr>
        <p:spPr>
          <a:xfrm>
            <a:off x="1645031" y="1732608"/>
            <a:ext cx="9859783" cy="3750265"/>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lumMod val="50000"/>
                </a:schemeClr>
              </a:buClr>
              <a:buFont typeface="Wingdings" panose="05000000000000000000" pitchFamily="2" charset="2"/>
              <a:buChar char="Ø"/>
            </a:pPr>
            <a:r>
              <a:rPr lang="en-IN" sz="2800" dirty="0">
                <a:latin typeface="Georgia" panose="02040502050405020303" pitchFamily="18" charset="0"/>
              </a:rPr>
              <a:t>To Make a Fully Functional System, capable of detecting whether a driver is rash or not.</a:t>
            </a:r>
          </a:p>
          <a:p>
            <a:pPr>
              <a:buClr>
                <a:schemeClr val="tx1">
                  <a:lumMod val="50000"/>
                </a:schemeClr>
              </a:buClr>
              <a:buFont typeface="Wingdings" panose="05000000000000000000" pitchFamily="2" charset="2"/>
              <a:buChar char="Ø"/>
            </a:pPr>
            <a:r>
              <a:rPr lang="en-IN" sz="2800" dirty="0">
                <a:latin typeface="Georgia" panose="02040502050405020303" pitchFamily="18" charset="0"/>
              </a:rPr>
              <a:t>To help the owners of the vehicles &amp; the government as well and make them, aware of such bad drivers.</a:t>
            </a:r>
          </a:p>
        </p:txBody>
      </p:sp>
    </p:spTree>
    <p:extLst>
      <p:ext uri="{BB962C8B-B14F-4D97-AF65-F5344CB8AC3E}">
        <p14:creationId xmlns:p14="http://schemas.microsoft.com/office/powerpoint/2010/main" val="269811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82C30554-3D0E-4F9A-9678-44A2C4880577}"/>
              </a:ext>
            </a:extLst>
          </p:cNvPr>
          <p:cNvSpPr>
            <a:spLocks noGrp="1"/>
          </p:cNvSpPr>
          <p:nvPr>
            <p:ph type="ftr" sz="quarter" idx="11"/>
          </p:nvPr>
        </p:nvSpPr>
        <p:spPr/>
        <p:txBody>
          <a:bodyPr/>
          <a:lstStyle/>
          <a:p>
            <a:r>
              <a:rPr lang="en-US"/>
              <a:t>Third National RSC 2018 (20-22 December, 2018)</a:t>
            </a:r>
          </a:p>
        </p:txBody>
      </p:sp>
      <p:sp>
        <p:nvSpPr>
          <p:cNvPr id="5" name="Slide Number Placeholder 4">
            <a:extLst>
              <a:ext uri="{FF2B5EF4-FFF2-40B4-BE49-F238E27FC236}">
                <a16:creationId xmlns="" xmlns:a16="http://schemas.microsoft.com/office/drawing/2014/main" id="{C95E860D-44C6-4688-9B8E-C36905419E76}"/>
              </a:ext>
            </a:extLst>
          </p:cNvPr>
          <p:cNvSpPr>
            <a:spLocks noGrp="1"/>
          </p:cNvSpPr>
          <p:nvPr>
            <p:ph type="sldNum" sz="quarter" idx="12"/>
          </p:nvPr>
        </p:nvSpPr>
        <p:spPr/>
        <p:txBody>
          <a:bodyPr/>
          <a:lstStyle/>
          <a:p>
            <a:fld id="{4569C03D-BBD4-4884-9494-55A5BF457B97}" type="slidenum">
              <a:rPr lang="en-US" smtClean="0"/>
              <a:t>5</a:t>
            </a:fld>
            <a:endParaRPr lang="en-US" dirty="0"/>
          </a:p>
        </p:txBody>
      </p:sp>
      <p:sp>
        <p:nvSpPr>
          <p:cNvPr id="6" name="Footer Placeholder 3">
            <a:extLst>
              <a:ext uri="{FF2B5EF4-FFF2-40B4-BE49-F238E27FC236}">
                <a16:creationId xmlns="" xmlns:a16="http://schemas.microsoft.com/office/drawing/2014/main" id="{FD30A146-C27E-4F09-8360-6B126D70AAE7}"/>
              </a:ext>
            </a:extLst>
          </p:cNvPr>
          <p:cNvSpPr txBox="1">
            <a:spLocks/>
          </p:cNvSpPr>
          <p:nvPr/>
        </p:nvSpPr>
        <p:spPr>
          <a:xfrm>
            <a:off x="4038600" y="6356350"/>
            <a:ext cx="411480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7" name="Slide Number Placeholder 4">
            <a:extLst>
              <a:ext uri="{FF2B5EF4-FFF2-40B4-BE49-F238E27FC236}">
                <a16:creationId xmlns="" xmlns:a16="http://schemas.microsoft.com/office/drawing/2014/main" id="{5BCD034E-CA2A-4EB2-B00E-AD612909DF4A}"/>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5</a:t>
            </a:fld>
            <a:endParaRPr lang="en-US" dirty="0"/>
          </a:p>
        </p:txBody>
      </p:sp>
      <p:cxnSp>
        <p:nvCxnSpPr>
          <p:cNvPr id="8" name="Straight Connector 7">
            <a:extLst>
              <a:ext uri="{FF2B5EF4-FFF2-40B4-BE49-F238E27FC236}">
                <a16:creationId xmlns="" xmlns:a16="http://schemas.microsoft.com/office/drawing/2014/main" id="{591F277F-3777-4DDA-891F-CD5E9CDE80BC}"/>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 xmlns:a16="http://schemas.microsoft.com/office/drawing/2014/main" id="{A65A6CD2-E7DE-41C2-BD95-8BDEBA1FE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6080" y="37703"/>
            <a:ext cx="1596461" cy="1126492"/>
          </a:xfrm>
          <a:prstGeom prst="rect">
            <a:avLst/>
          </a:prstGeom>
        </p:spPr>
      </p:pic>
      <p:pic>
        <p:nvPicPr>
          <p:cNvPr id="10" name="Picture 9">
            <a:extLst>
              <a:ext uri="{FF2B5EF4-FFF2-40B4-BE49-F238E27FC236}">
                <a16:creationId xmlns="" xmlns:a16="http://schemas.microsoft.com/office/drawing/2014/main" id="{BAD8A150-2ACB-4101-BE61-3C7636666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1" name="Straight Connector 10">
            <a:extLst>
              <a:ext uri="{FF2B5EF4-FFF2-40B4-BE49-F238E27FC236}">
                <a16:creationId xmlns="" xmlns:a16="http://schemas.microsoft.com/office/drawing/2014/main" id="{4C54C344-236C-403A-87D7-3D55FB3D27A6}"/>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ABEEBCDA-A42C-4F25-A750-7A9DABCBB1FD}"/>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3" name="Rectangle 4">
            <a:extLst>
              <a:ext uri="{FF2B5EF4-FFF2-40B4-BE49-F238E27FC236}">
                <a16:creationId xmlns="" xmlns:a16="http://schemas.microsoft.com/office/drawing/2014/main" id="{C2B2B2A6-AB86-437D-9F90-08ED3144C3AD}"/>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 xmlns:a16="http://schemas.microsoft.com/office/drawing/2014/main" id="{E33A318B-EB53-417D-859C-20A0434A4530}"/>
              </a:ext>
            </a:extLst>
          </p:cNvPr>
          <p:cNvGraphicFramePr>
            <a:graphicFrameLocks noChangeAspect="1"/>
          </p:cNvGraphicFramePr>
          <p:nvPr>
            <p:extLst>
              <p:ext uri="{D42A27DB-BD31-4B8C-83A1-F6EECF244321}">
                <p14:modId xmlns:p14="http://schemas.microsoft.com/office/powerpoint/2010/main" val="11339310"/>
              </p:ext>
            </p:extLst>
          </p:nvPr>
        </p:nvGraphicFramePr>
        <p:xfrm>
          <a:off x="9511766" y="5968992"/>
          <a:ext cx="2390775" cy="889008"/>
        </p:xfrm>
        <a:graphic>
          <a:graphicData uri="http://schemas.openxmlformats.org/presentationml/2006/ole">
            <mc:AlternateContent xmlns:mc="http://schemas.openxmlformats.org/markup-compatibility/2006">
              <mc:Choice xmlns:v="urn:schemas-microsoft-com:vml" Requires="v">
                <p:oleObj spid="_x0000_s20496" name="Bitmap Image" r:id="rId6" imgW="1867161" imgH="1142857" progId="Paint.Picture">
                  <p:embed/>
                </p:oleObj>
              </mc:Choice>
              <mc:Fallback>
                <p:oleObj name="Bitmap Image" r:id="rId6" imgW="1867161" imgH="1142857" progId="Paint.Picture">
                  <p:embed/>
                  <p:pic>
                    <p:nvPicPr>
                      <p:cNvPr id="12" name="Object 11">
                        <a:extLst>
                          <a:ext uri="{FF2B5EF4-FFF2-40B4-BE49-F238E27FC236}">
                            <a16:creationId xmlns="" xmlns:a16="http://schemas.microsoft.com/office/drawing/2014/main" id="{9B9753C7-7C90-4BE1-95FE-9EFC82EE31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1766" y="5968992"/>
                        <a:ext cx="2390775" cy="889008"/>
                      </a:xfrm>
                      <a:prstGeom prst="rect">
                        <a:avLst/>
                      </a:prstGeom>
                      <a:noFill/>
                    </p:spPr>
                  </p:pic>
                </p:oleObj>
              </mc:Fallback>
            </mc:AlternateContent>
          </a:graphicData>
        </a:graphic>
      </p:graphicFrame>
      <p:sp>
        <p:nvSpPr>
          <p:cNvPr id="15" name="Slide Number Placeholder 2">
            <a:extLst>
              <a:ext uri="{FF2B5EF4-FFF2-40B4-BE49-F238E27FC236}">
                <a16:creationId xmlns="" xmlns:a16="http://schemas.microsoft.com/office/drawing/2014/main" id="{CABCAD42-DFBD-4342-8FF8-7F9DC621BF5C}"/>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5</a:t>
            </a:fld>
            <a:endParaRPr lang="en-US" b="1"/>
          </a:p>
        </p:txBody>
      </p:sp>
      <p:sp>
        <p:nvSpPr>
          <p:cNvPr id="16" name="Rectangle 1026">
            <a:extLst>
              <a:ext uri="{FF2B5EF4-FFF2-40B4-BE49-F238E27FC236}">
                <a16:creationId xmlns="" xmlns:a16="http://schemas.microsoft.com/office/drawing/2014/main" id="{0501D397-BD5E-4C82-B227-93E81DB38F03}"/>
              </a:ext>
            </a:extLst>
          </p:cNvPr>
          <p:cNvSpPr txBox="1">
            <a:spLocks noChangeArrowheads="1"/>
          </p:cNvSpPr>
          <p:nvPr/>
        </p:nvSpPr>
        <p:spPr bwMode="auto">
          <a:xfrm>
            <a:off x="1748118" y="304800"/>
            <a:ext cx="8135470" cy="62589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latin typeface="Arial" panose="020B0604020202020204" pitchFamily="34" charset="0"/>
                <a:cs typeface="Arial" panose="020B0604020202020204" pitchFamily="34" charset="0"/>
              </a:rPr>
              <a:t>  WORK FLOW</a:t>
            </a:r>
            <a:endParaRPr lang="en-US" sz="4000" dirty="0">
              <a:latin typeface="Arial" panose="020B0604020202020204" pitchFamily="34" charset="0"/>
              <a:cs typeface="Arial" panose="020B0604020202020204" pitchFamily="34" charset="0"/>
            </a:endParaRPr>
          </a:p>
        </p:txBody>
      </p:sp>
      <p:pic>
        <p:nvPicPr>
          <p:cNvPr id="34" name="Picture 33"/>
          <p:cNvPicPr>
            <a:picLocks noChangeAspect="1"/>
          </p:cNvPicPr>
          <p:nvPr/>
        </p:nvPicPr>
        <p:blipFill>
          <a:blip r:embed="rId8"/>
          <a:stretch>
            <a:fillRect/>
          </a:stretch>
        </p:blipFill>
        <p:spPr>
          <a:xfrm>
            <a:off x="471900" y="1427162"/>
            <a:ext cx="10897715" cy="4040181"/>
          </a:xfrm>
          <a:prstGeom prst="rect">
            <a:avLst/>
          </a:prstGeom>
        </p:spPr>
      </p:pic>
    </p:spTree>
    <p:extLst>
      <p:ext uri="{BB962C8B-B14F-4D97-AF65-F5344CB8AC3E}">
        <p14:creationId xmlns:p14="http://schemas.microsoft.com/office/powerpoint/2010/main" val="12370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819DBFA6-6E40-47CF-8C8A-853A061C33E8}"/>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490F3224-77DB-4485-9DDD-B4D7862896A3}"/>
              </a:ext>
            </a:extLst>
          </p:cNvPr>
          <p:cNvSpPr>
            <a:spLocks noGrp="1"/>
          </p:cNvSpPr>
          <p:nvPr>
            <p:ph type="sldNum" sz="quarter" idx="12"/>
          </p:nvPr>
        </p:nvSpPr>
        <p:spPr/>
        <p:txBody>
          <a:bodyPr/>
          <a:lstStyle/>
          <a:p>
            <a:fld id="{4569C03D-BBD4-4884-9494-55A5BF457B97}" type="slidenum">
              <a:rPr lang="en-US" smtClean="0"/>
              <a:t>6</a:t>
            </a:fld>
            <a:endParaRPr lang="en-US"/>
          </a:p>
        </p:txBody>
      </p:sp>
      <p:cxnSp>
        <p:nvCxnSpPr>
          <p:cNvPr id="4" name="Straight Connector 3">
            <a:extLst>
              <a:ext uri="{FF2B5EF4-FFF2-40B4-BE49-F238E27FC236}">
                <a16:creationId xmlns="" xmlns:a16="http://schemas.microsoft.com/office/drawing/2014/main" id="{7EA72630-9A15-4677-8EC4-A0EC0257E6D8}"/>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 xmlns:a16="http://schemas.microsoft.com/office/drawing/2014/main" id="{53F31714-0CE3-4EAC-85E4-1963B04B8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291" y="56771"/>
            <a:ext cx="1596461" cy="1126492"/>
          </a:xfrm>
          <a:prstGeom prst="rect">
            <a:avLst/>
          </a:prstGeom>
        </p:spPr>
      </p:pic>
      <p:pic>
        <p:nvPicPr>
          <p:cNvPr id="6" name="Picture 5">
            <a:extLst>
              <a:ext uri="{FF2B5EF4-FFF2-40B4-BE49-F238E27FC236}">
                <a16:creationId xmlns="" xmlns:a16="http://schemas.microsoft.com/office/drawing/2014/main" id="{24928DEB-ED39-4AA1-B29D-47567E1E3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7" name="Straight Connector 6">
            <a:extLst>
              <a:ext uri="{FF2B5EF4-FFF2-40B4-BE49-F238E27FC236}">
                <a16:creationId xmlns="" xmlns:a16="http://schemas.microsoft.com/office/drawing/2014/main" id="{B590D1D5-FC17-41A7-B1EA-B8963B7057EF}"/>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F5768A01-8C09-42F0-BFA0-8288888D91C2}"/>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9" name="Rectangle 4">
            <a:extLst>
              <a:ext uri="{FF2B5EF4-FFF2-40B4-BE49-F238E27FC236}">
                <a16:creationId xmlns="" xmlns:a16="http://schemas.microsoft.com/office/drawing/2014/main" id="{32B45784-2E71-4CAE-A772-0B4EF8B02CD6}"/>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 xmlns:a16="http://schemas.microsoft.com/office/drawing/2014/main" id="{F91571BF-23AE-4520-A657-859A5F41D980}"/>
              </a:ext>
            </a:extLst>
          </p:cNvPr>
          <p:cNvGraphicFramePr>
            <a:graphicFrameLocks noChangeAspect="1"/>
          </p:cNvGraphicFramePr>
          <p:nvPr>
            <p:extLst>
              <p:ext uri="{D42A27DB-BD31-4B8C-83A1-F6EECF244321}">
                <p14:modId xmlns:p14="http://schemas.microsoft.com/office/powerpoint/2010/main" val="412476528"/>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0265" name="Bitmap Image" r:id="rId6" imgW="1867161" imgH="1142857" progId="Paint.Picture">
                  <p:embed/>
                </p:oleObj>
              </mc:Choice>
              <mc:Fallback>
                <p:oleObj name="Bitmap Image" r:id="rId6" imgW="1867161" imgH="1142857" progId="Paint.Picture">
                  <p:embed/>
                  <p:pic>
                    <p:nvPicPr>
                      <p:cNvPr id="1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2" name="Slide Number Placeholder 2">
            <a:extLst>
              <a:ext uri="{FF2B5EF4-FFF2-40B4-BE49-F238E27FC236}">
                <a16:creationId xmlns="" xmlns:a16="http://schemas.microsoft.com/office/drawing/2014/main" id="{F8B3D831-A3CC-4064-8D49-5C2C2F76EC1F}"/>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6</a:t>
            </a:fld>
            <a:endParaRPr lang="en-US" b="1"/>
          </a:p>
        </p:txBody>
      </p:sp>
      <p:sp>
        <p:nvSpPr>
          <p:cNvPr id="14" name="Rectangle 3">
            <a:extLst>
              <a:ext uri="{FF2B5EF4-FFF2-40B4-BE49-F238E27FC236}">
                <a16:creationId xmlns="" xmlns:a16="http://schemas.microsoft.com/office/drawing/2014/main" id="{C6A46781-93B9-4616-985F-D00CFE0E8D2F}"/>
              </a:ext>
            </a:extLst>
          </p:cNvPr>
          <p:cNvSpPr txBox="1">
            <a:spLocks noChangeArrowheads="1"/>
          </p:cNvSpPr>
          <p:nvPr/>
        </p:nvSpPr>
        <p:spPr>
          <a:xfrm>
            <a:off x="4038600" y="2733812"/>
            <a:ext cx="4174375" cy="12278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IMPLEMENTATION </a:t>
            </a:r>
          </a:p>
        </p:txBody>
      </p:sp>
    </p:spTree>
    <p:extLst>
      <p:ext uri="{BB962C8B-B14F-4D97-AF65-F5344CB8AC3E}">
        <p14:creationId xmlns:p14="http://schemas.microsoft.com/office/powerpoint/2010/main" val="263561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2A8E469-0FE8-4A7A-ADB9-8794CECB1B8D}"/>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EFF36473-B10F-4EA2-9870-D8EAECD38F98}"/>
              </a:ext>
            </a:extLst>
          </p:cNvPr>
          <p:cNvSpPr>
            <a:spLocks noGrp="1"/>
          </p:cNvSpPr>
          <p:nvPr>
            <p:ph type="sldNum" sz="quarter" idx="12"/>
          </p:nvPr>
        </p:nvSpPr>
        <p:spPr/>
        <p:txBody>
          <a:bodyPr/>
          <a:lstStyle/>
          <a:p>
            <a:fld id="{4569C03D-BBD4-4884-9494-55A5BF457B97}" type="slidenum">
              <a:rPr lang="en-US" smtClean="0"/>
              <a:t>7</a:t>
            </a:fld>
            <a:endParaRPr lang="en-US"/>
          </a:p>
        </p:txBody>
      </p:sp>
      <p:sp>
        <p:nvSpPr>
          <p:cNvPr id="4" name="Footer Placeholder 1">
            <a:extLst>
              <a:ext uri="{FF2B5EF4-FFF2-40B4-BE49-F238E27FC236}">
                <a16:creationId xmlns="" xmlns:a16="http://schemas.microsoft.com/office/drawing/2014/main" id="{D7F04FFE-206D-497A-B400-8C302D2EA1D2}"/>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5" name="Slide Number Placeholder 2">
            <a:extLst>
              <a:ext uri="{FF2B5EF4-FFF2-40B4-BE49-F238E27FC236}">
                <a16:creationId xmlns="" xmlns:a16="http://schemas.microsoft.com/office/drawing/2014/main" id="{399F345B-A785-4C7F-BF26-B5F1CEE5EF4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7</a:t>
            </a:fld>
            <a:endParaRPr lang="en-US"/>
          </a:p>
        </p:txBody>
      </p:sp>
      <p:cxnSp>
        <p:nvCxnSpPr>
          <p:cNvPr id="6" name="Straight Connector 5">
            <a:extLst>
              <a:ext uri="{FF2B5EF4-FFF2-40B4-BE49-F238E27FC236}">
                <a16:creationId xmlns="" xmlns:a16="http://schemas.microsoft.com/office/drawing/2014/main" id="{47CA1623-590B-4AD8-8B66-69BA176A6956}"/>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 xmlns:a16="http://schemas.microsoft.com/office/drawing/2014/main" id="{63AE324D-6572-4F51-8B35-77E21C0602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50304"/>
            <a:ext cx="1596461" cy="1126492"/>
          </a:xfrm>
          <a:prstGeom prst="rect">
            <a:avLst/>
          </a:prstGeom>
        </p:spPr>
      </p:pic>
      <p:pic>
        <p:nvPicPr>
          <p:cNvPr id="8" name="Picture 7">
            <a:extLst>
              <a:ext uri="{FF2B5EF4-FFF2-40B4-BE49-F238E27FC236}">
                <a16:creationId xmlns="" xmlns:a16="http://schemas.microsoft.com/office/drawing/2014/main" id="{F3C99294-2B85-4A86-8358-9CFF92AB1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9" name="Straight Connector 8">
            <a:extLst>
              <a:ext uri="{FF2B5EF4-FFF2-40B4-BE49-F238E27FC236}">
                <a16:creationId xmlns="" xmlns:a16="http://schemas.microsoft.com/office/drawing/2014/main" id="{194EDBF5-7EDA-420D-A281-5E93BAB12926}"/>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C35598A5-1ACD-4B60-9850-387FA146F0F1}"/>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1" name="Rectangle 4">
            <a:extLst>
              <a:ext uri="{FF2B5EF4-FFF2-40B4-BE49-F238E27FC236}">
                <a16:creationId xmlns="" xmlns:a16="http://schemas.microsoft.com/office/drawing/2014/main" id="{7A23F3E9-D3E1-4F2A-B900-1FB6019736E3}"/>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 xmlns:a16="http://schemas.microsoft.com/office/drawing/2014/main" id="{5E9BF34E-C07A-400D-AA39-F87158C19F3F}"/>
              </a:ext>
            </a:extLst>
          </p:cNvPr>
          <p:cNvGraphicFramePr>
            <a:graphicFrameLocks noChangeAspect="1"/>
          </p:cNvGraphicFramePr>
          <p:nvPr>
            <p:extLst>
              <p:ext uri="{D42A27DB-BD31-4B8C-83A1-F6EECF244321}">
                <p14:modId xmlns:p14="http://schemas.microsoft.com/office/powerpoint/2010/main" val="2971292276"/>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1287"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3" name="Slide Number Placeholder 2">
            <a:extLst>
              <a:ext uri="{FF2B5EF4-FFF2-40B4-BE49-F238E27FC236}">
                <a16:creationId xmlns="" xmlns:a16="http://schemas.microsoft.com/office/drawing/2014/main" id="{5BB5F167-2872-4BED-830F-8D4B86DD5FA3}"/>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7</a:t>
            </a:fld>
            <a:endParaRPr lang="en-US" b="1"/>
          </a:p>
        </p:txBody>
      </p:sp>
      <p:sp>
        <p:nvSpPr>
          <p:cNvPr id="18" name="Rectangle 17">
            <a:extLst>
              <a:ext uri="{FF2B5EF4-FFF2-40B4-BE49-F238E27FC236}">
                <a16:creationId xmlns="" xmlns:a16="http://schemas.microsoft.com/office/drawing/2014/main" id="{BA214C05-8C39-49F7-BF39-0EB931BEA2CA}"/>
              </a:ext>
            </a:extLst>
          </p:cNvPr>
          <p:cNvSpPr/>
          <p:nvPr/>
        </p:nvSpPr>
        <p:spPr>
          <a:xfrm>
            <a:off x="3010619" y="207131"/>
            <a:ext cx="7090913" cy="707886"/>
          </a:xfrm>
          <a:prstGeom prst="rect">
            <a:avLst/>
          </a:prstGeom>
        </p:spPr>
        <p:txBody>
          <a:bodyPr wrap="square">
            <a:spAutoFit/>
          </a:bodyPr>
          <a:lstStyle/>
          <a:p>
            <a:r>
              <a:rPr lang="en-IN" sz="4000" dirty="0">
                <a:latin typeface="Cambria" panose="02040503050406030204" pitchFamily="18" charset="0"/>
                <a:ea typeface="Cambria" panose="02040503050406030204" pitchFamily="18" charset="0"/>
              </a:rPr>
              <a:t>Modules implemented </a:t>
            </a:r>
            <a:endParaRPr lang="en-IN" sz="4000" dirty="0">
              <a:latin typeface="Arial" panose="020B0604020202020204" pitchFamily="34" charset="0"/>
              <a:cs typeface="Arial" panose="020B0604020202020204" pitchFamily="34" charset="0"/>
            </a:endParaRPr>
          </a:p>
        </p:txBody>
      </p:sp>
      <p:sp>
        <p:nvSpPr>
          <p:cNvPr id="19" name="Text Placeholder 2"/>
          <p:cNvSpPr txBox="1">
            <a:spLocks/>
          </p:cNvSpPr>
          <p:nvPr/>
        </p:nvSpPr>
        <p:spPr>
          <a:xfrm>
            <a:off x="1524438" y="1810518"/>
            <a:ext cx="8222100" cy="3793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latin typeface="Cambria" panose="02040503050406030204" pitchFamily="18" charset="0"/>
                <a:ea typeface="Cambria" panose="02040503050406030204" pitchFamily="18" charset="0"/>
              </a:rPr>
              <a:t>1. Configuration of Raspberry Pi and sending data to the server</a:t>
            </a:r>
          </a:p>
          <a:p>
            <a:pPr marL="0" indent="0">
              <a:buFont typeface="Arial" panose="020B0604020202020204" pitchFamily="34" charset="0"/>
              <a:buNone/>
            </a:pPr>
            <a:r>
              <a:rPr lang="en-IN" dirty="0" smtClean="0">
                <a:latin typeface="Cambria" panose="02040503050406030204" pitchFamily="18" charset="0"/>
                <a:ea typeface="Cambria" panose="02040503050406030204" pitchFamily="18" charset="0"/>
              </a:rPr>
              <a:t>2. Processing the data on the server, and</a:t>
            </a:r>
          </a:p>
          <a:p>
            <a:pPr marL="0" indent="0">
              <a:buFont typeface="Arial" panose="020B0604020202020204" pitchFamily="34" charset="0"/>
              <a:buNone/>
            </a:pPr>
            <a:r>
              <a:rPr lang="en-IN" dirty="0" smtClean="0">
                <a:latin typeface="Cambria" panose="02040503050406030204" pitchFamily="18" charset="0"/>
                <a:ea typeface="Cambria" panose="02040503050406030204" pitchFamily="18" charset="0"/>
              </a:rPr>
              <a:t>3. Visualization on an Android App and website ( Whether the driver is Rash 	Driver or not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799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B715DFB2-7902-4419-9B10-3F4122466A3F}"/>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F06C9728-5582-4BD5-BC5B-634066A67CB0}"/>
              </a:ext>
            </a:extLst>
          </p:cNvPr>
          <p:cNvSpPr>
            <a:spLocks noGrp="1"/>
          </p:cNvSpPr>
          <p:nvPr>
            <p:ph type="sldNum" sz="quarter" idx="12"/>
          </p:nvPr>
        </p:nvSpPr>
        <p:spPr/>
        <p:txBody>
          <a:bodyPr/>
          <a:lstStyle/>
          <a:p>
            <a:fld id="{4569C03D-BBD4-4884-9494-55A5BF457B97}" type="slidenum">
              <a:rPr lang="en-US" smtClean="0"/>
              <a:t>8</a:t>
            </a:fld>
            <a:endParaRPr lang="en-US"/>
          </a:p>
        </p:txBody>
      </p:sp>
      <p:sp>
        <p:nvSpPr>
          <p:cNvPr id="5" name="Footer Placeholder 1">
            <a:extLst>
              <a:ext uri="{FF2B5EF4-FFF2-40B4-BE49-F238E27FC236}">
                <a16:creationId xmlns="" xmlns:a16="http://schemas.microsoft.com/office/drawing/2014/main" id="{CC0476EA-9E5B-4AE7-A3EC-3CD0F29B216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6" name="Slide Number Placeholder 2">
            <a:extLst>
              <a:ext uri="{FF2B5EF4-FFF2-40B4-BE49-F238E27FC236}">
                <a16:creationId xmlns="" xmlns:a16="http://schemas.microsoft.com/office/drawing/2014/main" id="{B992EEB9-EC7C-4FF7-846C-31815084D2C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8</a:t>
            </a:fld>
            <a:endParaRPr lang="en-US"/>
          </a:p>
        </p:txBody>
      </p:sp>
      <p:cxnSp>
        <p:nvCxnSpPr>
          <p:cNvPr id="7" name="Straight Connector 6">
            <a:extLst>
              <a:ext uri="{FF2B5EF4-FFF2-40B4-BE49-F238E27FC236}">
                <a16:creationId xmlns="" xmlns:a16="http://schemas.microsoft.com/office/drawing/2014/main" id="{54860451-55BC-4287-9659-C357EC05DF9E}"/>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 xmlns:a16="http://schemas.microsoft.com/office/drawing/2014/main" id="{FDA3DD20-1484-45E8-889F-6DB3600262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9527" y="4015"/>
            <a:ext cx="1596461" cy="1126492"/>
          </a:xfrm>
          <a:prstGeom prst="rect">
            <a:avLst/>
          </a:prstGeom>
        </p:spPr>
      </p:pic>
      <p:pic>
        <p:nvPicPr>
          <p:cNvPr id="9" name="Picture 8">
            <a:extLst>
              <a:ext uri="{FF2B5EF4-FFF2-40B4-BE49-F238E27FC236}">
                <a16:creationId xmlns="" xmlns:a16="http://schemas.microsoft.com/office/drawing/2014/main" id="{45EEE22D-BB72-4708-95A0-564466670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0" name="Straight Connector 9">
            <a:extLst>
              <a:ext uri="{FF2B5EF4-FFF2-40B4-BE49-F238E27FC236}">
                <a16:creationId xmlns="" xmlns:a16="http://schemas.microsoft.com/office/drawing/2014/main" id="{83BAC1B7-4CAD-41BB-8B45-193C2387280D}"/>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47DB6239-6268-43DE-AA98-9CD046A0760A}"/>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2" name="Rectangle 4">
            <a:extLst>
              <a:ext uri="{FF2B5EF4-FFF2-40B4-BE49-F238E27FC236}">
                <a16:creationId xmlns="" xmlns:a16="http://schemas.microsoft.com/office/drawing/2014/main" id="{D80085FE-DB9B-436E-9E29-2F48A885CBFD}"/>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A61356C7-6C16-4286-A2E0-54E17D36872C}"/>
              </a:ext>
            </a:extLst>
          </p:cNvPr>
          <p:cNvGraphicFramePr>
            <a:graphicFrameLocks noChangeAspect="1"/>
          </p:cNvGraphicFramePr>
          <p:nvPr>
            <p:extLst>
              <p:ext uri="{D42A27DB-BD31-4B8C-83A1-F6EECF244321}">
                <p14:modId xmlns:p14="http://schemas.microsoft.com/office/powerpoint/2010/main" val="708706971"/>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2312"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4" name="Slide Number Placeholder 2">
            <a:extLst>
              <a:ext uri="{FF2B5EF4-FFF2-40B4-BE49-F238E27FC236}">
                <a16:creationId xmlns="" xmlns:a16="http://schemas.microsoft.com/office/drawing/2014/main" id="{0C105155-6820-4F81-9E9B-1C0316FED3A5}"/>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8</a:t>
            </a:fld>
            <a:endParaRPr lang="en-US" b="1"/>
          </a:p>
        </p:txBody>
      </p:sp>
      <p:sp>
        <p:nvSpPr>
          <p:cNvPr id="17" name="Rectangle 16">
            <a:extLst>
              <a:ext uri="{FF2B5EF4-FFF2-40B4-BE49-F238E27FC236}">
                <a16:creationId xmlns="" xmlns:a16="http://schemas.microsoft.com/office/drawing/2014/main" id="{8008E823-33A0-4E57-86A8-4B0C9D5A87FF}"/>
              </a:ext>
            </a:extLst>
          </p:cNvPr>
          <p:cNvSpPr/>
          <p:nvPr/>
        </p:nvSpPr>
        <p:spPr>
          <a:xfrm>
            <a:off x="3461275" y="264423"/>
            <a:ext cx="5149325" cy="707886"/>
          </a:xfrm>
          <a:prstGeom prst="rect">
            <a:avLst/>
          </a:prstGeom>
        </p:spPr>
        <p:txBody>
          <a:bodyPr wrap="square">
            <a:spAutoFit/>
          </a:bodyPr>
          <a:lstStyle/>
          <a:p>
            <a:pPr algn="ctr"/>
            <a:r>
              <a:rPr lang="en-IN" sz="4000" dirty="0">
                <a:latin typeface="Arial" panose="020B0604020202020204" pitchFamily="34" charset="0"/>
                <a:cs typeface="Arial" panose="020B0604020202020204" pitchFamily="34" charset="0"/>
              </a:rPr>
              <a:t> </a:t>
            </a:r>
          </a:p>
        </p:txBody>
      </p:sp>
      <p:sp>
        <p:nvSpPr>
          <p:cNvPr id="18" name="Text Placeholder 2"/>
          <p:cNvSpPr txBox="1">
            <a:spLocks/>
          </p:cNvSpPr>
          <p:nvPr/>
        </p:nvSpPr>
        <p:spPr>
          <a:xfrm>
            <a:off x="1187892" y="1137098"/>
            <a:ext cx="8222100" cy="27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lumMod val="50000"/>
                </a:schemeClr>
              </a:buClr>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The Speed Sensor is for measuring the speed and GPS sensor for tracing the location . By this data comparing the speed of the vehicle with threshold speed. </a:t>
            </a:r>
          </a:p>
          <a:p>
            <a:pPr>
              <a:buClr>
                <a:schemeClr val="tx1">
                  <a:lumMod val="50000"/>
                </a:schemeClr>
              </a:buClr>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If speed is greater than the placed threshold speed then taking the location of the vehicle and checking that , is that speed appropriate for that road ?</a:t>
            </a:r>
          </a:p>
          <a:p>
            <a:pPr>
              <a:buClr>
                <a:schemeClr val="tx1">
                  <a:lumMod val="50000"/>
                </a:schemeClr>
              </a:buClr>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If not, and this behaviour continues for the driver, then plotting a graph with the collected data </a:t>
            </a:r>
          </a:p>
          <a:p>
            <a:pPr>
              <a:buClr>
                <a:schemeClr val="tx1">
                  <a:lumMod val="50000"/>
                </a:schemeClr>
              </a:buClr>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Showing the data on the Android app to the Owner or the superior Authority.</a:t>
            </a:r>
            <a:endParaRPr lang="en-IN" dirty="0">
              <a:latin typeface="Cambria" panose="02040503050406030204" pitchFamily="18" charset="0"/>
              <a:ea typeface="Cambria" panose="02040503050406030204" pitchFamily="18" charset="0"/>
            </a:endParaRPr>
          </a:p>
        </p:txBody>
      </p:sp>
      <p:sp>
        <p:nvSpPr>
          <p:cNvPr id="4" name="TextBox 3"/>
          <p:cNvSpPr txBox="1"/>
          <p:nvPr/>
        </p:nvSpPr>
        <p:spPr>
          <a:xfrm>
            <a:off x="3461275" y="286692"/>
            <a:ext cx="4023858" cy="707886"/>
          </a:xfrm>
          <a:prstGeom prst="rect">
            <a:avLst/>
          </a:prstGeom>
          <a:noFill/>
        </p:spPr>
        <p:txBody>
          <a:bodyPr wrap="none" rtlCol="0">
            <a:spAutoFit/>
          </a:bodyPr>
          <a:lstStyle/>
          <a:p>
            <a:r>
              <a:rPr lang="en-IN" sz="4000" dirty="0" smtClean="0"/>
              <a:t>IMPLEMENTATION</a:t>
            </a:r>
            <a:endParaRPr lang="en-IN" sz="4000" dirty="0"/>
          </a:p>
        </p:txBody>
      </p:sp>
    </p:spTree>
    <p:extLst>
      <p:ext uri="{BB962C8B-B14F-4D97-AF65-F5344CB8AC3E}">
        <p14:creationId xmlns:p14="http://schemas.microsoft.com/office/powerpoint/2010/main" val="231993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CB4F2084-E4EA-4CB5-989F-EDCC0F49D6D3}"/>
              </a:ext>
            </a:extLst>
          </p:cNvPr>
          <p:cNvSpPr>
            <a:spLocks noGrp="1"/>
          </p:cNvSpPr>
          <p:nvPr>
            <p:ph type="ftr" sz="quarter" idx="11"/>
          </p:nvPr>
        </p:nvSpPr>
        <p:spPr/>
        <p:txBody>
          <a:bodyPr/>
          <a:lstStyle/>
          <a:p>
            <a:r>
              <a:rPr lang="en-US"/>
              <a:t>Third National RSC 2018 (20-22 December, 2018)</a:t>
            </a:r>
          </a:p>
        </p:txBody>
      </p:sp>
      <p:sp>
        <p:nvSpPr>
          <p:cNvPr id="3" name="Slide Number Placeholder 2">
            <a:extLst>
              <a:ext uri="{FF2B5EF4-FFF2-40B4-BE49-F238E27FC236}">
                <a16:creationId xmlns="" xmlns:a16="http://schemas.microsoft.com/office/drawing/2014/main" id="{476FC517-ABC2-4A65-8106-B7957F30CE6B}"/>
              </a:ext>
            </a:extLst>
          </p:cNvPr>
          <p:cNvSpPr>
            <a:spLocks noGrp="1"/>
          </p:cNvSpPr>
          <p:nvPr>
            <p:ph type="sldNum" sz="quarter" idx="12"/>
          </p:nvPr>
        </p:nvSpPr>
        <p:spPr/>
        <p:txBody>
          <a:bodyPr/>
          <a:lstStyle/>
          <a:p>
            <a:fld id="{4569C03D-BBD4-4884-9494-55A5BF457B97}" type="slidenum">
              <a:rPr lang="en-US" smtClean="0"/>
              <a:t>9</a:t>
            </a:fld>
            <a:endParaRPr lang="en-US"/>
          </a:p>
        </p:txBody>
      </p:sp>
      <p:sp>
        <p:nvSpPr>
          <p:cNvPr id="5" name="Footer Placeholder 1">
            <a:extLst>
              <a:ext uri="{FF2B5EF4-FFF2-40B4-BE49-F238E27FC236}">
                <a16:creationId xmlns="" xmlns:a16="http://schemas.microsoft.com/office/drawing/2014/main" id="{48CC44B4-AB2F-4B50-9B36-B398ED62C77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Third National RSC 2018 (20-22 December, 2018)</a:t>
            </a:r>
          </a:p>
        </p:txBody>
      </p:sp>
      <p:sp>
        <p:nvSpPr>
          <p:cNvPr id="6" name="Slide Number Placeholder 2">
            <a:extLst>
              <a:ext uri="{FF2B5EF4-FFF2-40B4-BE49-F238E27FC236}">
                <a16:creationId xmlns="" xmlns:a16="http://schemas.microsoft.com/office/drawing/2014/main" id="{580425F9-9511-47E2-B1E1-45F30984F6F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smtClean="0"/>
              <a:pPr/>
              <a:t>9</a:t>
            </a:fld>
            <a:endParaRPr lang="en-US"/>
          </a:p>
        </p:txBody>
      </p:sp>
      <p:cxnSp>
        <p:nvCxnSpPr>
          <p:cNvPr id="7" name="Straight Connector 6">
            <a:extLst>
              <a:ext uri="{FF2B5EF4-FFF2-40B4-BE49-F238E27FC236}">
                <a16:creationId xmlns="" xmlns:a16="http://schemas.microsoft.com/office/drawing/2014/main" id="{61415E8B-F609-420A-BAE1-CD3C4A32E731}"/>
              </a:ext>
            </a:extLst>
          </p:cNvPr>
          <p:cNvCxnSpPr/>
          <p:nvPr/>
        </p:nvCxnSpPr>
        <p:spPr>
          <a:xfrm flipV="1">
            <a:off x="301336" y="5844867"/>
            <a:ext cx="11386241" cy="1502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 xmlns:a16="http://schemas.microsoft.com/office/drawing/2014/main" id="{FDD97782-0AB8-488C-BE79-3DBC08D17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9592" y="45677"/>
            <a:ext cx="1596461" cy="1126492"/>
          </a:xfrm>
          <a:prstGeom prst="rect">
            <a:avLst/>
          </a:prstGeom>
        </p:spPr>
      </p:pic>
      <p:pic>
        <p:nvPicPr>
          <p:cNvPr id="9" name="Picture 8">
            <a:extLst>
              <a:ext uri="{FF2B5EF4-FFF2-40B4-BE49-F238E27FC236}">
                <a16:creationId xmlns="" xmlns:a16="http://schemas.microsoft.com/office/drawing/2014/main" id="{21D8FF2C-A126-494F-87F8-A65AA6B02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36" y="5968992"/>
            <a:ext cx="2550017" cy="704688"/>
          </a:xfrm>
          <a:prstGeom prst="rect">
            <a:avLst/>
          </a:prstGeom>
        </p:spPr>
      </p:pic>
      <p:cxnSp>
        <p:nvCxnSpPr>
          <p:cNvPr id="10" name="Straight Connector 9">
            <a:extLst>
              <a:ext uri="{FF2B5EF4-FFF2-40B4-BE49-F238E27FC236}">
                <a16:creationId xmlns="" xmlns:a16="http://schemas.microsoft.com/office/drawing/2014/main" id="{073F47FD-8F4C-4893-8808-305D81D1367B}"/>
              </a:ext>
            </a:extLst>
          </p:cNvPr>
          <p:cNvCxnSpPr/>
          <p:nvPr/>
        </p:nvCxnSpPr>
        <p:spPr>
          <a:xfrm flipV="1">
            <a:off x="399812" y="1130507"/>
            <a:ext cx="11386241" cy="131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7EE8C4AE-F5E6-4D75-9112-7041A7E7D2C1}"/>
              </a:ext>
            </a:extLst>
          </p:cNvPr>
          <p:cNvPicPr/>
          <p:nvPr/>
        </p:nvPicPr>
        <p:blipFill rotWithShape="1">
          <a:blip r:embed="rId5">
            <a:extLst>
              <a:ext uri="{28A0092B-C50C-407E-A947-70E740481C1C}">
                <a14:useLocalDpi xmlns:a14="http://schemas.microsoft.com/office/drawing/2010/main" val="0"/>
              </a:ext>
            </a:extLst>
          </a:blip>
          <a:srcRect l="11560" t="15029" r="8671" b="15029"/>
          <a:stretch/>
        </p:blipFill>
        <p:spPr bwMode="auto">
          <a:xfrm>
            <a:off x="273431" y="45677"/>
            <a:ext cx="1371600" cy="1028562"/>
          </a:xfrm>
          <a:prstGeom prst="rect">
            <a:avLst/>
          </a:prstGeom>
          <a:ln>
            <a:noFill/>
          </a:ln>
          <a:extLst>
            <a:ext uri="{53640926-AAD7-44D8-BBD7-CCE9431645EC}">
              <a14:shadowObscured xmlns:a14="http://schemas.microsoft.com/office/drawing/2010/main"/>
            </a:ext>
          </a:extLst>
        </p:spPr>
      </p:pic>
      <p:sp>
        <p:nvSpPr>
          <p:cNvPr id="12" name="Rectangle 4">
            <a:extLst>
              <a:ext uri="{FF2B5EF4-FFF2-40B4-BE49-F238E27FC236}">
                <a16:creationId xmlns="" xmlns:a16="http://schemas.microsoft.com/office/drawing/2014/main" id="{E8DCCF7F-F44C-4620-AB6C-27886AD61485}"/>
              </a:ext>
            </a:extLst>
          </p:cNvPr>
          <p:cNvSpPr>
            <a:spLocks noChangeArrowheads="1"/>
          </p:cNvSpPr>
          <p:nvPr/>
        </p:nvSpPr>
        <p:spPr bwMode="auto">
          <a:xfrm>
            <a:off x="9272614" y="53800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880D1E94-6FFA-42C3-8B64-16FB06EC6D61}"/>
              </a:ext>
            </a:extLst>
          </p:cNvPr>
          <p:cNvGraphicFramePr>
            <a:graphicFrameLocks noChangeAspect="1"/>
          </p:cNvGraphicFramePr>
          <p:nvPr>
            <p:extLst>
              <p:ext uri="{D42A27DB-BD31-4B8C-83A1-F6EECF244321}">
                <p14:modId xmlns:p14="http://schemas.microsoft.com/office/powerpoint/2010/main" val="2916890345"/>
              </p:ext>
            </p:extLst>
          </p:nvPr>
        </p:nvGraphicFramePr>
        <p:xfrm>
          <a:off x="9525213" y="5968992"/>
          <a:ext cx="2390775" cy="889008"/>
        </p:xfrm>
        <a:graphic>
          <a:graphicData uri="http://schemas.openxmlformats.org/presentationml/2006/ole">
            <mc:AlternateContent xmlns:mc="http://schemas.openxmlformats.org/markup-compatibility/2006">
              <mc:Choice xmlns:v="urn:schemas-microsoft-com:vml" Requires="v">
                <p:oleObj spid="_x0000_s13336" name="Bitmap Image" r:id="rId6" imgW="1867161" imgH="1142857" progId="Paint.Picture">
                  <p:embed/>
                </p:oleObj>
              </mc:Choice>
              <mc:Fallback>
                <p:oleObj name="Bitmap Image" r:id="rId6" imgW="1867161" imgH="1142857" progId="Paint.Picture">
                  <p:embed/>
                  <p:pic>
                    <p:nvPicPr>
                      <p:cNvPr id="10" name="Object 9">
                        <a:extLst>
                          <a:ext uri="{FF2B5EF4-FFF2-40B4-BE49-F238E27FC236}">
                            <a16:creationId xmlns="" xmlns:a16="http://schemas.microsoft.com/office/drawing/2014/main" id="{F91571BF-23AE-4520-A657-859A5F41D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13" y="5968992"/>
                        <a:ext cx="2390775" cy="889008"/>
                      </a:xfrm>
                      <a:prstGeom prst="rect">
                        <a:avLst/>
                      </a:prstGeom>
                      <a:noFill/>
                    </p:spPr>
                  </p:pic>
                </p:oleObj>
              </mc:Fallback>
            </mc:AlternateContent>
          </a:graphicData>
        </a:graphic>
      </p:graphicFrame>
      <p:sp>
        <p:nvSpPr>
          <p:cNvPr id="14" name="Slide Number Placeholder 2">
            <a:extLst>
              <a:ext uri="{FF2B5EF4-FFF2-40B4-BE49-F238E27FC236}">
                <a16:creationId xmlns="" xmlns:a16="http://schemas.microsoft.com/office/drawing/2014/main" id="{28FE11A0-5EDB-4BC0-9F8D-3F6594DA5AFA}"/>
              </a:ext>
            </a:extLst>
          </p:cNvPr>
          <p:cNvSpPr txBox="1">
            <a:spLocks/>
          </p:cNvSpPr>
          <p:nvPr/>
        </p:nvSpPr>
        <p:spPr>
          <a:xfrm>
            <a:off x="5635488" y="6069497"/>
            <a:ext cx="473764" cy="2868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69C03D-BBD4-4884-9494-55A5BF457B97}" type="slidenum">
              <a:rPr lang="en-US" b="1" smtClean="0"/>
              <a:pPr/>
              <a:t>9</a:t>
            </a:fld>
            <a:endParaRPr lang="en-US" b="1"/>
          </a:p>
        </p:txBody>
      </p:sp>
      <p:sp>
        <p:nvSpPr>
          <p:cNvPr id="16" name="Title 1">
            <a:extLst>
              <a:ext uri="{FF2B5EF4-FFF2-40B4-BE49-F238E27FC236}">
                <a16:creationId xmlns="" xmlns:a16="http://schemas.microsoft.com/office/drawing/2014/main" id="{037CB3FD-6A15-49AB-9844-7BFD36A9B621}"/>
              </a:ext>
            </a:extLst>
          </p:cNvPr>
          <p:cNvSpPr txBox="1">
            <a:spLocks/>
          </p:cNvSpPr>
          <p:nvPr/>
        </p:nvSpPr>
        <p:spPr>
          <a:xfrm>
            <a:off x="2581480" y="291669"/>
            <a:ext cx="7400720" cy="5476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latin typeface="Cambria" panose="02040503050406030204" pitchFamily="18" charset="0"/>
                <a:ea typeface="Cambria" panose="02040503050406030204" pitchFamily="18" charset="0"/>
              </a:rPr>
              <a:t>Technologies Used :</a:t>
            </a:r>
            <a:r>
              <a:rPr lang="en-US" sz="4000" dirty="0" smtClean="0">
                <a:latin typeface="Arial" panose="020B0604020202020204" pitchFamily="34" charset="0"/>
                <a:cs typeface="Arial" panose="020B0604020202020204" pitchFamily="34" charset="0"/>
              </a:rPr>
              <a:t>  </a:t>
            </a:r>
            <a:endParaRPr lang="en-US" sz="4000" dirty="0">
              <a:latin typeface="Arial" panose="020B0604020202020204" pitchFamily="34" charset="0"/>
              <a:cs typeface="Arial" panose="020B0604020202020204" pitchFamily="34" charset="0"/>
            </a:endParaRPr>
          </a:p>
        </p:txBody>
      </p:sp>
      <p:sp>
        <p:nvSpPr>
          <p:cNvPr id="22" name="Text Placeholder 2"/>
          <p:cNvSpPr txBox="1">
            <a:spLocks/>
          </p:cNvSpPr>
          <p:nvPr/>
        </p:nvSpPr>
        <p:spPr>
          <a:xfrm>
            <a:off x="1303113" y="1639658"/>
            <a:ext cx="8222100" cy="27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lumMod val="50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IOT ( Use of Raspberry Pi for data collection and sending to server)</a:t>
            </a:r>
          </a:p>
          <a:p>
            <a:pPr>
              <a:buClr>
                <a:schemeClr val="tx1">
                  <a:lumMod val="50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Data Analysis and Visualization ( Using Python, Particularly Jupyter Notebook and Matplotlib )</a:t>
            </a:r>
          </a:p>
          <a:p>
            <a:pPr>
              <a:buClr>
                <a:schemeClr val="tx1">
                  <a:lumMod val="50000"/>
                </a:schemeClr>
              </a:buClr>
              <a:buFont typeface="Wingdings" panose="05000000000000000000" pitchFamily="2" charset="2"/>
              <a:buChar char="Ø"/>
            </a:pPr>
            <a:r>
              <a:rPr lang="en-IN" smtClean="0">
                <a:latin typeface="Cambria" panose="02040503050406030204" pitchFamily="18" charset="0"/>
                <a:ea typeface="Cambria" panose="02040503050406030204" pitchFamily="18" charset="0"/>
              </a:rPr>
              <a:t>Visualization of graphs and the data on Android App ( Android Studio )</a:t>
            </a:r>
          </a:p>
          <a:p>
            <a:pPr>
              <a:buClr>
                <a:schemeClr val="tx1">
                  <a:lumMod val="50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330429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700</Words>
  <Application>Microsoft Office PowerPoint</Application>
  <PresentationFormat>Widescreen</PresentationFormat>
  <Paragraphs>121</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Cambria</vt:lpstr>
      <vt:lpstr>Georgia</vt:lpstr>
      <vt:lpstr>Times New Roman</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dc:creator>
  <cp:lastModifiedBy>Windows User</cp:lastModifiedBy>
  <cp:revision>41</cp:revision>
  <dcterms:created xsi:type="dcterms:W3CDTF">2018-12-11T13:26:12Z</dcterms:created>
  <dcterms:modified xsi:type="dcterms:W3CDTF">2018-12-19T10:43:24Z</dcterms:modified>
</cp:coreProperties>
</file>