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3" r:id="rId1"/>
  </p:sldMasterIdLst>
  <p:sldIdLst>
    <p:sldId id="256" r:id="rId2"/>
    <p:sldId id="262" r:id="rId3"/>
    <p:sldId id="258" r:id="rId4"/>
    <p:sldId id="271" r:id="rId5"/>
    <p:sldId id="263" r:id="rId6"/>
    <p:sldId id="268" r:id="rId7"/>
    <p:sldId id="267" r:id="rId8"/>
    <p:sldId id="259" r:id="rId9"/>
    <p:sldId id="266" r:id="rId10"/>
    <p:sldId id="260" r:id="rId11"/>
    <p:sldId id="269" r:id="rId12"/>
    <p:sldId id="270" r:id="rId13"/>
    <p:sldId id="272" r:id="rId14"/>
    <p:sldId id="273"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3.svg"/></Relationships>
</file>

<file path=ppt/diagrams/_rels/data3.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2.png"/><Relationship Id="rId7" Type="http://schemas.openxmlformats.org/officeDocument/2006/relationships/image" Target="../media/image17.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3.svg"/></Relationships>
</file>

<file path=ppt/diagrams/_rels/data4.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3.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2.png"/><Relationship Id="rId7" Type="http://schemas.openxmlformats.org/officeDocument/2006/relationships/image" Target="../media/image17.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3.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6B4D61-995E-432F-ABB3-92D07AAFA8E4}" type="doc">
      <dgm:prSet loTypeId="urn:microsoft.com/office/officeart/2018/2/layout/IconLabelDescriptionList" loCatId="icon" qsTypeId="urn:microsoft.com/office/officeart/2005/8/quickstyle/simple2" qsCatId="simple" csTypeId="urn:microsoft.com/office/officeart/2005/8/colors/accent2_2" csCatId="accent2" phldr="1"/>
      <dgm:spPr/>
      <dgm:t>
        <a:bodyPr/>
        <a:lstStyle/>
        <a:p>
          <a:endParaRPr lang="en-US"/>
        </a:p>
      </dgm:t>
    </dgm:pt>
    <dgm:pt modelId="{D1262436-4914-469D-9544-54330219F0B0}">
      <dgm:prSet/>
      <dgm:spPr/>
      <dgm:t>
        <a:bodyPr/>
        <a:lstStyle/>
        <a:p>
          <a:pPr>
            <a:lnSpc>
              <a:spcPct val="100000"/>
            </a:lnSpc>
            <a:defRPr b="1"/>
          </a:pPr>
          <a:r>
            <a:rPr lang="en-US" b="1" dirty="0"/>
            <a:t>Handling of peak loads:</a:t>
          </a:r>
          <a:endParaRPr lang="en-US" dirty="0"/>
        </a:p>
      </dgm:t>
    </dgm:pt>
    <dgm:pt modelId="{8D2B054B-85DD-4F84-A53C-37D1660D0CDE}" type="parTrans" cxnId="{42383528-D276-4879-BDAF-64B903BF9B6A}">
      <dgm:prSet/>
      <dgm:spPr/>
      <dgm:t>
        <a:bodyPr/>
        <a:lstStyle/>
        <a:p>
          <a:endParaRPr lang="en-US"/>
        </a:p>
      </dgm:t>
    </dgm:pt>
    <dgm:pt modelId="{E3AB2902-0EC2-4260-9F73-CCA837C1F547}" type="sibTrans" cxnId="{42383528-D276-4879-BDAF-64B903BF9B6A}">
      <dgm:prSet/>
      <dgm:spPr/>
      <dgm:t>
        <a:bodyPr/>
        <a:lstStyle/>
        <a:p>
          <a:endParaRPr lang="en-US"/>
        </a:p>
      </dgm:t>
    </dgm:pt>
    <dgm:pt modelId="{FD40CB19-75C8-4B26-B5CB-1897E6F9AC5A}">
      <dgm:prSet custT="1"/>
      <dgm:spPr/>
      <dgm:t>
        <a:bodyPr/>
        <a:lstStyle/>
        <a:p>
          <a:pPr>
            <a:lnSpc>
              <a:spcPct val="100000"/>
            </a:lnSpc>
          </a:pPr>
          <a:r>
            <a:rPr lang="en-US" sz="1200" dirty="0"/>
            <a:t>For an ecommerce website, it is common to have peak loads at times of festivals, etc.</a:t>
          </a:r>
        </a:p>
      </dgm:t>
    </dgm:pt>
    <dgm:pt modelId="{3F0922EB-6F93-4DBB-9AD4-952DC65AEF4E}" type="parTrans" cxnId="{14600C06-250D-4E40-B93A-777CB5CEDC63}">
      <dgm:prSet/>
      <dgm:spPr/>
      <dgm:t>
        <a:bodyPr/>
        <a:lstStyle/>
        <a:p>
          <a:endParaRPr lang="en-US"/>
        </a:p>
      </dgm:t>
    </dgm:pt>
    <dgm:pt modelId="{963C6B78-C1E1-47EB-85F3-22090640A041}" type="sibTrans" cxnId="{14600C06-250D-4E40-B93A-777CB5CEDC63}">
      <dgm:prSet/>
      <dgm:spPr/>
      <dgm:t>
        <a:bodyPr/>
        <a:lstStyle/>
        <a:p>
          <a:endParaRPr lang="en-US"/>
        </a:p>
      </dgm:t>
    </dgm:pt>
    <dgm:pt modelId="{772B7CA7-5A27-4440-A4ED-F97594E6DFEC}">
      <dgm:prSet custT="1"/>
      <dgm:spPr/>
      <dgm:t>
        <a:bodyPr/>
        <a:lstStyle/>
        <a:p>
          <a:pPr>
            <a:lnSpc>
              <a:spcPct val="100000"/>
            </a:lnSpc>
          </a:pPr>
          <a:r>
            <a:rPr lang="en-US" sz="1200" dirty="0"/>
            <a:t>Hence to handle this situation, auto scaling is added to the architecture, which </a:t>
          </a:r>
          <a:r>
            <a:rPr lang="en-US" sz="1200" b="1" dirty="0"/>
            <a:t>scales out and scales in</a:t>
          </a:r>
          <a:r>
            <a:rPr lang="en-US" sz="1200" dirty="0"/>
            <a:t> according to the server instance CPU utilization.</a:t>
          </a:r>
        </a:p>
      </dgm:t>
    </dgm:pt>
    <dgm:pt modelId="{0A3459C0-932E-4F20-8B70-7AD10ED57F6E}" type="parTrans" cxnId="{6CDE92B0-C817-4016-8F18-E8038775FD17}">
      <dgm:prSet/>
      <dgm:spPr/>
      <dgm:t>
        <a:bodyPr/>
        <a:lstStyle/>
        <a:p>
          <a:endParaRPr lang="en-US"/>
        </a:p>
      </dgm:t>
    </dgm:pt>
    <dgm:pt modelId="{5A2D05DC-31E5-468D-9E52-F5298F41549B}" type="sibTrans" cxnId="{6CDE92B0-C817-4016-8F18-E8038775FD17}">
      <dgm:prSet/>
      <dgm:spPr/>
      <dgm:t>
        <a:bodyPr/>
        <a:lstStyle/>
        <a:p>
          <a:endParaRPr lang="en-US"/>
        </a:p>
      </dgm:t>
    </dgm:pt>
    <dgm:pt modelId="{FA44AE47-6193-46AB-88AD-0FF3E9A32BC3}">
      <dgm:prSet custT="1"/>
      <dgm:spPr/>
      <dgm:t>
        <a:bodyPr/>
        <a:lstStyle/>
        <a:p>
          <a:pPr>
            <a:lnSpc>
              <a:spcPct val="100000"/>
            </a:lnSpc>
          </a:pPr>
          <a:r>
            <a:rPr lang="en-US" sz="1200" dirty="0"/>
            <a:t>Also, it is important to distribute that load to the instances. </a:t>
          </a:r>
        </a:p>
      </dgm:t>
    </dgm:pt>
    <dgm:pt modelId="{90286CE3-BDE9-42F3-8BC1-5A303F0B98A7}" type="parTrans" cxnId="{B67FCAB0-5E2B-4451-869C-2837A879B155}">
      <dgm:prSet/>
      <dgm:spPr/>
      <dgm:t>
        <a:bodyPr/>
        <a:lstStyle/>
        <a:p>
          <a:endParaRPr lang="en-US"/>
        </a:p>
      </dgm:t>
    </dgm:pt>
    <dgm:pt modelId="{D6357FBC-F0C7-42CE-976E-FAE00651A9D8}" type="sibTrans" cxnId="{B67FCAB0-5E2B-4451-869C-2837A879B155}">
      <dgm:prSet/>
      <dgm:spPr/>
      <dgm:t>
        <a:bodyPr/>
        <a:lstStyle/>
        <a:p>
          <a:endParaRPr lang="en-US"/>
        </a:p>
      </dgm:t>
    </dgm:pt>
    <dgm:pt modelId="{85887680-70AA-4959-BF42-388B792F6F5B}">
      <dgm:prSet custT="1"/>
      <dgm:spPr/>
      <dgm:t>
        <a:bodyPr/>
        <a:lstStyle/>
        <a:p>
          <a:pPr>
            <a:lnSpc>
              <a:spcPct val="100000"/>
            </a:lnSpc>
          </a:pPr>
          <a:r>
            <a:rPr lang="en-US" sz="1200" dirty="0"/>
            <a:t>So to remedy that, Server Load  Balancer is added to the architectures.</a:t>
          </a:r>
        </a:p>
      </dgm:t>
    </dgm:pt>
    <dgm:pt modelId="{1CD40816-B849-4913-B275-BD6062B176EB}" type="parTrans" cxnId="{561254FF-2293-4028-8224-45C79D475619}">
      <dgm:prSet/>
      <dgm:spPr/>
      <dgm:t>
        <a:bodyPr/>
        <a:lstStyle/>
        <a:p>
          <a:endParaRPr lang="en-US"/>
        </a:p>
      </dgm:t>
    </dgm:pt>
    <dgm:pt modelId="{33D26AFC-5B40-40CA-AD4B-40DD8990BC77}" type="sibTrans" cxnId="{561254FF-2293-4028-8224-45C79D475619}">
      <dgm:prSet/>
      <dgm:spPr/>
      <dgm:t>
        <a:bodyPr/>
        <a:lstStyle/>
        <a:p>
          <a:endParaRPr lang="en-US"/>
        </a:p>
      </dgm:t>
    </dgm:pt>
    <dgm:pt modelId="{C4F3C5E4-E54F-4EC6-8CAB-C9A709051D8A}">
      <dgm:prSet/>
      <dgm:spPr/>
      <dgm:t>
        <a:bodyPr/>
        <a:lstStyle/>
        <a:p>
          <a:pPr>
            <a:lnSpc>
              <a:spcPct val="100000"/>
            </a:lnSpc>
            <a:defRPr b="1"/>
          </a:pPr>
          <a:r>
            <a:rPr lang="en-US" b="1" dirty="0"/>
            <a:t>Speed:</a:t>
          </a:r>
          <a:endParaRPr lang="en-US" dirty="0"/>
        </a:p>
      </dgm:t>
    </dgm:pt>
    <dgm:pt modelId="{582FB0A2-2389-4CE3-816B-9F12B0B02D45}" type="parTrans" cxnId="{B2D23D21-9A11-4492-82BB-ACEA36D44E53}">
      <dgm:prSet/>
      <dgm:spPr/>
      <dgm:t>
        <a:bodyPr/>
        <a:lstStyle/>
        <a:p>
          <a:endParaRPr lang="en-US"/>
        </a:p>
      </dgm:t>
    </dgm:pt>
    <dgm:pt modelId="{F11D7FB9-1BC7-4C62-B7C1-A051446B0E0C}" type="sibTrans" cxnId="{B2D23D21-9A11-4492-82BB-ACEA36D44E53}">
      <dgm:prSet/>
      <dgm:spPr/>
      <dgm:t>
        <a:bodyPr/>
        <a:lstStyle/>
        <a:p>
          <a:endParaRPr lang="en-US"/>
        </a:p>
      </dgm:t>
    </dgm:pt>
    <dgm:pt modelId="{A33B2ABC-ECA6-4955-8426-A46C79998638}">
      <dgm:prSet custT="1"/>
      <dgm:spPr/>
      <dgm:t>
        <a:bodyPr/>
        <a:lstStyle/>
        <a:p>
          <a:pPr>
            <a:lnSpc>
              <a:spcPct val="100000"/>
            </a:lnSpc>
          </a:pPr>
          <a:r>
            <a:rPr lang="en-US" sz="1400" dirty="0"/>
            <a:t>Speed is an important factor as fat as customer experience is considered. </a:t>
          </a:r>
        </a:p>
      </dgm:t>
    </dgm:pt>
    <dgm:pt modelId="{9EBE2FEC-D7BC-464E-84F1-623E6346560E}" type="parTrans" cxnId="{FB45791C-5E33-4672-BCDB-31762BF58FD1}">
      <dgm:prSet/>
      <dgm:spPr/>
      <dgm:t>
        <a:bodyPr/>
        <a:lstStyle/>
        <a:p>
          <a:endParaRPr lang="en-US"/>
        </a:p>
      </dgm:t>
    </dgm:pt>
    <dgm:pt modelId="{D2BEB1CD-8EE3-4DCA-A5C9-B36BC6D16B5B}" type="sibTrans" cxnId="{FB45791C-5E33-4672-BCDB-31762BF58FD1}">
      <dgm:prSet/>
      <dgm:spPr/>
      <dgm:t>
        <a:bodyPr/>
        <a:lstStyle/>
        <a:p>
          <a:endParaRPr lang="en-US"/>
        </a:p>
      </dgm:t>
    </dgm:pt>
    <dgm:pt modelId="{1CA9A611-13D6-4F31-842F-F8AAA73125F9}">
      <dgm:prSet custT="1"/>
      <dgm:spPr/>
      <dgm:t>
        <a:bodyPr/>
        <a:lstStyle/>
        <a:p>
          <a:pPr>
            <a:lnSpc>
              <a:spcPct val="100000"/>
            </a:lnSpc>
          </a:pPr>
          <a:r>
            <a:rPr lang="en-US" sz="1400" dirty="0"/>
            <a:t>In order to keep the speed for the website as high as possible, the static data, i.e. images, JS files, etc., are stored inside the OSS, so that it can be fetched quickly in order to increase.</a:t>
          </a:r>
        </a:p>
      </dgm:t>
    </dgm:pt>
    <dgm:pt modelId="{4427F31A-9092-4028-95E8-7594273490BE}" type="parTrans" cxnId="{AD36EB9B-A5C6-469C-85EC-33F5602C4980}">
      <dgm:prSet/>
      <dgm:spPr/>
      <dgm:t>
        <a:bodyPr/>
        <a:lstStyle/>
        <a:p>
          <a:endParaRPr lang="en-US"/>
        </a:p>
      </dgm:t>
    </dgm:pt>
    <dgm:pt modelId="{13DA3777-5E21-4623-998D-CA8A7A9BAA61}" type="sibTrans" cxnId="{AD36EB9B-A5C6-469C-85EC-33F5602C4980}">
      <dgm:prSet/>
      <dgm:spPr/>
      <dgm:t>
        <a:bodyPr/>
        <a:lstStyle/>
        <a:p>
          <a:endParaRPr lang="en-US"/>
        </a:p>
      </dgm:t>
    </dgm:pt>
    <dgm:pt modelId="{0BF1FAEF-87CC-4692-B070-59860E857C21}">
      <dgm:prSet/>
      <dgm:spPr/>
      <dgm:t>
        <a:bodyPr/>
        <a:lstStyle/>
        <a:p>
          <a:pPr>
            <a:lnSpc>
              <a:spcPct val="100000"/>
            </a:lnSpc>
            <a:defRPr b="1"/>
          </a:pPr>
          <a:r>
            <a:rPr lang="en-US" b="1" dirty="0"/>
            <a:t>Searching:</a:t>
          </a:r>
          <a:endParaRPr lang="en-US" dirty="0"/>
        </a:p>
      </dgm:t>
    </dgm:pt>
    <dgm:pt modelId="{871623A6-702F-4D6E-AA48-A15E2127B707}" type="parTrans" cxnId="{2F1C3AD8-A3CE-4903-935B-B2CC9EC2C5BE}">
      <dgm:prSet/>
      <dgm:spPr/>
      <dgm:t>
        <a:bodyPr/>
        <a:lstStyle/>
        <a:p>
          <a:endParaRPr lang="en-US"/>
        </a:p>
      </dgm:t>
    </dgm:pt>
    <dgm:pt modelId="{A7EB6ADA-BF6D-477B-BE0A-00B04A252D4E}" type="sibTrans" cxnId="{2F1C3AD8-A3CE-4903-935B-B2CC9EC2C5BE}">
      <dgm:prSet/>
      <dgm:spPr/>
      <dgm:t>
        <a:bodyPr/>
        <a:lstStyle/>
        <a:p>
          <a:endParaRPr lang="en-US"/>
        </a:p>
      </dgm:t>
    </dgm:pt>
    <dgm:pt modelId="{5FDBED74-0567-4BEE-8D89-68983A9BBD84}">
      <dgm:prSet custT="1"/>
      <dgm:spPr/>
      <dgm:t>
        <a:bodyPr/>
        <a:lstStyle/>
        <a:p>
          <a:pPr>
            <a:lnSpc>
              <a:spcPct val="100000"/>
            </a:lnSpc>
          </a:pPr>
          <a:r>
            <a:rPr lang="en-US" sz="1400" dirty="0"/>
            <a:t>For efficient searching and to provide localized and personalized searching, Elastic Search is used.</a:t>
          </a:r>
        </a:p>
      </dgm:t>
    </dgm:pt>
    <dgm:pt modelId="{C7FD6697-43B6-4DBC-AFE5-948FEF6E8A95}" type="parTrans" cxnId="{78256AF8-71C4-4693-AB16-5EF233BDC445}">
      <dgm:prSet/>
      <dgm:spPr/>
      <dgm:t>
        <a:bodyPr/>
        <a:lstStyle/>
        <a:p>
          <a:endParaRPr lang="en-US"/>
        </a:p>
      </dgm:t>
    </dgm:pt>
    <dgm:pt modelId="{D99E7A55-EBF9-48B8-938F-1B7C61AF4E27}" type="sibTrans" cxnId="{78256AF8-71C4-4693-AB16-5EF233BDC445}">
      <dgm:prSet/>
      <dgm:spPr/>
      <dgm:t>
        <a:bodyPr/>
        <a:lstStyle/>
        <a:p>
          <a:endParaRPr lang="en-US"/>
        </a:p>
      </dgm:t>
    </dgm:pt>
    <dgm:pt modelId="{C0DDE34E-7999-4DB3-94A6-B62AAA8F136F}" type="pres">
      <dgm:prSet presAssocID="{C56B4D61-995E-432F-ABB3-92D07AAFA8E4}" presName="root" presStyleCnt="0">
        <dgm:presLayoutVars>
          <dgm:dir/>
          <dgm:resizeHandles val="exact"/>
        </dgm:presLayoutVars>
      </dgm:prSet>
      <dgm:spPr/>
    </dgm:pt>
    <dgm:pt modelId="{0608261C-2D59-4458-9C9E-73A3145FB815}" type="pres">
      <dgm:prSet presAssocID="{D1262436-4914-469D-9544-54330219F0B0}" presName="compNode" presStyleCnt="0"/>
      <dgm:spPr/>
    </dgm:pt>
    <dgm:pt modelId="{679C89BD-6B8E-4658-9293-E0B8ADB142C2}" type="pres">
      <dgm:prSet presAssocID="{D1262436-4914-469D-9544-54330219F0B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AE070E56-4630-43EE-A61F-766FFFAE819D}" type="pres">
      <dgm:prSet presAssocID="{D1262436-4914-469D-9544-54330219F0B0}" presName="iconSpace" presStyleCnt="0"/>
      <dgm:spPr/>
    </dgm:pt>
    <dgm:pt modelId="{4C771134-A3AE-40AD-8BDE-C8B2C073F800}" type="pres">
      <dgm:prSet presAssocID="{D1262436-4914-469D-9544-54330219F0B0}" presName="parTx" presStyleLbl="revTx" presStyleIdx="0" presStyleCnt="6">
        <dgm:presLayoutVars>
          <dgm:chMax val="0"/>
          <dgm:chPref val="0"/>
        </dgm:presLayoutVars>
      </dgm:prSet>
      <dgm:spPr/>
    </dgm:pt>
    <dgm:pt modelId="{A1616782-7713-431D-82DA-8A15A1568466}" type="pres">
      <dgm:prSet presAssocID="{D1262436-4914-469D-9544-54330219F0B0}" presName="txSpace" presStyleCnt="0"/>
      <dgm:spPr/>
    </dgm:pt>
    <dgm:pt modelId="{0DE717C4-066F-4103-957F-F9823A97EBA8}" type="pres">
      <dgm:prSet presAssocID="{D1262436-4914-469D-9544-54330219F0B0}" presName="desTx" presStyleLbl="revTx" presStyleIdx="1" presStyleCnt="6">
        <dgm:presLayoutVars/>
      </dgm:prSet>
      <dgm:spPr/>
    </dgm:pt>
    <dgm:pt modelId="{53A5AE33-D94B-424E-AFA8-7D20824BF193}" type="pres">
      <dgm:prSet presAssocID="{E3AB2902-0EC2-4260-9F73-CCA837C1F547}" presName="sibTrans" presStyleCnt="0"/>
      <dgm:spPr/>
    </dgm:pt>
    <dgm:pt modelId="{1A82712D-EC40-4F5E-A2AF-338A94B92701}" type="pres">
      <dgm:prSet presAssocID="{C4F3C5E4-E54F-4EC6-8CAB-C9A709051D8A}" presName="compNode" presStyleCnt="0"/>
      <dgm:spPr/>
    </dgm:pt>
    <dgm:pt modelId="{46C927C6-4863-4974-A065-4F5729BDF8C7}" type="pres">
      <dgm:prSet presAssocID="{C4F3C5E4-E54F-4EC6-8CAB-C9A709051D8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Gauge"/>
        </a:ext>
      </dgm:extLst>
    </dgm:pt>
    <dgm:pt modelId="{87CA9729-872B-4E32-B818-84B526ED66E4}" type="pres">
      <dgm:prSet presAssocID="{C4F3C5E4-E54F-4EC6-8CAB-C9A709051D8A}" presName="iconSpace" presStyleCnt="0"/>
      <dgm:spPr/>
    </dgm:pt>
    <dgm:pt modelId="{61B689E6-1FFB-455D-A5AC-4D23EDF6D485}" type="pres">
      <dgm:prSet presAssocID="{C4F3C5E4-E54F-4EC6-8CAB-C9A709051D8A}" presName="parTx" presStyleLbl="revTx" presStyleIdx="2" presStyleCnt="6">
        <dgm:presLayoutVars>
          <dgm:chMax val="0"/>
          <dgm:chPref val="0"/>
        </dgm:presLayoutVars>
      </dgm:prSet>
      <dgm:spPr/>
    </dgm:pt>
    <dgm:pt modelId="{5D0B77BB-BB4A-43D9-9045-6102A8EB655C}" type="pres">
      <dgm:prSet presAssocID="{C4F3C5E4-E54F-4EC6-8CAB-C9A709051D8A}" presName="txSpace" presStyleCnt="0"/>
      <dgm:spPr/>
    </dgm:pt>
    <dgm:pt modelId="{CE596A99-FE54-4522-BEEA-80171CEBCB3E}" type="pres">
      <dgm:prSet presAssocID="{C4F3C5E4-E54F-4EC6-8CAB-C9A709051D8A}" presName="desTx" presStyleLbl="revTx" presStyleIdx="3" presStyleCnt="6">
        <dgm:presLayoutVars/>
      </dgm:prSet>
      <dgm:spPr/>
    </dgm:pt>
    <dgm:pt modelId="{EE534207-471E-4C87-85E8-478A95A6BB44}" type="pres">
      <dgm:prSet presAssocID="{F11D7FB9-1BC7-4C62-B7C1-A051446B0E0C}" presName="sibTrans" presStyleCnt="0"/>
      <dgm:spPr/>
    </dgm:pt>
    <dgm:pt modelId="{427447D1-7DBE-4FA0-AD76-65A83E91F852}" type="pres">
      <dgm:prSet presAssocID="{0BF1FAEF-87CC-4692-B070-59860E857C21}" presName="compNode" presStyleCnt="0"/>
      <dgm:spPr/>
    </dgm:pt>
    <dgm:pt modelId="{16488DE1-EC47-47D6-85D5-E97B7053D14D}" type="pres">
      <dgm:prSet presAssocID="{0BF1FAEF-87CC-4692-B070-59860E857C2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agnifying glass"/>
        </a:ext>
      </dgm:extLst>
    </dgm:pt>
    <dgm:pt modelId="{227AE6D0-7BCF-4993-A786-7FE939C0EC22}" type="pres">
      <dgm:prSet presAssocID="{0BF1FAEF-87CC-4692-B070-59860E857C21}" presName="iconSpace" presStyleCnt="0"/>
      <dgm:spPr/>
    </dgm:pt>
    <dgm:pt modelId="{2BFD0686-2779-4E97-AEA8-650B08E68065}" type="pres">
      <dgm:prSet presAssocID="{0BF1FAEF-87CC-4692-B070-59860E857C21}" presName="parTx" presStyleLbl="revTx" presStyleIdx="4" presStyleCnt="6">
        <dgm:presLayoutVars>
          <dgm:chMax val="0"/>
          <dgm:chPref val="0"/>
        </dgm:presLayoutVars>
      </dgm:prSet>
      <dgm:spPr/>
    </dgm:pt>
    <dgm:pt modelId="{FF4E2016-D448-4A33-B7D7-2A9B4463F8CE}" type="pres">
      <dgm:prSet presAssocID="{0BF1FAEF-87CC-4692-B070-59860E857C21}" presName="txSpace" presStyleCnt="0"/>
      <dgm:spPr/>
    </dgm:pt>
    <dgm:pt modelId="{C8BE0945-DA04-499E-B7ED-CAEDF4C8B7FD}" type="pres">
      <dgm:prSet presAssocID="{0BF1FAEF-87CC-4692-B070-59860E857C21}" presName="desTx" presStyleLbl="revTx" presStyleIdx="5" presStyleCnt="6">
        <dgm:presLayoutVars/>
      </dgm:prSet>
      <dgm:spPr/>
    </dgm:pt>
  </dgm:ptLst>
  <dgm:cxnLst>
    <dgm:cxn modelId="{14600C06-250D-4E40-B93A-777CB5CEDC63}" srcId="{D1262436-4914-469D-9544-54330219F0B0}" destId="{FD40CB19-75C8-4B26-B5CB-1897E6F9AC5A}" srcOrd="0" destOrd="0" parTransId="{3F0922EB-6F93-4DBB-9AD4-952DC65AEF4E}" sibTransId="{963C6B78-C1E1-47EB-85F3-22090640A041}"/>
    <dgm:cxn modelId="{B8044513-7FF8-4373-A76F-88EADF7F11BC}" type="presOf" srcId="{5FDBED74-0567-4BEE-8D89-68983A9BBD84}" destId="{C8BE0945-DA04-499E-B7ED-CAEDF4C8B7FD}" srcOrd="0" destOrd="0" presId="urn:microsoft.com/office/officeart/2018/2/layout/IconLabelDescriptionList"/>
    <dgm:cxn modelId="{FB45791C-5E33-4672-BCDB-31762BF58FD1}" srcId="{C4F3C5E4-E54F-4EC6-8CAB-C9A709051D8A}" destId="{A33B2ABC-ECA6-4955-8426-A46C79998638}" srcOrd="0" destOrd="0" parTransId="{9EBE2FEC-D7BC-464E-84F1-623E6346560E}" sibTransId="{D2BEB1CD-8EE3-4DCA-A5C9-B36BC6D16B5B}"/>
    <dgm:cxn modelId="{B2D23D21-9A11-4492-82BB-ACEA36D44E53}" srcId="{C56B4D61-995E-432F-ABB3-92D07AAFA8E4}" destId="{C4F3C5E4-E54F-4EC6-8CAB-C9A709051D8A}" srcOrd="1" destOrd="0" parTransId="{582FB0A2-2389-4CE3-816B-9F12B0B02D45}" sibTransId="{F11D7FB9-1BC7-4C62-B7C1-A051446B0E0C}"/>
    <dgm:cxn modelId="{42383528-D276-4879-BDAF-64B903BF9B6A}" srcId="{C56B4D61-995E-432F-ABB3-92D07AAFA8E4}" destId="{D1262436-4914-469D-9544-54330219F0B0}" srcOrd="0" destOrd="0" parTransId="{8D2B054B-85DD-4F84-A53C-37D1660D0CDE}" sibTransId="{E3AB2902-0EC2-4260-9F73-CCA837C1F547}"/>
    <dgm:cxn modelId="{3A52A329-D31A-4116-9685-F3EB9BB4D0F0}" type="presOf" srcId="{FD40CB19-75C8-4B26-B5CB-1897E6F9AC5A}" destId="{0DE717C4-066F-4103-957F-F9823A97EBA8}" srcOrd="0" destOrd="0" presId="urn:microsoft.com/office/officeart/2018/2/layout/IconLabelDescriptionList"/>
    <dgm:cxn modelId="{74B5A750-F32D-4FF7-9C15-33030BEFB7D6}" type="presOf" srcId="{85887680-70AA-4959-BF42-388B792F6F5B}" destId="{0DE717C4-066F-4103-957F-F9823A97EBA8}" srcOrd="0" destOrd="3" presId="urn:microsoft.com/office/officeart/2018/2/layout/IconLabelDescriptionList"/>
    <dgm:cxn modelId="{9749BF73-1698-4E13-AECC-9E14870D1A3F}" type="presOf" srcId="{D1262436-4914-469D-9544-54330219F0B0}" destId="{4C771134-A3AE-40AD-8BDE-C8B2C073F800}" srcOrd="0" destOrd="0" presId="urn:microsoft.com/office/officeart/2018/2/layout/IconLabelDescriptionList"/>
    <dgm:cxn modelId="{C7CF925A-1F63-4283-94F8-58106BB107CB}" type="presOf" srcId="{A33B2ABC-ECA6-4955-8426-A46C79998638}" destId="{CE596A99-FE54-4522-BEEA-80171CEBCB3E}" srcOrd="0" destOrd="0" presId="urn:microsoft.com/office/officeart/2018/2/layout/IconLabelDescriptionList"/>
    <dgm:cxn modelId="{43574F8F-765C-422B-AC02-C54982A5AB4E}" type="presOf" srcId="{C56B4D61-995E-432F-ABB3-92D07AAFA8E4}" destId="{C0DDE34E-7999-4DB3-94A6-B62AAA8F136F}" srcOrd="0" destOrd="0" presId="urn:microsoft.com/office/officeart/2018/2/layout/IconLabelDescriptionList"/>
    <dgm:cxn modelId="{AD36EB9B-A5C6-469C-85EC-33F5602C4980}" srcId="{C4F3C5E4-E54F-4EC6-8CAB-C9A709051D8A}" destId="{1CA9A611-13D6-4F31-842F-F8AAA73125F9}" srcOrd="1" destOrd="0" parTransId="{4427F31A-9092-4028-95E8-7594273490BE}" sibTransId="{13DA3777-5E21-4623-998D-CA8A7A9BAA61}"/>
    <dgm:cxn modelId="{330DA29C-D073-4901-B6DD-CAA1B90E40C3}" type="presOf" srcId="{1CA9A611-13D6-4F31-842F-F8AAA73125F9}" destId="{CE596A99-FE54-4522-BEEA-80171CEBCB3E}" srcOrd="0" destOrd="1" presId="urn:microsoft.com/office/officeart/2018/2/layout/IconLabelDescriptionList"/>
    <dgm:cxn modelId="{6CDE92B0-C817-4016-8F18-E8038775FD17}" srcId="{D1262436-4914-469D-9544-54330219F0B0}" destId="{772B7CA7-5A27-4440-A4ED-F97594E6DFEC}" srcOrd="1" destOrd="0" parTransId="{0A3459C0-932E-4F20-8B70-7AD10ED57F6E}" sibTransId="{5A2D05DC-31E5-468D-9E52-F5298F41549B}"/>
    <dgm:cxn modelId="{B67FCAB0-5E2B-4451-869C-2837A879B155}" srcId="{D1262436-4914-469D-9544-54330219F0B0}" destId="{FA44AE47-6193-46AB-88AD-0FF3E9A32BC3}" srcOrd="2" destOrd="0" parTransId="{90286CE3-BDE9-42F3-8BC1-5A303F0B98A7}" sibTransId="{D6357FBC-F0C7-42CE-976E-FAE00651A9D8}"/>
    <dgm:cxn modelId="{D39541B8-DD9C-4D2C-ACC9-C17C218E62E5}" type="presOf" srcId="{FA44AE47-6193-46AB-88AD-0FF3E9A32BC3}" destId="{0DE717C4-066F-4103-957F-F9823A97EBA8}" srcOrd="0" destOrd="2" presId="urn:microsoft.com/office/officeart/2018/2/layout/IconLabelDescriptionList"/>
    <dgm:cxn modelId="{64C90DCF-9E72-426E-9516-F8E06A58B9A7}" type="presOf" srcId="{0BF1FAEF-87CC-4692-B070-59860E857C21}" destId="{2BFD0686-2779-4E97-AEA8-650B08E68065}" srcOrd="0" destOrd="0" presId="urn:microsoft.com/office/officeart/2018/2/layout/IconLabelDescriptionList"/>
    <dgm:cxn modelId="{F65DF0D1-710F-497C-BFAD-5888CECD4166}" type="presOf" srcId="{772B7CA7-5A27-4440-A4ED-F97594E6DFEC}" destId="{0DE717C4-066F-4103-957F-F9823A97EBA8}" srcOrd="0" destOrd="1" presId="urn:microsoft.com/office/officeart/2018/2/layout/IconLabelDescriptionList"/>
    <dgm:cxn modelId="{5E48B2D7-9E56-4571-9389-365503410F13}" type="presOf" srcId="{C4F3C5E4-E54F-4EC6-8CAB-C9A709051D8A}" destId="{61B689E6-1FFB-455D-A5AC-4D23EDF6D485}" srcOrd="0" destOrd="0" presId="urn:microsoft.com/office/officeart/2018/2/layout/IconLabelDescriptionList"/>
    <dgm:cxn modelId="{2F1C3AD8-A3CE-4903-935B-B2CC9EC2C5BE}" srcId="{C56B4D61-995E-432F-ABB3-92D07AAFA8E4}" destId="{0BF1FAEF-87CC-4692-B070-59860E857C21}" srcOrd="2" destOrd="0" parTransId="{871623A6-702F-4D6E-AA48-A15E2127B707}" sibTransId="{A7EB6ADA-BF6D-477B-BE0A-00B04A252D4E}"/>
    <dgm:cxn modelId="{78256AF8-71C4-4693-AB16-5EF233BDC445}" srcId="{0BF1FAEF-87CC-4692-B070-59860E857C21}" destId="{5FDBED74-0567-4BEE-8D89-68983A9BBD84}" srcOrd="0" destOrd="0" parTransId="{C7FD6697-43B6-4DBC-AFE5-948FEF6E8A95}" sibTransId="{D99E7A55-EBF9-48B8-938F-1B7C61AF4E27}"/>
    <dgm:cxn modelId="{561254FF-2293-4028-8224-45C79D475619}" srcId="{D1262436-4914-469D-9544-54330219F0B0}" destId="{85887680-70AA-4959-BF42-388B792F6F5B}" srcOrd="3" destOrd="0" parTransId="{1CD40816-B849-4913-B275-BD6062B176EB}" sibTransId="{33D26AFC-5B40-40CA-AD4B-40DD8990BC77}"/>
    <dgm:cxn modelId="{7769AB1C-7FBC-4393-8747-469E1F709E3D}" type="presParOf" srcId="{C0DDE34E-7999-4DB3-94A6-B62AAA8F136F}" destId="{0608261C-2D59-4458-9C9E-73A3145FB815}" srcOrd="0" destOrd="0" presId="urn:microsoft.com/office/officeart/2018/2/layout/IconLabelDescriptionList"/>
    <dgm:cxn modelId="{A84EAABE-209E-4EAF-9BD3-3975A0EB4C3B}" type="presParOf" srcId="{0608261C-2D59-4458-9C9E-73A3145FB815}" destId="{679C89BD-6B8E-4658-9293-E0B8ADB142C2}" srcOrd="0" destOrd="0" presId="urn:microsoft.com/office/officeart/2018/2/layout/IconLabelDescriptionList"/>
    <dgm:cxn modelId="{B01A2E77-D87A-40C9-8680-AE82ED5CD4B4}" type="presParOf" srcId="{0608261C-2D59-4458-9C9E-73A3145FB815}" destId="{AE070E56-4630-43EE-A61F-766FFFAE819D}" srcOrd="1" destOrd="0" presId="urn:microsoft.com/office/officeart/2018/2/layout/IconLabelDescriptionList"/>
    <dgm:cxn modelId="{E6C71DC4-69F6-466A-AEE8-B01402114ABF}" type="presParOf" srcId="{0608261C-2D59-4458-9C9E-73A3145FB815}" destId="{4C771134-A3AE-40AD-8BDE-C8B2C073F800}" srcOrd="2" destOrd="0" presId="urn:microsoft.com/office/officeart/2018/2/layout/IconLabelDescriptionList"/>
    <dgm:cxn modelId="{C7AF8C23-8956-4100-AE38-93F4C9D7888E}" type="presParOf" srcId="{0608261C-2D59-4458-9C9E-73A3145FB815}" destId="{A1616782-7713-431D-82DA-8A15A1568466}" srcOrd="3" destOrd="0" presId="urn:microsoft.com/office/officeart/2018/2/layout/IconLabelDescriptionList"/>
    <dgm:cxn modelId="{37E2A91E-8D87-49D6-A045-F790D6DBC53D}" type="presParOf" srcId="{0608261C-2D59-4458-9C9E-73A3145FB815}" destId="{0DE717C4-066F-4103-957F-F9823A97EBA8}" srcOrd="4" destOrd="0" presId="urn:microsoft.com/office/officeart/2018/2/layout/IconLabelDescriptionList"/>
    <dgm:cxn modelId="{E5EA9E74-E0B4-48D5-9E98-E54BD2BC4756}" type="presParOf" srcId="{C0DDE34E-7999-4DB3-94A6-B62AAA8F136F}" destId="{53A5AE33-D94B-424E-AFA8-7D20824BF193}" srcOrd="1" destOrd="0" presId="urn:microsoft.com/office/officeart/2018/2/layout/IconLabelDescriptionList"/>
    <dgm:cxn modelId="{EA25609E-393A-4C7C-B3A7-2EF57E041C2B}" type="presParOf" srcId="{C0DDE34E-7999-4DB3-94A6-B62AAA8F136F}" destId="{1A82712D-EC40-4F5E-A2AF-338A94B92701}" srcOrd="2" destOrd="0" presId="urn:microsoft.com/office/officeart/2018/2/layout/IconLabelDescriptionList"/>
    <dgm:cxn modelId="{8F2C20AA-91A4-477A-B1FB-3B7E45BD09BD}" type="presParOf" srcId="{1A82712D-EC40-4F5E-A2AF-338A94B92701}" destId="{46C927C6-4863-4974-A065-4F5729BDF8C7}" srcOrd="0" destOrd="0" presId="urn:microsoft.com/office/officeart/2018/2/layout/IconLabelDescriptionList"/>
    <dgm:cxn modelId="{B97D3D87-4C29-4628-A8D6-FB37C0189686}" type="presParOf" srcId="{1A82712D-EC40-4F5E-A2AF-338A94B92701}" destId="{87CA9729-872B-4E32-B818-84B526ED66E4}" srcOrd="1" destOrd="0" presId="urn:microsoft.com/office/officeart/2018/2/layout/IconLabelDescriptionList"/>
    <dgm:cxn modelId="{087761B9-EF61-467E-932D-656B0AFCA6CC}" type="presParOf" srcId="{1A82712D-EC40-4F5E-A2AF-338A94B92701}" destId="{61B689E6-1FFB-455D-A5AC-4D23EDF6D485}" srcOrd="2" destOrd="0" presId="urn:microsoft.com/office/officeart/2018/2/layout/IconLabelDescriptionList"/>
    <dgm:cxn modelId="{5843B4EA-045D-4E45-9984-862FD5BB42B7}" type="presParOf" srcId="{1A82712D-EC40-4F5E-A2AF-338A94B92701}" destId="{5D0B77BB-BB4A-43D9-9045-6102A8EB655C}" srcOrd="3" destOrd="0" presId="urn:microsoft.com/office/officeart/2018/2/layout/IconLabelDescriptionList"/>
    <dgm:cxn modelId="{5863116A-9BB7-401B-A74C-DC51FA29DFE1}" type="presParOf" srcId="{1A82712D-EC40-4F5E-A2AF-338A94B92701}" destId="{CE596A99-FE54-4522-BEEA-80171CEBCB3E}" srcOrd="4" destOrd="0" presId="urn:microsoft.com/office/officeart/2018/2/layout/IconLabelDescriptionList"/>
    <dgm:cxn modelId="{E48942F8-85EF-4F14-B913-3BDDDA46B764}" type="presParOf" srcId="{C0DDE34E-7999-4DB3-94A6-B62AAA8F136F}" destId="{EE534207-471E-4C87-85E8-478A95A6BB44}" srcOrd="3" destOrd="0" presId="urn:microsoft.com/office/officeart/2018/2/layout/IconLabelDescriptionList"/>
    <dgm:cxn modelId="{B3F19B76-98A9-4603-A3A2-318F983DF969}" type="presParOf" srcId="{C0DDE34E-7999-4DB3-94A6-B62AAA8F136F}" destId="{427447D1-7DBE-4FA0-AD76-65A83E91F852}" srcOrd="4" destOrd="0" presId="urn:microsoft.com/office/officeart/2018/2/layout/IconLabelDescriptionList"/>
    <dgm:cxn modelId="{EFBCD86C-02A5-46F8-B85F-FEC5D713C2F0}" type="presParOf" srcId="{427447D1-7DBE-4FA0-AD76-65A83E91F852}" destId="{16488DE1-EC47-47D6-85D5-E97B7053D14D}" srcOrd="0" destOrd="0" presId="urn:microsoft.com/office/officeart/2018/2/layout/IconLabelDescriptionList"/>
    <dgm:cxn modelId="{42684A72-761C-4D02-8571-32011087D55A}" type="presParOf" srcId="{427447D1-7DBE-4FA0-AD76-65A83E91F852}" destId="{227AE6D0-7BCF-4993-A786-7FE939C0EC22}" srcOrd="1" destOrd="0" presId="urn:microsoft.com/office/officeart/2018/2/layout/IconLabelDescriptionList"/>
    <dgm:cxn modelId="{A64EFEFB-2A7B-4D6E-A3F3-0FE4C276BF5A}" type="presParOf" srcId="{427447D1-7DBE-4FA0-AD76-65A83E91F852}" destId="{2BFD0686-2779-4E97-AEA8-650B08E68065}" srcOrd="2" destOrd="0" presId="urn:microsoft.com/office/officeart/2018/2/layout/IconLabelDescriptionList"/>
    <dgm:cxn modelId="{AD2AC839-C5EF-41F7-BF31-D710463F1C9A}" type="presParOf" srcId="{427447D1-7DBE-4FA0-AD76-65A83E91F852}" destId="{FF4E2016-D448-4A33-B7D7-2A9B4463F8CE}" srcOrd="3" destOrd="0" presId="urn:microsoft.com/office/officeart/2018/2/layout/IconLabelDescriptionList"/>
    <dgm:cxn modelId="{AD3292AC-C730-4577-9BA1-7E97DAFA6A5A}" type="presParOf" srcId="{427447D1-7DBE-4FA0-AD76-65A83E91F852}" destId="{C8BE0945-DA04-499E-B7ED-CAEDF4C8B7FD}"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16B46C9-0A26-42D9-830B-823953951B6B}"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D67FC8DC-1958-4A77-81FB-31509DD03FD9}">
      <dgm:prSet/>
      <dgm:spPr/>
      <dgm:t>
        <a:bodyPr/>
        <a:lstStyle/>
        <a:p>
          <a:r>
            <a:rPr lang="en-US" b="1" dirty="0"/>
            <a:t>Backend: </a:t>
          </a:r>
          <a:endParaRPr lang="en-US" dirty="0"/>
        </a:p>
      </dgm:t>
    </dgm:pt>
    <dgm:pt modelId="{1DD6103C-BB12-42CB-A62E-8CC1D4B64BEC}" type="parTrans" cxnId="{B8D89D6C-8451-45D1-A21E-1091EC55B707}">
      <dgm:prSet/>
      <dgm:spPr/>
      <dgm:t>
        <a:bodyPr/>
        <a:lstStyle/>
        <a:p>
          <a:endParaRPr lang="en-US"/>
        </a:p>
      </dgm:t>
    </dgm:pt>
    <dgm:pt modelId="{1344343D-818C-4709-BEE0-BC8338C3E7C0}" type="sibTrans" cxnId="{B8D89D6C-8451-45D1-A21E-1091EC55B707}">
      <dgm:prSet/>
      <dgm:spPr/>
      <dgm:t>
        <a:bodyPr/>
        <a:lstStyle/>
        <a:p>
          <a:endParaRPr lang="en-US"/>
        </a:p>
      </dgm:t>
    </dgm:pt>
    <dgm:pt modelId="{414CAE6B-701C-4244-931E-6D3AAD3D9449}">
      <dgm:prSet custT="1"/>
      <dgm:spPr/>
      <dgm:t>
        <a:bodyPr/>
        <a:lstStyle/>
        <a:p>
          <a:r>
            <a:rPr lang="en-US" sz="1600" dirty="0"/>
            <a:t>Django Framework(Python!)</a:t>
          </a:r>
        </a:p>
      </dgm:t>
    </dgm:pt>
    <dgm:pt modelId="{50F9577C-FC95-4E42-9F1E-5D30EA8C24F3}" type="parTrans" cxnId="{5A4B00CB-F28B-46EE-901D-3D8C3019B455}">
      <dgm:prSet/>
      <dgm:spPr/>
      <dgm:t>
        <a:bodyPr/>
        <a:lstStyle/>
        <a:p>
          <a:endParaRPr lang="en-US"/>
        </a:p>
      </dgm:t>
    </dgm:pt>
    <dgm:pt modelId="{4BA4B3F0-3DA1-4F26-B522-0D9D753C2E1B}" type="sibTrans" cxnId="{5A4B00CB-F28B-46EE-901D-3D8C3019B455}">
      <dgm:prSet/>
      <dgm:spPr/>
      <dgm:t>
        <a:bodyPr/>
        <a:lstStyle/>
        <a:p>
          <a:endParaRPr lang="en-US"/>
        </a:p>
      </dgm:t>
    </dgm:pt>
    <dgm:pt modelId="{F5E55883-0772-4748-8A47-99DBB399A200}">
      <dgm:prSet custT="1"/>
      <dgm:spPr/>
      <dgm:t>
        <a:bodyPr/>
        <a:lstStyle/>
        <a:p>
          <a:r>
            <a:rPr lang="en-US" sz="1600" dirty="0"/>
            <a:t>Elastic Search</a:t>
          </a:r>
        </a:p>
      </dgm:t>
    </dgm:pt>
    <dgm:pt modelId="{4A072450-321F-494E-A556-4EAB27265A66}" type="parTrans" cxnId="{8B5AB886-BC88-482B-A7B6-D6CFD1D8FDEC}">
      <dgm:prSet/>
      <dgm:spPr/>
      <dgm:t>
        <a:bodyPr/>
        <a:lstStyle/>
        <a:p>
          <a:endParaRPr lang="en-US"/>
        </a:p>
      </dgm:t>
    </dgm:pt>
    <dgm:pt modelId="{D36DA92A-94D4-48EB-A691-307D1483A6EB}" type="sibTrans" cxnId="{8B5AB886-BC88-482B-A7B6-D6CFD1D8FDEC}">
      <dgm:prSet/>
      <dgm:spPr/>
      <dgm:t>
        <a:bodyPr/>
        <a:lstStyle/>
        <a:p>
          <a:endParaRPr lang="en-US"/>
        </a:p>
      </dgm:t>
    </dgm:pt>
    <dgm:pt modelId="{36DA16D9-A922-4229-96A8-A549C4A32652}">
      <dgm:prSet/>
      <dgm:spPr/>
      <dgm:t>
        <a:bodyPr/>
        <a:lstStyle/>
        <a:p>
          <a:r>
            <a:rPr lang="en-US" b="1" dirty="0"/>
            <a:t>Database:</a:t>
          </a:r>
          <a:endParaRPr lang="en-US" dirty="0"/>
        </a:p>
      </dgm:t>
    </dgm:pt>
    <dgm:pt modelId="{E3A37378-4407-4A78-B201-0EEE0633704B}" type="parTrans" cxnId="{06A6F879-6BD6-430F-9251-4E237EC10B18}">
      <dgm:prSet/>
      <dgm:spPr/>
      <dgm:t>
        <a:bodyPr/>
        <a:lstStyle/>
        <a:p>
          <a:endParaRPr lang="en-US"/>
        </a:p>
      </dgm:t>
    </dgm:pt>
    <dgm:pt modelId="{EFC99EB2-A56C-490A-B273-9DB4630C5536}" type="sibTrans" cxnId="{06A6F879-6BD6-430F-9251-4E237EC10B18}">
      <dgm:prSet/>
      <dgm:spPr/>
      <dgm:t>
        <a:bodyPr/>
        <a:lstStyle/>
        <a:p>
          <a:endParaRPr lang="en-US"/>
        </a:p>
      </dgm:t>
    </dgm:pt>
    <dgm:pt modelId="{BAC261BA-3E3B-41EE-AC3B-1A4F4581EBED}">
      <dgm:prSet custT="1"/>
      <dgm:spPr/>
      <dgm:t>
        <a:bodyPr/>
        <a:lstStyle/>
        <a:p>
          <a:r>
            <a:rPr lang="en-US" sz="1400" dirty="0"/>
            <a:t>Relational database ApsaraDB for RDS is used for database backend.</a:t>
          </a:r>
        </a:p>
      </dgm:t>
    </dgm:pt>
    <dgm:pt modelId="{7BE6705B-767B-4E04-9B42-A689863FE46C}" type="parTrans" cxnId="{264E855A-8902-4849-B4A8-1060D01BD11B}">
      <dgm:prSet/>
      <dgm:spPr/>
      <dgm:t>
        <a:bodyPr/>
        <a:lstStyle/>
        <a:p>
          <a:endParaRPr lang="en-US"/>
        </a:p>
      </dgm:t>
    </dgm:pt>
    <dgm:pt modelId="{87FD36AC-C6C4-49C0-91CB-43A06130776C}" type="sibTrans" cxnId="{264E855A-8902-4849-B4A8-1060D01BD11B}">
      <dgm:prSet/>
      <dgm:spPr/>
      <dgm:t>
        <a:bodyPr/>
        <a:lstStyle/>
        <a:p>
          <a:endParaRPr lang="en-US"/>
        </a:p>
      </dgm:t>
    </dgm:pt>
    <dgm:pt modelId="{36CC2467-061F-4F25-9FB4-94BAACD37F64}">
      <dgm:prSet/>
      <dgm:spPr/>
      <dgm:t>
        <a:bodyPr/>
        <a:lstStyle/>
        <a:p>
          <a:r>
            <a:rPr lang="en-US" b="1" dirty="0"/>
            <a:t>Frontend:</a:t>
          </a:r>
          <a:endParaRPr lang="en-US" dirty="0"/>
        </a:p>
      </dgm:t>
    </dgm:pt>
    <dgm:pt modelId="{FF5192BF-56C1-4619-BB94-CD00A07A4628}" type="parTrans" cxnId="{0A7C6DFF-C59D-4C7E-8043-6D04523CD49D}">
      <dgm:prSet/>
      <dgm:spPr/>
      <dgm:t>
        <a:bodyPr/>
        <a:lstStyle/>
        <a:p>
          <a:endParaRPr lang="en-US"/>
        </a:p>
      </dgm:t>
    </dgm:pt>
    <dgm:pt modelId="{3592D886-0D28-4648-A6C7-C831118B61E7}" type="sibTrans" cxnId="{0A7C6DFF-C59D-4C7E-8043-6D04523CD49D}">
      <dgm:prSet/>
      <dgm:spPr/>
      <dgm:t>
        <a:bodyPr/>
        <a:lstStyle/>
        <a:p>
          <a:endParaRPr lang="en-US"/>
        </a:p>
      </dgm:t>
    </dgm:pt>
    <dgm:pt modelId="{940D3800-11EB-4C4A-AA2C-0AA5E893B5A2}">
      <dgm:prSet/>
      <dgm:spPr/>
      <dgm:t>
        <a:bodyPr/>
        <a:lstStyle/>
        <a:p>
          <a:r>
            <a:rPr lang="en-US" dirty="0"/>
            <a:t>HTML, CSS</a:t>
          </a:r>
        </a:p>
      </dgm:t>
    </dgm:pt>
    <dgm:pt modelId="{3D06F4C4-B653-4E06-B303-4FEE543FABAD}" type="parTrans" cxnId="{156A2576-B76E-441E-BD0A-D347AB60C004}">
      <dgm:prSet/>
      <dgm:spPr/>
      <dgm:t>
        <a:bodyPr/>
        <a:lstStyle/>
        <a:p>
          <a:endParaRPr lang="en-US"/>
        </a:p>
      </dgm:t>
    </dgm:pt>
    <dgm:pt modelId="{210CA335-87D7-4638-906B-406942C6E66A}" type="sibTrans" cxnId="{156A2576-B76E-441E-BD0A-D347AB60C004}">
      <dgm:prSet/>
      <dgm:spPr/>
      <dgm:t>
        <a:bodyPr/>
        <a:lstStyle/>
        <a:p>
          <a:endParaRPr lang="en-US"/>
        </a:p>
      </dgm:t>
    </dgm:pt>
    <dgm:pt modelId="{7D16EBA1-6252-40A7-A08E-D3C4694AA8E8}">
      <dgm:prSet/>
      <dgm:spPr/>
      <dgm:t>
        <a:bodyPr/>
        <a:lstStyle/>
        <a:p>
          <a:r>
            <a:rPr lang="en-US" dirty="0"/>
            <a:t>JS</a:t>
          </a:r>
        </a:p>
      </dgm:t>
    </dgm:pt>
    <dgm:pt modelId="{C0409921-66E5-4F9B-A727-48C6F29A25B2}" type="parTrans" cxnId="{F097BE45-F26F-4624-A114-D417F3399B10}">
      <dgm:prSet/>
      <dgm:spPr/>
      <dgm:t>
        <a:bodyPr/>
        <a:lstStyle/>
        <a:p>
          <a:endParaRPr lang="en-US"/>
        </a:p>
      </dgm:t>
    </dgm:pt>
    <dgm:pt modelId="{563F6ECE-075B-4A99-A6D6-72EA6EC6E8E4}" type="sibTrans" cxnId="{F097BE45-F26F-4624-A114-D417F3399B10}">
      <dgm:prSet/>
      <dgm:spPr/>
      <dgm:t>
        <a:bodyPr/>
        <a:lstStyle/>
        <a:p>
          <a:endParaRPr lang="en-US"/>
        </a:p>
      </dgm:t>
    </dgm:pt>
    <dgm:pt modelId="{7333DC2F-FE65-43CA-94F9-54FA92BF3A61}">
      <dgm:prSet/>
      <dgm:spPr/>
      <dgm:t>
        <a:bodyPr/>
        <a:lstStyle/>
        <a:p>
          <a:r>
            <a:rPr lang="en-US" dirty="0"/>
            <a:t>jQuery</a:t>
          </a:r>
          <a:br>
            <a:rPr lang="en-US" dirty="0"/>
          </a:br>
          <a:r>
            <a:rPr lang="en-US" dirty="0"/>
            <a:t>AJAX</a:t>
          </a:r>
        </a:p>
      </dgm:t>
    </dgm:pt>
    <dgm:pt modelId="{059C9286-CE47-4262-BAFE-F1F7E9C13AC8}" type="parTrans" cxnId="{2EE39A69-47AB-4431-A2B6-FB34C8B874A4}">
      <dgm:prSet/>
      <dgm:spPr/>
      <dgm:t>
        <a:bodyPr/>
        <a:lstStyle/>
        <a:p>
          <a:endParaRPr lang="en-US"/>
        </a:p>
      </dgm:t>
    </dgm:pt>
    <dgm:pt modelId="{966EFCD9-27E4-4D05-ACE3-23BE949B8D78}" type="sibTrans" cxnId="{2EE39A69-47AB-4431-A2B6-FB34C8B874A4}">
      <dgm:prSet/>
      <dgm:spPr/>
      <dgm:t>
        <a:bodyPr/>
        <a:lstStyle/>
        <a:p>
          <a:endParaRPr lang="en-US"/>
        </a:p>
      </dgm:t>
    </dgm:pt>
    <dgm:pt modelId="{4B9F65DA-C5FC-4DC1-A042-90056C52B779}" type="pres">
      <dgm:prSet presAssocID="{B16B46C9-0A26-42D9-830B-823953951B6B}" presName="root" presStyleCnt="0">
        <dgm:presLayoutVars>
          <dgm:dir/>
          <dgm:resizeHandles val="exact"/>
        </dgm:presLayoutVars>
      </dgm:prSet>
      <dgm:spPr/>
    </dgm:pt>
    <dgm:pt modelId="{1EF0E1F3-34BE-4512-B7A1-AD34859DFBA6}" type="pres">
      <dgm:prSet presAssocID="{D67FC8DC-1958-4A77-81FB-31509DD03FD9}" presName="compNode" presStyleCnt="0"/>
      <dgm:spPr/>
    </dgm:pt>
    <dgm:pt modelId="{67010E65-9DF2-4C4A-BE3A-6DC3161DD5F1}" type="pres">
      <dgm:prSet presAssocID="{D67FC8DC-1958-4A77-81FB-31509DD03FD9}" presName="bgRect" presStyleLbl="bgShp" presStyleIdx="0" presStyleCnt="3"/>
      <dgm:spPr/>
    </dgm:pt>
    <dgm:pt modelId="{0C7A986D-2284-4D66-A366-169C23078276}" type="pres">
      <dgm:prSet presAssocID="{D67FC8DC-1958-4A77-81FB-31509DD03FD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675D02A7-D177-4C76-ADE5-8F713B5EFCDA}" type="pres">
      <dgm:prSet presAssocID="{D67FC8DC-1958-4A77-81FB-31509DD03FD9}" presName="spaceRect" presStyleCnt="0"/>
      <dgm:spPr/>
    </dgm:pt>
    <dgm:pt modelId="{94DB7829-B6CC-4C1A-9968-67E224A0D4F4}" type="pres">
      <dgm:prSet presAssocID="{D67FC8DC-1958-4A77-81FB-31509DD03FD9}" presName="parTx" presStyleLbl="revTx" presStyleIdx="0" presStyleCnt="6">
        <dgm:presLayoutVars>
          <dgm:chMax val="0"/>
          <dgm:chPref val="0"/>
        </dgm:presLayoutVars>
      </dgm:prSet>
      <dgm:spPr/>
    </dgm:pt>
    <dgm:pt modelId="{D23D8D16-ABC0-44E0-B29B-F861EBE1A44E}" type="pres">
      <dgm:prSet presAssocID="{D67FC8DC-1958-4A77-81FB-31509DD03FD9}" presName="desTx" presStyleLbl="revTx" presStyleIdx="1" presStyleCnt="6">
        <dgm:presLayoutVars/>
      </dgm:prSet>
      <dgm:spPr/>
    </dgm:pt>
    <dgm:pt modelId="{51AFA817-66A1-4E2D-9314-BED6090F93B7}" type="pres">
      <dgm:prSet presAssocID="{1344343D-818C-4709-BEE0-BC8338C3E7C0}" presName="sibTrans" presStyleCnt="0"/>
      <dgm:spPr/>
    </dgm:pt>
    <dgm:pt modelId="{3FF5B35D-D3E5-4731-A5BF-C94DDC60EC21}" type="pres">
      <dgm:prSet presAssocID="{36DA16D9-A922-4229-96A8-A549C4A32652}" presName="compNode" presStyleCnt="0"/>
      <dgm:spPr/>
    </dgm:pt>
    <dgm:pt modelId="{F47BA781-2C18-4009-9C3D-D293FA7B3639}" type="pres">
      <dgm:prSet presAssocID="{36DA16D9-A922-4229-96A8-A549C4A32652}" presName="bgRect" presStyleLbl="bgShp" presStyleIdx="1" presStyleCnt="3"/>
      <dgm:spPr/>
    </dgm:pt>
    <dgm:pt modelId="{42096B7E-E798-4A5F-BF02-8B1CD1728158}" type="pres">
      <dgm:prSet presAssocID="{36DA16D9-A922-4229-96A8-A549C4A3265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D26D2376-E2A5-4604-9905-0CD50E6B175A}" type="pres">
      <dgm:prSet presAssocID="{36DA16D9-A922-4229-96A8-A549C4A32652}" presName="spaceRect" presStyleCnt="0"/>
      <dgm:spPr/>
    </dgm:pt>
    <dgm:pt modelId="{2739B56F-4461-4A39-9C1C-762EE51E83E4}" type="pres">
      <dgm:prSet presAssocID="{36DA16D9-A922-4229-96A8-A549C4A32652}" presName="parTx" presStyleLbl="revTx" presStyleIdx="2" presStyleCnt="6">
        <dgm:presLayoutVars>
          <dgm:chMax val="0"/>
          <dgm:chPref val="0"/>
        </dgm:presLayoutVars>
      </dgm:prSet>
      <dgm:spPr/>
    </dgm:pt>
    <dgm:pt modelId="{2B80117B-5634-40CB-AD55-22BB27D7D6A8}" type="pres">
      <dgm:prSet presAssocID="{36DA16D9-A922-4229-96A8-A549C4A32652}" presName="desTx" presStyleLbl="revTx" presStyleIdx="3" presStyleCnt="6">
        <dgm:presLayoutVars/>
      </dgm:prSet>
      <dgm:spPr/>
    </dgm:pt>
    <dgm:pt modelId="{FF51145F-92B8-432E-A2D8-F6CC090D0060}" type="pres">
      <dgm:prSet presAssocID="{EFC99EB2-A56C-490A-B273-9DB4630C5536}" presName="sibTrans" presStyleCnt="0"/>
      <dgm:spPr/>
    </dgm:pt>
    <dgm:pt modelId="{FD1A38F1-048A-48E2-BFDB-D6B6300B8244}" type="pres">
      <dgm:prSet presAssocID="{36CC2467-061F-4F25-9FB4-94BAACD37F64}" presName="compNode" presStyleCnt="0"/>
      <dgm:spPr/>
    </dgm:pt>
    <dgm:pt modelId="{2A02E06D-AAF8-4C84-8EC6-446872950782}" type="pres">
      <dgm:prSet presAssocID="{36CC2467-061F-4F25-9FB4-94BAACD37F64}" presName="bgRect" presStyleLbl="bgShp" presStyleIdx="2" presStyleCnt="3"/>
      <dgm:spPr/>
    </dgm:pt>
    <dgm:pt modelId="{F23A4BF8-AD0B-45DE-AE96-3D39D147D578}" type="pres">
      <dgm:prSet presAssocID="{36CC2467-061F-4F25-9FB4-94BAACD37F6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itor"/>
        </a:ext>
      </dgm:extLst>
    </dgm:pt>
    <dgm:pt modelId="{076ECFCF-EBA7-4389-AED7-D58A709A60E5}" type="pres">
      <dgm:prSet presAssocID="{36CC2467-061F-4F25-9FB4-94BAACD37F64}" presName="spaceRect" presStyleCnt="0"/>
      <dgm:spPr/>
    </dgm:pt>
    <dgm:pt modelId="{F1EEC76E-1328-4D95-B80F-E11766CD6027}" type="pres">
      <dgm:prSet presAssocID="{36CC2467-061F-4F25-9FB4-94BAACD37F64}" presName="parTx" presStyleLbl="revTx" presStyleIdx="4" presStyleCnt="6">
        <dgm:presLayoutVars>
          <dgm:chMax val="0"/>
          <dgm:chPref val="0"/>
        </dgm:presLayoutVars>
      </dgm:prSet>
      <dgm:spPr/>
    </dgm:pt>
    <dgm:pt modelId="{982CCD42-E1DC-461E-9BAE-6A0B8A4EADF0}" type="pres">
      <dgm:prSet presAssocID="{36CC2467-061F-4F25-9FB4-94BAACD37F64}" presName="desTx" presStyleLbl="revTx" presStyleIdx="5" presStyleCnt="6">
        <dgm:presLayoutVars/>
      </dgm:prSet>
      <dgm:spPr/>
    </dgm:pt>
  </dgm:ptLst>
  <dgm:cxnLst>
    <dgm:cxn modelId="{73BBC61D-68AD-415E-A6EF-4C73B4E97B54}" type="presOf" srcId="{36CC2467-061F-4F25-9FB4-94BAACD37F64}" destId="{F1EEC76E-1328-4D95-B80F-E11766CD6027}" srcOrd="0" destOrd="0" presId="urn:microsoft.com/office/officeart/2018/2/layout/IconVerticalSolidList"/>
    <dgm:cxn modelId="{F097BE45-F26F-4624-A114-D417F3399B10}" srcId="{36CC2467-061F-4F25-9FB4-94BAACD37F64}" destId="{7D16EBA1-6252-40A7-A08E-D3C4694AA8E8}" srcOrd="1" destOrd="0" parTransId="{C0409921-66E5-4F9B-A727-48C6F29A25B2}" sibTransId="{563F6ECE-075B-4A99-A6D6-72EA6EC6E8E4}"/>
    <dgm:cxn modelId="{2EE39A69-47AB-4431-A2B6-FB34C8B874A4}" srcId="{36CC2467-061F-4F25-9FB4-94BAACD37F64}" destId="{7333DC2F-FE65-43CA-94F9-54FA92BF3A61}" srcOrd="2" destOrd="0" parTransId="{059C9286-CE47-4262-BAFE-F1F7E9C13AC8}" sibTransId="{966EFCD9-27E4-4D05-ACE3-23BE949B8D78}"/>
    <dgm:cxn modelId="{B8D89D6C-8451-45D1-A21E-1091EC55B707}" srcId="{B16B46C9-0A26-42D9-830B-823953951B6B}" destId="{D67FC8DC-1958-4A77-81FB-31509DD03FD9}" srcOrd="0" destOrd="0" parTransId="{1DD6103C-BB12-42CB-A62E-8CC1D4B64BEC}" sibTransId="{1344343D-818C-4709-BEE0-BC8338C3E7C0}"/>
    <dgm:cxn modelId="{4B95A94E-AEC8-47DC-90FE-32E9DA34BEEA}" type="presOf" srcId="{940D3800-11EB-4C4A-AA2C-0AA5E893B5A2}" destId="{982CCD42-E1DC-461E-9BAE-6A0B8A4EADF0}" srcOrd="0" destOrd="0" presId="urn:microsoft.com/office/officeart/2018/2/layout/IconVerticalSolidList"/>
    <dgm:cxn modelId="{A53D0955-415F-4136-984F-080F12BB3AC0}" type="presOf" srcId="{D67FC8DC-1958-4A77-81FB-31509DD03FD9}" destId="{94DB7829-B6CC-4C1A-9968-67E224A0D4F4}" srcOrd="0" destOrd="0" presId="urn:microsoft.com/office/officeart/2018/2/layout/IconVerticalSolidList"/>
    <dgm:cxn modelId="{156A2576-B76E-441E-BD0A-D347AB60C004}" srcId="{36CC2467-061F-4F25-9FB4-94BAACD37F64}" destId="{940D3800-11EB-4C4A-AA2C-0AA5E893B5A2}" srcOrd="0" destOrd="0" parTransId="{3D06F4C4-B653-4E06-B303-4FEE543FABAD}" sibTransId="{210CA335-87D7-4638-906B-406942C6E66A}"/>
    <dgm:cxn modelId="{06A6F879-6BD6-430F-9251-4E237EC10B18}" srcId="{B16B46C9-0A26-42D9-830B-823953951B6B}" destId="{36DA16D9-A922-4229-96A8-A549C4A32652}" srcOrd="1" destOrd="0" parTransId="{E3A37378-4407-4A78-B201-0EEE0633704B}" sibTransId="{EFC99EB2-A56C-490A-B273-9DB4630C5536}"/>
    <dgm:cxn modelId="{264E855A-8902-4849-B4A8-1060D01BD11B}" srcId="{36DA16D9-A922-4229-96A8-A549C4A32652}" destId="{BAC261BA-3E3B-41EE-AC3B-1A4F4581EBED}" srcOrd="0" destOrd="0" parTransId="{7BE6705B-767B-4E04-9B42-A689863FE46C}" sibTransId="{87FD36AC-C6C4-49C0-91CB-43A06130776C}"/>
    <dgm:cxn modelId="{0CCB0683-4DEE-41F9-B978-C08A29176AF5}" type="presOf" srcId="{F5E55883-0772-4748-8A47-99DBB399A200}" destId="{D23D8D16-ABC0-44E0-B29B-F861EBE1A44E}" srcOrd="0" destOrd="1" presId="urn:microsoft.com/office/officeart/2018/2/layout/IconVerticalSolidList"/>
    <dgm:cxn modelId="{8B5AB886-BC88-482B-A7B6-D6CFD1D8FDEC}" srcId="{D67FC8DC-1958-4A77-81FB-31509DD03FD9}" destId="{F5E55883-0772-4748-8A47-99DBB399A200}" srcOrd="1" destOrd="0" parTransId="{4A072450-321F-494E-A556-4EAB27265A66}" sibTransId="{D36DA92A-94D4-48EB-A691-307D1483A6EB}"/>
    <dgm:cxn modelId="{E4C212C6-3D64-44DF-924E-F7CC80C5E8E1}" type="presOf" srcId="{36DA16D9-A922-4229-96A8-A549C4A32652}" destId="{2739B56F-4461-4A39-9C1C-762EE51E83E4}" srcOrd="0" destOrd="0" presId="urn:microsoft.com/office/officeart/2018/2/layout/IconVerticalSolidList"/>
    <dgm:cxn modelId="{5FBC4AC7-3C6A-41DB-A4C8-3C8C4903FA21}" type="presOf" srcId="{7333DC2F-FE65-43CA-94F9-54FA92BF3A61}" destId="{982CCD42-E1DC-461E-9BAE-6A0B8A4EADF0}" srcOrd="0" destOrd="2" presId="urn:microsoft.com/office/officeart/2018/2/layout/IconVerticalSolidList"/>
    <dgm:cxn modelId="{775D6BC7-5701-44C6-BD56-EE3935FEB378}" type="presOf" srcId="{414CAE6B-701C-4244-931E-6D3AAD3D9449}" destId="{D23D8D16-ABC0-44E0-B29B-F861EBE1A44E}" srcOrd="0" destOrd="0" presId="urn:microsoft.com/office/officeart/2018/2/layout/IconVerticalSolidList"/>
    <dgm:cxn modelId="{5A4B00CB-F28B-46EE-901D-3D8C3019B455}" srcId="{D67FC8DC-1958-4A77-81FB-31509DD03FD9}" destId="{414CAE6B-701C-4244-931E-6D3AAD3D9449}" srcOrd="0" destOrd="0" parTransId="{50F9577C-FC95-4E42-9F1E-5D30EA8C24F3}" sibTransId="{4BA4B3F0-3DA1-4F26-B522-0D9D753C2E1B}"/>
    <dgm:cxn modelId="{B8C3C0D6-0A57-4AC0-9EDD-9AC1CCDE7564}" type="presOf" srcId="{7D16EBA1-6252-40A7-A08E-D3C4694AA8E8}" destId="{982CCD42-E1DC-461E-9BAE-6A0B8A4EADF0}" srcOrd="0" destOrd="1" presId="urn:microsoft.com/office/officeart/2018/2/layout/IconVerticalSolidList"/>
    <dgm:cxn modelId="{219117DA-5B57-4C79-8524-AB96816489E1}" type="presOf" srcId="{BAC261BA-3E3B-41EE-AC3B-1A4F4581EBED}" destId="{2B80117B-5634-40CB-AD55-22BB27D7D6A8}" srcOrd="0" destOrd="0" presId="urn:microsoft.com/office/officeart/2018/2/layout/IconVerticalSolidList"/>
    <dgm:cxn modelId="{8A1D03F5-6B8F-47DA-BA97-8E3A040280DD}" type="presOf" srcId="{B16B46C9-0A26-42D9-830B-823953951B6B}" destId="{4B9F65DA-C5FC-4DC1-A042-90056C52B779}" srcOrd="0" destOrd="0" presId="urn:microsoft.com/office/officeart/2018/2/layout/IconVerticalSolidList"/>
    <dgm:cxn modelId="{0A7C6DFF-C59D-4C7E-8043-6D04523CD49D}" srcId="{B16B46C9-0A26-42D9-830B-823953951B6B}" destId="{36CC2467-061F-4F25-9FB4-94BAACD37F64}" srcOrd="2" destOrd="0" parTransId="{FF5192BF-56C1-4619-BB94-CD00A07A4628}" sibTransId="{3592D886-0D28-4648-A6C7-C831118B61E7}"/>
    <dgm:cxn modelId="{257CE2CA-2338-4D08-ABD4-FF2F5394ACA5}" type="presParOf" srcId="{4B9F65DA-C5FC-4DC1-A042-90056C52B779}" destId="{1EF0E1F3-34BE-4512-B7A1-AD34859DFBA6}" srcOrd="0" destOrd="0" presId="urn:microsoft.com/office/officeart/2018/2/layout/IconVerticalSolidList"/>
    <dgm:cxn modelId="{1F41AC8B-5A34-4D21-BB60-8D73CB789E8D}" type="presParOf" srcId="{1EF0E1F3-34BE-4512-B7A1-AD34859DFBA6}" destId="{67010E65-9DF2-4C4A-BE3A-6DC3161DD5F1}" srcOrd="0" destOrd="0" presId="urn:microsoft.com/office/officeart/2018/2/layout/IconVerticalSolidList"/>
    <dgm:cxn modelId="{2B5F2700-7631-40C9-9DEC-29ABDF97F446}" type="presParOf" srcId="{1EF0E1F3-34BE-4512-B7A1-AD34859DFBA6}" destId="{0C7A986D-2284-4D66-A366-169C23078276}" srcOrd="1" destOrd="0" presId="urn:microsoft.com/office/officeart/2018/2/layout/IconVerticalSolidList"/>
    <dgm:cxn modelId="{0A7D675F-1DC7-49E2-843C-B4766EF54C88}" type="presParOf" srcId="{1EF0E1F3-34BE-4512-B7A1-AD34859DFBA6}" destId="{675D02A7-D177-4C76-ADE5-8F713B5EFCDA}" srcOrd="2" destOrd="0" presId="urn:microsoft.com/office/officeart/2018/2/layout/IconVerticalSolidList"/>
    <dgm:cxn modelId="{EB34578C-7F02-4936-A4D7-9B57272D9A13}" type="presParOf" srcId="{1EF0E1F3-34BE-4512-B7A1-AD34859DFBA6}" destId="{94DB7829-B6CC-4C1A-9968-67E224A0D4F4}" srcOrd="3" destOrd="0" presId="urn:microsoft.com/office/officeart/2018/2/layout/IconVerticalSolidList"/>
    <dgm:cxn modelId="{B25E7110-5227-45D5-9D20-302D06B380E4}" type="presParOf" srcId="{1EF0E1F3-34BE-4512-B7A1-AD34859DFBA6}" destId="{D23D8D16-ABC0-44E0-B29B-F861EBE1A44E}" srcOrd="4" destOrd="0" presId="urn:microsoft.com/office/officeart/2018/2/layout/IconVerticalSolidList"/>
    <dgm:cxn modelId="{6FF10CDA-79D8-4662-8623-C962C35066B1}" type="presParOf" srcId="{4B9F65DA-C5FC-4DC1-A042-90056C52B779}" destId="{51AFA817-66A1-4E2D-9314-BED6090F93B7}" srcOrd="1" destOrd="0" presId="urn:microsoft.com/office/officeart/2018/2/layout/IconVerticalSolidList"/>
    <dgm:cxn modelId="{10DF73B7-4BB3-431E-B003-7FEE30AE8FEA}" type="presParOf" srcId="{4B9F65DA-C5FC-4DC1-A042-90056C52B779}" destId="{3FF5B35D-D3E5-4731-A5BF-C94DDC60EC21}" srcOrd="2" destOrd="0" presId="urn:microsoft.com/office/officeart/2018/2/layout/IconVerticalSolidList"/>
    <dgm:cxn modelId="{9913D728-2346-4F71-A1C1-785DFA978407}" type="presParOf" srcId="{3FF5B35D-D3E5-4731-A5BF-C94DDC60EC21}" destId="{F47BA781-2C18-4009-9C3D-D293FA7B3639}" srcOrd="0" destOrd="0" presId="urn:microsoft.com/office/officeart/2018/2/layout/IconVerticalSolidList"/>
    <dgm:cxn modelId="{ACB20CF3-912E-4D30-B267-B0E40ABDE43C}" type="presParOf" srcId="{3FF5B35D-D3E5-4731-A5BF-C94DDC60EC21}" destId="{42096B7E-E798-4A5F-BF02-8B1CD1728158}" srcOrd="1" destOrd="0" presId="urn:microsoft.com/office/officeart/2018/2/layout/IconVerticalSolidList"/>
    <dgm:cxn modelId="{7BF0B51E-0842-4A11-863D-B1E69DB2C48D}" type="presParOf" srcId="{3FF5B35D-D3E5-4731-A5BF-C94DDC60EC21}" destId="{D26D2376-E2A5-4604-9905-0CD50E6B175A}" srcOrd="2" destOrd="0" presId="urn:microsoft.com/office/officeart/2018/2/layout/IconVerticalSolidList"/>
    <dgm:cxn modelId="{4D7BAC7E-4E4D-4CDD-BAAB-E076734E10AC}" type="presParOf" srcId="{3FF5B35D-D3E5-4731-A5BF-C94DDC60EC21}" destId="{2739B56F-4461-4A39-9C1C-762EE51E83E4}" srcOrd="3" destOrd="0" presId="urn:microsoft.com/office/officeart/2018/2/layout/IconVerticalSolidList"/>
    <dgm:cxn modelId="{AB311812-AE29-4410-AC7C-FADB5592E9AE}" type="presParOf" srcId="{3FF5B35D-D3E5-4731-A5BF-C94DDC60EC21}" destId="{2B80117B-5634-40CB-AD55-22BB27D7D6A8}" srcOrd="4" destOrd="0" presId="urn:microsoft.com/office/officeart/2018/2/layout/IconVerticalSolidList"/>
    <dgm:cxn modelId="{03777619-E27A-48C5-ABFF-9834E691E994}" type="presParOf" srcId="{4B9F65DA-C5FC-4DC1-A042-90056C52B779}" destId="{FF51145F-92B8-432E-A2D8-F6CC090D0060}" srcOrd="3" destOrd="0" presId="urn:microsoft.com/office/officeart/2018/2/layout/IconVerticalSolidList"/>
    <dgm:cxn modelId="{111F05D7-A4E4-41DB-A534-D55F6316E036}" type="presParOf" srcId="{4B9F65DA-C5FC-4DC1-A042-90056C52B779}" destId="{FD1A38F1-048A-48E2-BFDB-D6B6300B8244}" srcOrd="4" destOrd="0" presId="urn:microsoft.com/office/officeart/2018/2/layout/IconVerticalSolidList"/>
    <dgm:cxn modelId="{5E6F199D-16D9-422D-9BF8-59A1AF3B30A1}" type="presParOf" srcId="{FD1A38F1-048A-48E2-BFDB-D6B6300B8244}" destId="{2A02E06D-AAF8-4C84-8EC6-446872950782}" srcOrd="0" destOrd="0" presId="urn:microsoft.com/office/officeart/2018/2/layout/IconVerticalSolidList"/>
    <dgm:cxn modelId="{A69F5698-8D66-43D0-9439-480F902DB9D0}" type="presParOf" srcId="{FD1A38F1-048A-48E2-BFDB-D6B6300B8244}" destId="{F23A4BF8-AD0B-45DE-AE96-3D39D147D578}" srcOrd="1" destOrd="0" presId="urn:microsoft.com/office/officeart/2018/2/layout/IconVerticalSolidList"/>
    <dgm:cxn modelId="{5F1D428E-0980-4922-9B16-E2475756E396}" type="presParOf" srcId="{FD1A38F1-048A-48E2-BFDB-D6B6300B8244}" destId="{076ECFCF-EBA7-4389-AED7-D58A709A60E5}" srcOrd="2" destOrd="0" presId="urn:microsoft.com/office/officeart/2018/2/layout/IconVerticalSolidList"/>
    <dgm:cxn modelId="{D840F689-EC37-4A50-896C-FF56A82A266B}" type="presParOf" srcId="{FD1A38F1-048A-48E2-BFDB-D6B6300B8244}" destId="{F1EEC76E-1328-4D95-B80F-E11766CD6027}" srcOrd="3" destOrd="0" presId="urn:microsoft.com/office/officeart/2018/2/layout/IconVerticalSolidList"/>
    <dgm:cxn modelId="{A61A79EC-3529-4575-845E-ABD59B9C9EF8}" type="presParOf" srcId="{FD1A38F1-048A-48E2-BFDB-D6B6300B8244}" destId="{982CCD42-E1DC-461E-9BAE-6A0B8A4EADF0}"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900A636-2BDD-43BE-92A3-3671D6F61E71}"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AF7ECF29-2AD2-4160-81B3-9D8F00B3D913}">
      <dgm:prSet/>
      <dgm:spPr/>
      <dgm:t>
        <a:bodyPr/>
        <a:lstStyle/>
        <a:p>
          <a:pPr>
            <a:lnSpc>
              <a:spcPct val="100000"/>
            </a:lnSpc>
          </a:pPr>
          <a:r>
            <a:rPr lang="en-US" b="1" dirty="0"/>
            <a:t>Elastic Container Service:</a:t>
          </a:r>
          <a:endParaRPr lang="en-US" dirty="0"/>
        </a:p>
      </dgm:t>
    </dgm:pt>
    <dgm:pt modelId="{9F89FFC1-9A9A-4004-BA3D-330D4ABCFEB4}" type="parTrans" cxnId="{E79D9BDF-0347-43F6-AF4D-9C2263DA0BC8}">
      <dgm:prSet/>
      <dgm:spPr/>
      <dgm:t>
        <a:bodyPr/>
        <a:lstStyle/>
        <a:p>
          <a:endParaRPr lang="en-US"/>
        </a:p>
      </dgm:t>
    </dgm:pt>
    <dgm:pt modelId="{F6CB892E-B314-45C4-8174-A0389A14E2CC}" type="sibTrans" cxnId="{E79D9BDF-0347-43F6-AF4D-9C2263DA0BC8}">
      <dgm:prSet/>
      <dgm:spPr/>
      <dgm:t>
        <a:bodyPr/>
        <a:lstStyle/>
        <a:p>
          <a:endParaRPr lang="en-US"/>
        </a:p>
      </dgm:t>
    </dgm:pt>
    <dgm:pt modelId="{D081A955-7FF9-46F9-B135-B35196F73596}">
      <dgm:prSet/>
      <dgm:spPr/>
      <dgm:t>
        <a:bodyPr/>
        <a:lstStyle/>
        <a:p>
          <a:pPr>
            <a:lnSpc>
              <a:spcPct val="100000"/>
            </a:lnSpc>
          </a:pPr>
          <a:r>
            <a:rPr lang="en-US" dirty="0"/>
            <a:t>ECS is used to for hosting the Django application that was built.</a:t>
          </a:r>
        </a:p>
      </dgm:t>
    </dgm:pt>
    <dgm:pt modelId="{228C1BBB-B7A1-4508-B7FD-96216E8B47F2}" type="parTrans" cxnId="{9D7B45A8-154E-42E0-A71B-8B73A7BB1AC5}">
      <dgm:prSet/>
      <dgm:spPr/>
      <dgm:t>
        <a:bodyPr/>
        <a:lstStyle/>
        <a:p>
          <a:endParaRPr lang="en-US"/>
        </a:p>
      </dgm:t>
    </dgm:pt>
    <dgm:pt modelId="{AC06DC21-C374-4901-93AA-38827EA7D0B6}" type="sibTrans" cxnId="{9D7B45A8-154E-42E0-A71B-8B73A7BB1AC5}">
      <dgm:prSet/>
      <dgm:spPr/>
      <dgm:t>
        <a:bodyPr/>
        <a:lstStyle/>
        <a:p>
          <a:endParaRPr lang="en-US"/>
        </a:p>
      </dgm:t>
    </dgm:pt>
    <dgm:pt modelId="{6C57C45B-AC18-4CF8-A4C6-B95B44812371}">
      <dgm:prSet/>
      <dgm:spPr/>
      <dgm:t>
        <a:bodyPr/>
        <a:lstStyle/>
        <a:p>
          <a:pPr>
            <a:lnSpc>
              <a:spcPct val="100000"/>
            </a:lnSpc>
          </a:pPr>
          <a:r>
            <a:rPr lang="en-US" b="1" dirty="0"/>
            <a:t>ApsaraDB for Relational Database Service</a:t>
          </a:r>
          <a:endParaRPr lang="en-US" dirty="0"/>
        </a:p>
      </dgm:t>
    </dgm:pt>
    <dgm:pt modelId="{FAD76551-DAD0-473B-A83E-133EBD4223A8}" type="parTrans" cxnId="{27BE379B-FB93-4E8F-B259-A055082902F7}">
      <dgm:prSet/>
      <dgm:spPr/>
      <dgm:t>
        <a:bodyPr/>
        <a:lstStyle/>
        <a:p>
          <a:endParaRPr lang="en-US"/>
        </a:p>
      </dgm:t>
    </dgm:pt>
    <dgm:pt modelId="{3B841FAD-5A7B-4CE2-B8CB-D79AF06F59FA}" type="sibTrans" cxnId="{27BE379B-FB93-4E8F-B259-A055082902F7}">
      <dgm:prSet/>
      <dgm:spPr/>
      <dgm:t>
        <a:bodyPr/>
        <a:lstStyle/>
        <a:p>
          <a:endParaRPr lang="en-US"/>
        </a:p>
      </dgm:t>
    </dgm:pt>
    <dgm:pt modelId="{F23A9FB9-39CA-40B2-BC3C-4BC984F39F1E}">
      <dgm:prSet/>
      <dgm:spPr/>
      <dgm:t>
        <a:bodyPr/>
        <a:lstStyle/>
        <a:p>
          <a:pPr>
            <a:lnSpc>
              <a:spcPct val="100000"/>
            </a:lnSpc>
          </a:pPr>
          <a:r>
            <a:rPr lang="en-US" dirty="0"/>
            <a:t>RDS is used in a private subnet as a database service for the given instance. Only the specified instances can access the RDS to ensure security.</a:t>
          </a:r>
        </a:p>
      </dgm:t>
    </dgm:pt>
    <dgm:pt modelId="{B28CB29F-3F31-439D-AFB7-E6696D053135}" type="parTrans" cxnId="{000E9256-9C50-4CB2-AA9E-63479E28B288}">
      <dgm:prSet/>
      <dgm:spPr/>
      <dgm:t>
        <a:bodyPr/>
        <a:lstStyle/>
        <a:p>
          <a:endParaRPr lang="en-US"/>
        </a:p>
      </dgm:t>
    </dgm:pt>
    <dgm:pt modelId="{C2FDCFEA-8FA6-494D-A4C5-42B11E972073}" type="sibTrans" cxnId="{000E9256-9C50-4CB2-AA9E-63479E28B288}">
      <dgm:prSet/>
      <dgm:spPr/>
      <dgm:t>
        <a:bodyPr/>
        <a:lstStyle/>
        <a:p>
          <a:endParaRPr lang="en-US"/>
        </a:p>
      </dgm:t>
    </dgm:pt>
    <dgm:pt modelId="{D856ECA6-FCCF-4BDE-8D79-4C6EADC3572B}">
      <dgm:prSet/>
      <dgm:spPr/>
      <dgm:t>
        <a:bodyPr/>
        <a:lstStyle/>
        <a:p>
          <a:pPr>
            <a:lnSpc>
              <a:spcPct val="100000"/>
            </a:lnSpc>
          </a:pPr>
          <a:r>
            <a:rPr lang="en-US" b="1" dirty="0"/>
            <a:t>Object Storage Service:</a:t>
          </a:r>
          <a:endParaRPr lang="en-US" dirty="0"/>
        </a:p>
      </dgm:t>
    </dgm:pt>
    <dgm:pt modelId="{8A84E1AE-91DB-48DA-B647-D28CACE2E89D}" type="parTrans" cxnId="{C5D6CA97-2EED-4077-9118-98A1DEA5134D}">
      <dgm:prSet/>
      <dgm:spPr/>
      <dgm:t>
        <a:bodyPr/>
        <a:lstStyle/>
        <a:p>
          <a:endParaRPr lang="en-US"/>
        </a:p>
      </dgm:t>
    </dgm:pt>
    <dgm:pt modelId="{9F5B308E-7C8F-4202-82B1-F17107F60ED3}" type="sibTrans" cxnId="{C5D6CA97-2EED-4077-9118-98A1DEA5134D}">
      <dgm:prSet/>
      <dgm:spPr/>
      <dgm:t>
        <a:bodyPr/>
        <a:lstStyle/>
        <a:p>
          <a:endParaRPr lang="en-US"/>
        </a:p>
      </dgm:t>
    </dgm:pt>
    <dgm:pt modelId="{AEFC266F-3FBA-47AA-88F4-5F1D626C107F}">
      <dgm:prSet/>
      <dgm:spPr/>
      <dgm:t>
        <a:bodyPr/>
        <a:lstStyle/>
        <a:p>
          <a:pPr>
            <a:lnSpc>
              <a:spcPct val="100000"/>
            </a:lnSpc>
          </a:pPr>
          <a:r>
            <a:rPr lang="en-US" dirty="0"/>
            <a:t>OSS is used for providing the static content to the user. It is supposed to be used as a Content Delivery Network(As CDN isn’t included by default in the free trial).</a:t>
          </a:r>
        </a:p>
      </dgm:t>
    </dgm:pt>
    <dgm:pt modelId="{908590B1-762B-424D-B4FE-986FD71C5AC1}" type="parTrans" cxnId="{3B0B681D-81E4-4B6D-A62B-0EDE4107D901}">
      <dgm:prSet/>
      <dgm:spPr/>
      <dgm:t>
        <a:bodyPr/>
        <a:lstStyle/>
        <a:p>
          <a:endParaRPr lang="en-US"/>
        </a:p>
      </dgm:t>
    </dgm:pt>
    <dgm:pt modelId="{C40AE746-DB62-434C-87F9-1BF8082B1D76}" type="sibTrans" cxnId="{3B0B681D-81E4-4B6D-A62B-0EDE4107D901}">
      <dgm:prSet/>
      <dgm:spPr/>
      <dgm:t>
        <a:bodyPr/>
        <a:lstStyle/>
        <a:p>
          <a:endParaRPr lang="en-US"/>
        </a:p>
      </dgm:t>
    </dgm:pt>
    <dgm:pt modelId="{61A23FCD-2444-4DF5-B0E5-72B303AABB87}">
      <dgm:prSet/>
      <dgm:spPr/>
      <dgm:t>
        <a:bodyPr/>
        <a:lstStyle/>
        <a:p>
          <a:pPr>
            <a:lnSpc>
              <a:spcPct val="100000"/>
            </a:lnSpc>
          </a:pPr>
          <a:r>
            <a:rPr lang="en-US" b="1" dirty="0"/>
            <a:t>Elastic Search Service:</a:t>
          </a:r>
          <a:endParaRPr lang="en-US" dirty="0"/>
        </a:p>
      </dgm:t>
    </dgm:pt>
    <dgm:pt modelId="{BCA766F2-2F66-4223-B41C-FF19A022085E}" type="parTrans" cxnId="{4863B28E-EB45-417B-B922-298D3092CA64}">
      <dgm:prSet/>
      <dgm:spPr/>
      <dgm:t>
        <a:bodyPr/>
        <a:lstStyle/>
        <a:p>
          <a:endParaRPr lang="en-US"/>
        </a:p>
      </dgm:t>
    </dgm:pt>
    <dgm:pt modelId="{BCEBCF59-78DB-4C63-8BF1-8732304C13F5}" type="sibTrans" cxnId="{4863B28E-EB45-417B-B922-298D3092CA64}">
      <dgm:prSet/>
      <dgm:spPr/>
      <dgm:t>
        <a:bodyPr/>
        <a:lstStyle/>
        <a:p>
          <a:endParaRPr lang="en-US"/>
        </a:p>
      </dgm:t>
    </dgm:pt>
    <dgm:pt modelId="{137F7189-D868-4D97-8BC7-B06062761AFD}">
      <dgm:prSet/>
      <dgm:spPr/>
      <dgm:t>
        <a:bodyPr/>
        <a:lstStyle/>
        <a:p>
          <a:pPr>
            <a:lnSpc>
              <a:spcPct val="100000"/>
            </a:lnSpc>
          </a:pPr>
          <a:r>
            <a:rPr lang="en-US" dirty="0"/>
            <a:t>ESS is used for localized searching of the products across the globe.</a:t>
          </a:r>
        </a:p>
      </dgm:t>
    </dgm:pt>
    <dgm:pt modelId="{4DA7F3F5-C6E7-4669-832E-09EA9AA224F9}" type="parTrans" cxnId="{E894D5D6-3037-44CA-A442-82492E2EB429}">
      <dgm:prSet/>
      <dgm:spPr/>
      <dgm:t>
        <a:bodyPr/>
        <a:lstStyle/>
        <a:p>
          <a:endParaRPr lang="en-US"/>
        </a:p>
      </dgm:t>
    </dgm:pt>
    <dgm:pt modelId="{4B4BE15A-BE4F-47C4-BEEA-D6A4055DB320}" type="sibTrans" cxnId="{E894D5D6-3037-44CA-A442-82492E2EB429}">
      <dgm:prSet/>
      <dgm:spPr/>
      <dgm:t>
        <a:bodyPr/>
        <a:lstStyle/>
        <a:p>
          <a:endParaRPr lang="en-US"/>
        </a:p>
      </dgm:t>
    </dgm:pt>
    <dgm:pt modelId="{5C4F8853-6BCB-4050-8590-0C41A53397C8}">
      <dgm:prSet/>
      <dgm:spPr/>
      <dgm:t>
        <a:bodyPr/>
        <a:lstStyle/>
        <a:p>
          <a:pPr>
            <a:lnSpc>
              <a:spcPct val="100000"/>
            </a:lnSpc>
          </a:pPr>
          <a:r>
            <a:rPr lang="en-US" dirty="0"/>
            <a:t>Multiple ECS instances are supposed to be used in the autoscaling group.</a:t>
          </a:r>
        </a:p>
      </dgm:t>
    </dgm:pt>
    <dgm:pt modelId="{DF7166A4-95F2-4FD2-BF8A-C4541EDFF8F4}" type="parTrans" cxnId="{3F3FAF1F-0C7D-4CCB-BF53-D415DB2C02FC}">
      <dgm:prSet/>
      <dgm:spPr/>
      <dgm:t>
        <a:bodyPr/>
        <a:lstStyle/>
        <a:p>
          <a:endParaRPr lang="en-US"/>
        </a:p>
      </dgm:t>
    </dgm:pt>
    <dgm:pt modelId="{FE00F248-2F3F-4690-B57C-97838DC432C6}" type="sibTrans" cxnId="{3F3FAF1F-0C7D-4CCB-BF53-D415DB2C02FC}">
      <dgm:prSet/>
      <dgm:spPr/>
      <dgm:t>
        <a:bodyPr/>
        <a:lstStyle/>
        <a:p>
          <a:endParaRPr lang="en-US"/>
        </a:p>
      </dgm:t>
    </dgm:pt>
    <dgm:pt modelId="{9358552E-FAC8-4F40-86C1-AE2E9C53DD24}" type="pres">
      <dgm:prSet presAssocID="{7900A636-2BDD-43BE-92A3-3671D6F61E71}" presName="root" presStyleCnt="0">
        <dgm:presLayoutVars>
          <dgm:dir/>
          <dgm:resizeHandles val="exact"/>
        </dgm:presLayoutVars>
      </dgm:prSet>
      <dgm:spPr/>
    </dgm:pt>
    <dgm:pt modelId="{787492DD-D31C-4649-8A58-A4AEF2AA619B}" type="pres">
      <dgm:prSet presAssocID="{AF7ECF29-2AD2-4160-81B3-9D8F00B3D913}" presName="compNode" presStyleCnt="0"/>
      <dgm:spPr/>
    </dgm:pt>
    <dgm:pt modelId="{96291A67-A70D-4FFE-9A13-49B14B966C96}" type="pres">
      <dgm:prSet presAssocID="{AF7ECF29-2AD2-4160-81B3-9D8F00B3D913}" presName="bgRect" presStyleLbl="bgShp" presStyleIdx="0" presStyleCnt="4"/>
      <dgm:spPr/>
    </dgm:pt>
    <dgm:pt modelId="{924A1CA9-C373-428A-8885-E25D2479C552}" type="pres">
      <dgm:prSet presAssocID="{AF7ECF29-2AD2-4160-81B3-9D8F00B3D91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1FF514D5-C010-4610-BEA1-D95C07B5C6AD}" type="pres">
      <dgm:prSet presAssocID="{AF7ECF29-2AD2-4160-81B3-9D8F00B3D913}" presName="spaceRect" presStyleCnt="0"/>
      <dgm:spPr/>
    </dgm:pt>
    <dgm:pt modelId="{E038A6B7-20CA-4D37-B74F-9379023D480A}" type="pres">
      <dgm:prSet presAssocID="{AF7ECF29-2AD2-4160-81B3-9D8F00B3D913}" presName="parTx" presStyleLbl="revTx" presStyleIdx="0" presStyleCnt="8">
        <dgm:presLayoutVars>
          <dgm:chMax val="0"/>
          <dgm:chPref val="0"/>
        </dgm:presLayoutVars>
      </dgm:prSet>
      <dgm:spPr/>
    </dgm:pt>
    <dgm:pt modelId="{EAF2D654-AAF8-4E68-9C43-DABC9AC40AF3}" type="pres">
      <dgm:prSet presAssocID="{AF7ECF29-2AD2-4160-81B3-9D8F00B3D913}" presName="desTx" presStyleLbl="revTx" presStyleIdx="1" presStyleCnt="8">
        <dgm:presLayoutVars/>
      </dgm:prSet>
      <dgm:spPr/>
    </dgm:pt>
    <dgm:pt modelId="{1E747E66-5760-4A9B-B8B7-EF987EE8BB56}" type="pres">
      <dgm:prSet presAssocID="{F6CB892E-B314-45C4-8174-A0389A14E2CC}" presName="sibTrans" presStyleCnt="0"/>
      <dgm:spPr/>
    </dgm:pt>
    <dgm:pt modelId="{58A753F5-4ED7-45BB-86FE-FFA910744C32}" type="pres">
      <dgm:prSet presAssocID="{6C57C45B-AC18-4CF8-A4C6-B95B44812371}" presName="compNode" presStyleCnt="0"/>
      <dgm:spPr/>
    </dgm:pt>
    <dgm:pt modelId="{E2D7EBE0-6AB4-4F6E-B272-4DCF17C313B3}" type="pres">
      <dgm:prSet presAssocID="{6C57C45B-AC18-4CF8-A4C6-B95B44812371}" presName="bgRect" presStyleLbl="bgShp" presStyleIdx="1" presStyleCnt="4"/>
      <dgm:spPr/>
    </dgm:pt>
    <dgm:pt modelId="{9D71AAC7-7FDF-4937-9461-751DE8992097}" type="pres">
      <dgm:prSet presAssocID="{6C57C45B-AC18-4CF8-A4C6-B95B44812371}"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Database"/>
        </a:ext>
      </dgm:extLst>
    </dgm:pt>
    <dgm:pt modelId="{C9036FEC-9B1E-4B70-B4A7-162E4A9B6140}" type="pres">
      <dgm:prSet presAssocID="{6C57C45B-AC18-4CF8-A4C6-B95B44812371}" presName="spaceRect" presStyleCnt="0"/>
      <dgm:spPr/>
    </dgm:pt>
    <dgm:pt modelId="{80DF9556-F742-4EC4-B164-49E86E26F686}" type="pres">
      <dgm:prSet presAssocID="{6C57C45B-AC18-4CF8-A4C6-B95B44812371}" presName="parTx" presStyleLbl="revTx" presStyleIdx="2" presStyleCnt="8">
        <dgm:presLayoutVars>
          <dgm:chMax val="0"/>
          <dgm:chPref val="0"/>
        </dgm:presLayoutVars>
      </dgm:prSet>
      <dgm:spPr/>
    </dgm:pt>
    <dgm:pt modelId="{F309F69D-4207-48E7-A29E-76EE9A1D8BEE}" type="pres">
      <dgm:prSet presAssocID="{6C57C45B-AC18-4CF8-A4C6-B95B44812371}" presName="desTx" presStyleLbl="revTx" presStyleIdx="3" presStyleCnt="8">
        <dgm:presLayoutVars/>
      </dgm:prSet>
      <dgm:spPr/>
    </dgm:pt>
    <dgm:pt modelId="{2679CC79-8CE6-40FC-B4AE-739164A50A0A}" type="pres">
      <dgm:prSet presAssocID="{3B841FAD-5A7B-4CE2-B8CB-D79AF06F59FA}" presName="sibTrans" presStyleCnt="0"/>
      <dgm:spPr/>
    </dgm:pt>
    <dgm:pt modelId="{AFCA4E83-EA39-4673-9704-D933007C4BB8}" type="pres">
      <dgm:prSet presAssocID="{D856ECA6-FCCF-4BDE-8D79-4C6EADC3572B}" presName="compNode" presStyleCnt="0"/>
      <dgm:spPr/>
    </dgm:pt>
    <dgm:pt modelId="{24F5DA2F-C681-4181-9B8B-BCE240BD9EF7}" type="pres">
      <dgm:prSet presAssocID="{D856ECA6-FCCF-4BDE-8D79-4C6EADC3572B}" presName="bgRect" presStyleLbl="bgShp" presStyleIdx="2" presStyleCnt="4"/>
      <dgm:spPr/>
    </dgm:pt>
    <dgm:pt modelId="{EACB188E-8510-4F54-BF9B-1ED8E30CCAAA}" type="pres">
      <dgm:prSet presAssocID="{D856ECA6-FCCF-4BDE-8D79-4C6EADC3572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Download from cloud"/>
        </a:ext>
      </dgm:extLst>
    </dgm:pt>
    <dgm:pt modelId="{0D9807C8-FB46-4E84-A518-E6003AB3CD24}" type="pres">
      <dgm:prSet presAssocID="{D856ECA6-FCCF-4BDE-8D79-4C6EADC3572B}" presName="spaceRect" presStyleCnt="0"/>
      <dgm:spPr/>
    </dgm:pt>
    <dgm:pt modelId="{5A74F213-EEEA-442D-8424-AC4BEF8B14B8}" type="pres">
      <dgm:prSet presAssocID="{D856ECA6-FCCF-4BDE-8D79-4C6EADC3572B}" presName="parTx" presStyleLbl="revTx" presStyleIdx="4" presStyleCnt="8">
        <dgm:presLayoutVars>
          <dgm:chMax val="0"/>
          <dgm:chPref val="0"/>
        </dgm:presLayoutVars>
      </dgm:prSet>
      <dgm:spPr/>
    </dgm:pt>
    <dgm:pt modelId="{D491955E-C8D7-4773-9636-18527A576325}" type="pres">
      <dgm:prSet presAssocID="{D856ECA6-FCCF-4BDE-8D79-4C6EADC3572B}" presName="desTx" presStyleLbl="revTx" presStyleIdx="5" presStyleCnt="8">
        <dgm:presLayoutVars/>
      </dgm:prSet>
      <dgm:spPr/>
    </dgm:pt>
    <dgm:pt modelId="{24968CA9-2EA5-48DA-B5E4-704C03C1BF48}" type="pres">
      <dgm:prSet presAssocID="{9F5B308E-7C8F-4202-82B1-F17107F60ED3}" presName="sibTrans" presStyleCnt="0"/>
      <dgm:spPr/>
    </dgm:pt>
    <dgm:pt modelId="{0AD46A77-1A68-417D-A4A4-6474A5B0180E}" type="pres">
      <dgm:prSet presAssocID="{61A23FCD-2444-4DF5-B0E5-72B303AABB87}" presName="compNode" presStyleCnt="0"/>
      <dgm:spPr/>
    </dgm:pt>
    <dgm:pt modelId="{4EA3CBBC-4072-49A0-A6B1-0639AD6E7104}" type="pres">
      <dgm:prSet presAssocID="{61A23FCD-2444-4DF5-B0E5-72B303AABB87}" presName="bgRect" presStyleLbl="bgShp" presStyleIdx="3" presStyleCnt="4" custLinFactNeighborX="-11510" custLinFactNeighborY="-881"/>
      <dgm:spPr/>
    </dgm:pt>
    <dgm:pt modelId="{34EEA486-F19A-4178-A8BB-ABC82BE38959}" type="pres">
      <dgm:prSet presAssocID="{61A23FCD-2444-4DF5-B0E5-72B303AABB87}"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Research"/>
        </a:ext>
      </dgm:extLst>
    </dgm:pt>
    <dgm:pt modelId="{A00BE093-1CD3-42B4-AC65-26D6FE5DFCAB}" type="pres">
      <dgm:prSet presAssocID="{61A23FCD-2444-4DF5-B0E5-72B303AABB87}" presName="spaceRect" presStyleCnt="0"/>
      <dgm:spPr/>
    </dgm:pt>
    <dgm:pt modelId="{78941BB8-D414-45B8-B5E5-2C6B14DBC289}" type="pres">
      <dgm:prSet presAssocID="{61A23FCD-2444-4DF5-B0E5-72B303AABB87}" presName="parTx" presStyleLbl="revTx" presStyleIdx="6" presStyleCnt="8">
        <dgm:presLayoutVars>
          <dgm:chMax val="0"/>
          <dgm:chPref val="0"/>
        </dgm:presLayoutVars>
      </dgm:prSet>
      <dgm:spPr/>
    </dgm:pt>
    <dgm:pt modelId="{634D5771-086A-4559-98F9-8488A9C482B3}" type="pres">
      <dgm:prSet presAssocID="{61A23FCD-2444-4DF5-B0E5-72B303AABB87}" presName="desTx" presStyleLbl="revTx" presStyleIdx="7" presStyleCnt="8">
        <dgm:presLayoutVars/>
      </dgm:prSet>
      <dgm:spPr/>
    </dgm:pt>
  </dgm:ptLst>
  <dgm:cxnLst>
    <dgm:cxn modelId="{7BEA9A0F-6F95-47E3-975E-F258FD4D0923}" type="presOf" srcId="{D856ECA6-FCCF-4BDE-8D79-4C6EADC3572B}" destId="{5A74F213-EEEA-442D-8424-AC4BEF8B14B8}" srcOrd="0" destOrd="0" presId="urn:microsoft.com/office/officeart/2018/2/layout/IconVerticalSolidList"/>
    <dgm:cxn modelId="{4A6E681A-16E2-4AD3-979A-4A0630197131}" type="presOf" srcId="{5C4F8853-6BCB-4050-8590-0C41A53397C8}" destId="{EAF2D654-AAF8-4E68-9C43-DABC9AC40AF3}" srcOrd="0" destOrd="1" presId="urn:microsoft.com/office/officeart/2018/2/layout/IconVerticalSolidList"/>
    <dgm:cxn modelId="{3B0B681D-81E4-4B6D-A62B-0EDE4107D901}" srcId="{D856ECA6-FCCF-4BDE-8D79-4C6EADC3572B}" destId="{AEFC266F-3FBA-47AA-88F4-5F1D626C107F}" srcOrd="0" destOrd="0" parTransId="{908590B1-762B-424D-B4FE-986FD71C5AC1}" sibTransId="{C40AE746-DB62-434C-87F9-1BF8082B1D76}"/>
    <dgm:cxn modelId="{3F3FAF1F-0C7D-4CCB-BF53-D415DB2C02FC}" srcId="{AF7ECF29-2AD2-4160-81B3-9D8F00B3D913}" destId="{5C4F8853-6BCB-4050-8590-0C41A53397C8}" srcOrd="1" destOrd="0" parTransId="{DF7166A4-95F2-4FD2-BF8A-C4541EDFF8F4}" sibTransId="{FE00F248-2F3F-4690-B57C-97838DC432C6}"/>
    <dgm:cxn modelId="{AF957368-D9B1-4A54-A903-8DFCE1D27F61}" type="presOf" srcId="{AF7ECF29-2AD2-4160-81B3-9D8F00B3D913}" destId="{E038A6B7-20CA-4D37-B74F-9379023D480A}" srcOrd="0" destOrd="0" presId="urn:microsoft.com/office/officeart/2018/2/layout/IconVerticalSolidList"/>
    <dgm:cxn modelId="{AE280C6B-640E-42E4-8DA5-CF42EF6AE843}" type="presOf" srcId="{7900A636-2BDD-43BE-92A3-3671D6F61E71}" destId="{9358552E-FAC8-4F40-86C1-AE2E9C53DD24}" srcOrd="0" destOrd="0" presId="urn:microsoft.com/office/officeart/2018/2/layout/IconVerticalSolidList"/>
    <dgm:cxn modelId="{000E9256-9C50-4CB2-AA9E-63479E28B288}" srcId="{6C57C45B-AC18-4CF8-A4C6-B95B44812371}" destId="{F23A9FB9-39CA-40B2-BC3C-4BC984F39F1E}" srcOrd="0" destOrd="0" parTransId="{B28CB29F-3F31-439D-AFB7-E6696D053135}" sibTransId="{C2FDCFEA-8FA6-494D-A4C5-42B11E972073}"/>
    <dgm:cxn modelId="{4863B28E-EB45-417B-B922-298D3092CA64}" srcId="{7900A636-2BDD-43BE-92A3-3671D6F61E71}" destId="{61A23FCD-2444-4DF5-B0E5-72B303AABB87}" srcOrd="3" destOrd="0" parTransId="{BCA766F2-2F66-4223-B41C-FF19A022085E}" sibTransId="{BCEBCF59-78DB-4C63-8BF1-8732304C13F5}"/>
    <dgm:cxn modelId="{2F90528F-FADF-4587-A6E0-06F1A1AD4A42}" type="presOf" srcId="{F23A9FB9-39CA-40B2-BC3C-4BC984F39F1E}" destId="{F309F69D-4207-48E7-A29E-76EE9A1D8BEE}" srcOrd="0" destOrd="0" presId="urn:microsoft.com/office/officeart/2018/2/layout/IconVerticalSolidList"/>
    <dgm:cxn modelId="{C5D6CA97-2EED-4077-9118-98A1DEA5134D}" srcId="{7900A636-2BDD-43BE-92A3-3671D6F61E71}" destId="{D856ECA6-FCCF-4BDE-8D79-4C6EADC3572B}" srcOrd="2" destOrd="0" parTransId="{8A84E1AE-91DB-48DA-B647-D28CACE2E89D}" sibTransId="{9F5B308E-7C8F-4202-82B1-F17107F60ED3}"/>
    <dgm:cxn modelId="{87E23B99-0E07-4D9A-BADA-7F707F54B598}" type="presOf" srcId="{137F7189-D868-4D97-8BC7-B06062761AFD}" destId="{634D5771-086A-4559-98F9-8488A9C482B3}" srcOrd="0" destOrd="0" presId="urn:microsoft.com/office/officeart/2018/2/layout/IconVerticalSolidList"/>
    <dgm:cxn modelId="{27BE379B-FB93-4E8F-B259-A055082902F7}" srcId="{7900A636-2BDD-43BE-92A3-3671D6F61E71}" destId="{6C57C45B-AC18-4CF8-A4C6-B95B44812371}" srcOrd="1" destOrd="0" parTransId="{FAD76551-DAD0-473B-A83E-133EBD4223A8}" sibTransId="{3B841FAD-5A7B-4CE2-B8CB-D79AF06F59FA}"/>
    <dgm:cxn modelId="{9D7B45A8-154E-42E0-A71B-8B73A7BB1AC5}" srcId="{AF7ECF29-2AD2-4160-81B3-9D8F00B3D913}" destId="{D081A955-7FF9-46F9-B135-B35196F73596}" srcOrd="0" destOrd="0" parTransId="{228C1BBB-B7A1-4508-B7FD-96216E8B47F2}" sibTransId="{AC06DC21-C374-4901-93AA-38827EA7D0B6}"/>
    <dgm:cxn modelId="{27E152B6-9280-42FB-807F-5ADE980A42F5}" type="presOf" srcId="{AEFC266F-3FBA-47AA-88F4-5F1D626C107F}" destId="{D491955E-C8D7-4773-9636-18527A576325}" srcOrd="0" destOrd="0" presId="urn:microsoft.com/office/officeart/2018/2/layout/IconVerticalSolidList"/>
    <dgm:cxn modelId="{E894D5D6-3037-44CA-A442-82492E2EB429}" srcId="{61A23FCD-2444-4DF5-B0E5-72B303AABB87}" destId="{137F7189-D868-4D97-8BC7-B06062761AFD}" srcOrd="0" destOrd="0" parTransId="{4DA7F3F5-C6E7-4669-832E-09EA9AA224F9}" sibTransId="{4B4BE15A-BE4F-47C4-BEEA-D6A4055DB320}"/>
    <dgm:cxn modelId="{2870F9DD-B6BE-4E90-B14C-FAE2C02738FC}" type="presOf" srcId="{D081A955-7FF9-46F9-B135-B35196F73596}" destId="{EAF2D654-AAF8-4E68-9C43-DABC9AC40AF3}" srcOrd="0" destOrd="0" presId="urn:microsoft.com/office/officeart/2018/2/layout/IconVerticalSolidList"/>
    <dgm:cxn modelId="{E79D9BDF-0347-43F6-AF4D-9C2263DA0BC8}" srcId="{7900A636-2BDD-43BE-92A3-3671D6F61E71}" destId="{AF7ECF29-2AD2-4160-81B3-9D8F00B3D913}" srcOrd="0" destOrd="0" parTransId="{9F89FFC1-9A9A-4004-BA3D-330D4ABCFEB4}" sibTransId="{F6CB892E-B314-45C4-8174-A0389A14E2CC}"/>
    <dgm:cxn modelId="{D9F81EF8-D421-45FF-93CB-3D9EB7704843}" type="presOf" srcId="{6C57C45B-AC18-4CF8-A4C6-B95B44812371}" destId="{80DF9556-F742-4EC4-B164-49E86E26F686}" srcOrd="0" destOrd="0" presId="urn:microsoft.com/office/officeart/2018/2/layout/IconVerticalSolidList"/>
    <dgm:cxn modelId="{6D2DA8F8-2DB2-43D8-9F52-8B7253612723}" type="presOf" srcId="{61A23FCD-2444-4DF5-B0E5-72B303AABB87}" destId="{78941BB8-D414-45B8-B5E5-2C6B14DBC289}" srcOrd="0" destOrd="0" presId="urn:microsoft.com/office/officeart/2018/2/layout/IconVerticalSolidList"/>
    <dgm:cxn modelId="{F2CCB876-7836-4812-8EEC-FE5A8CBE16CA}" type="presParOf" srcId="{9358552E-FAC8-4F40-86C1-AE2E9C53DD24}" destId="{787492DD-D31C-4649-8A58-A4AEF2AA619B}" srcOrd="0" destOrd="0" presId="urn:microsoft.com/office/officeart/2018/2/layout/IconVerticalSolidList"/>
    <dgm:cxn modelId="{41596463-ADB7-42B6-B3F4-D486CDD770B7}" type="presParOf" srcId="{787492DD-D31C-4649-8A58-A4AEF2AA619B}" destId="{96291A67-A70D-4FFE-9A13-49B14B966C96}" srcOrd="0" destOrd="0" presId="urn:microsoft.com/office/officeart/2018/2/layout/IconVerticalSolidList"/>
    <dgm:cxn modelId="{8E1D484A-05F4-458C-A400-246ABE877E80}" type="presParOf" srcId="{787492DD-D31C-4649-8A58-A4AEF2AA619B}" destId="{924A1CA9-C373-428A-8885-E25D2479C552}" srcOrd="1" destOrd="0" presId="urn:microsoft.com/office/officeart/2018/2/layout/IconVerticalSolidList"/>
    <dgm:cxn modelId="{3EDC4D60-CA67-455B-BA7D-EFCE260AA063}" type="presParOf" srcId="{787492DD-D31C-4649-8A58-A4AEF2AA619B}" destId="{1FF514D5-C010-4610-BEA1-D95C07B5C6AD}" srcOrd="2" destOrd="0" presId="urn:microsoft.com/office/officeart/2018/2/layout/IconVerticalSolidList"/>
    <dgm:cxn modelId="{2F9DCC08-1CBB-42CC-83E8-811EE3132F1F}" type="presParOf" srcId="{787492DD-D31C-4649-8A58-A4AEF2AA619B}" destId="{E038A6B7-20CA-4D37-B74F-9379023D480A}" srcOrd="3" destOrd="0" presId="urn:microsoft.com/office/officeart/2018/2/layout/IconVerticalSolidList"/>
    <dgm:cxn modelId="{FB833026-92BA-4AC2-805D-645E9854BACE}" type="presParOf" srcId="{787492DD-D31C-4649-8A58-A4AEF2AA619B}" destId="{EAF2D654-AAF8-4E68-9C43-DABC9AC40AF3}" srcOrd="4" destOrd="0" presId="urn:microsoft.com/office/officeart/2018/2/layout/IconVerticalSolidList"/>
    <dgm:cxn modelId="{0F917598-3B32-471B-8D83-659DBD33B70A}" type="presParOf" srcId="{9358552E-FAC8-4F40-86C1-AE2E9C53DD24}" destId="{1E747E66-5760-4A9B-B8B7-EF987EE8BB56}" srcOrd="1" destOrd="0" presId="urn:microsoft.com/office/officeart/2018/2/layout/IconVerticalSolidList"/>
    <dgm:cxn modelId="{7C1754E6-54D8-4251-BD06-4183D18C03FB}" type="presParOf" srcId="{9358552E-FAC8-4F40-86C1-AE2E9C53DD24}" destId="{58A753F5-4ED7-45BB-86FE-FFA910744C32}" srcOrd="2" destOrd="0" presId="urn:microsoft.com/office/officeart/2018/2/layout/IconVerticalSolidList"/>
    <dgm:cxn modelId="{49DC5C00-97A3-4170-B139-C28E6ABCE540}" type="presParOf" srcId="{58A753F5-4ED7-45BB-86FE-FFA910744C32}" destId="{E2D7EBE0-6AB4-4F6E-B272-4DCF17C313B3}" srcOrd="0" destOrd="0" presId="urn:microsoft.com/office/officeart/2018/2/layout/IconVerticalSolidList"/>
    <dgm:cxn modelId="{77A6D73F-4C17-4B26-8B89-194BA906655F}" type="presParOf" srcId="{58A753F5-4ED7-45BB-86FE-FFA910744C32}" destId="{9D71AAC7-7FDF-4937-9461-751DE8992097}" srcOrd="1" destOrd="0" presId="urn:microsoft.com/office/officeart/2018/2/layout/IconVerticalSolidList"/>
    <dgm:cxn modelId="{EB02AB8D-714C-44B5-A401-6C346F3E79E8}" type="presParOf" srcId="{58A753F5-4ED7-45BB-86FE-FFA910744C32}" destId="{C9036FEC-9B1E-4B70-B4A7-162E4A9B6140}" srcOrd="2" destOrd="0" presId="urn:microsoft.com/office/officeart/2018/2/layout/IconVerticalSolidList"/>
    <dgm:cxn modelId="{7E6BB459-E539-4776-A762-1CBDBEF0784A}" type="presParOf" srcId="{58A753F5-4ED7-45BB-86FE-FFA910744C32}" destId="{80DF9556-F742-4EC4-B164-49E86E26F686}" srcOrd="3" destOrd="0" presId="urn:microsoft.com/office/officeart/2018/2/layout/IconVerticalSolidList"/>
    <dgm:cxn modelId="{28FA5793-3200-4717-B012-11E997D70578}" type="presParOf" srcId="{58A753F5-4ED7-45BB-86FE-FFA910744C32}" destId="{F309F69D-4207-48E7-A29E-76EE9A1D8BEE}" srcOrd="4" destOrd="0" presId="urn:microsoft.com/office/officeart/2018/2/layout/IconVerticalSolidList"/>
    <dgm:cxn modelId="{2F0729BE-909A-47BD-BD47-D06F649E0994}" type="presParOf" srcId="{9358552E-FAC8-4F40-86C1-AE2E9C53DD24}" destId="{2679CC79-8CE6-40FC-B4AE-739164A50A0A}" srcOrd="3" destOrd="0" presId="urn:microsoft.com/office/officeart/2018/2/layout/IconVerticalSolidList"/>
    <dgm:cxn modelId="{B2217F37-3C71-4AF4-A20B-40070F40FA70}" type="presParOf" srcId="{9358552E-FAC8-4F40-86C1-AE2E9C53DD24}" destId="{AFCA4E83-EA39-4673-9704-D933007C4BB8}" srcOrd="4" destOrd="0" presId="urn:microsoft.com/office/officeart/2018/2/layout/IconVerticalSolidList"/>
    <dgm:cxn modelId="{AE1CA2BC-AB05-4556-9354-59802A0501BA}" type="presParOf" srcId="{AFCA4E83-EA39-4673-9704-D933007C4BB8}" destId="{24F5DA2F-C681-4181-9B8B-BCE240BD9EF7}" srcOrd="0" destOrd="0" presId="urn:microsoft.com/office/officeart/2018/2/layout/IconVerticalSolidList"/>
    <dgm:cxn modelId="{2D4A052C-2D5A-4B3A-85EB-35AD4BFF0CE5}" type="presParOf" srcId="{AFCA4E83-EA39-4673-9704-D933007C4BB8}" destId="{EACB188E-8510-4F54-BF9B-1ED8E30CCAAA}" srcOrd="1" destOrd="0" presId="urn:microsoft.com/office/officeart/2018/2/layout/IconVerticalSolidList"/>
    <dgm:cxn modelId="{A29530E5-BFD1-4E2E-B68B-B944EF637B22}" type="presParOf" srcId="{AFCA4E83-EA39-4673-9704-D933007C4BB8}" destId="{0D9807C8-FB46-4E84-A518-E6003AB3CD24}" srcOrd="2" destOrd="0" presId="urn:microsoft.com/office/officeart/2018/2/layout/IconVerticalSolidList"/>
    <dgm:cxn modelId="{50E9C65B-2F12-4663-AF9B-82392800D604}" type="presParOf" srcId="{AFCA4E83-EA39-4673-9704-D933007C4BB8}" destId="{5A74F213-EEEA-442D-8424-AC4BEF8B14B8}" srcOrd="3" destOrd="0" presId="urn:microsoft.com/office/officeart/2018/2/layout/IconVerticalSolidList"/>
    <dgm:cxn modelId="{4AC2C13D-B4FD-4FEF-83FD-64C370882FC6}" type="presParOf" srcId="{AFCA4E83-EA39-4673-9704-D933007C4BB8}" destId="{D491955E-C8D7-4773-9636-18527A576325}" srcOrd="4" destOrd="0" presId="urn:microsoft.com/office/officeart/2018/2/layout/IconVerticalSolidList"/>
    <dgm:cxn modelId="{AAC8376F-2343-4037-B5B0-57117633A146}" type="presParOf" srcId="{9358552E-FAC8-4F40-86C1-AE2E9C53DD24}" destId="{24968CA9-2EA5-48DA-B5E4-704C03C1BF48}" srcOrd="5" destOrd="0" presId="urn:microsoft.com/office/officeart/2018/2/layout/IconVerticalSolidList"/>
    <dgm:cxn modelId="{7F97C5C1-6D8A-450C-A812-57361A98B1DC}" type="presParOf" srcId="{9358552E-FAC8-4F40-86C1-AE2E9C53DD24}" destId="{0AD46A77-1A68-417D-A4A4-6474A5B0180E}" srcOrd="6" destOrd="0" presId="urn:microsoft.com/office/officeart/2018/2/layout/IconVerticalSolidList"/>
    <dgm:cxn modelId="{E6F3F734-BF44-42A5-AB4B-7873FA7A986D}" type="presParOf" srcId="{0AD46A77-1A68-417D-A4A4-6474A5B0180E}" destId="{4EA3CBBC-4072-49A0-A6B1-0639AD6E7104}" srcOrd="0" destOrd="0" presId="urn:microsoft.com/office/officeart/2018/2/layout/IconVerticalSolidList"/>
    <dgm:cxn modelId="{03BC85FB-A45C-4B40-A6C3-1F8CB80BEFE2}" type="presParOf" srcId="{0AD46A77-1A68-417D-A4A4-6474A5B0180E}" destId="{34EEA486-F19A-4178-A8BB-ABC82BE38959}" srcOrd="1" destOrd="0" presId="urn:microsoft.com/office/officeart/2018/2/layout/IconVerticalSolidList"/>
    <dgm:cxn modelId="{5DD1685C-AD6B-43B6-9011-9453A0E4268C}" type="presParOf" srcId="{0AD46A77-1A68-417D-A4A4-6474A5B0180E}" destId="{A00BE093-1CD3-42B4-AC65-26D6FE5DFCAB}" srcOrd="2" destOrd="0" presId="urn:microsoft.com/office/officeart/2018/2/layout/IconVerticalSolidList"/>
    <dgm:cxn modelId="{1E2B5939-3047-4D2D-AF3C-64836B533354}" type="presParOf" srcId="{0AD46A77-1A68-417D-A4A4-6474A5B0180E}" destId="{78941BB8-D414-45B8-B5E5-2C6B14DBC289}" srcOrd="3" destOrd="0" presId="urn:microsoft.com/office/officeart/2018/2/layout/IconVerticalSolidList"/>
    <dgm:cxn modelId="{E2EF7E1E-A53D-4F02-98E5-ED700A2C2DCD}" type="presParOf" srcId="{0AD46A77-1A68-417D-A4A4-6474A5B0180E}" destId="{634D5771-086A-4559-98F9-8488A9C482B3}"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900A636-2BDD-43BE-92A3-3671D6F61E71}"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AF7ECF29-2AD2-4160-81B3-9D8F00B3D913}">
      <dgm:prSet/>
      <dgm:spPr/>
      <dgm:t>
        <a:bodyPr/>
        <a:lstStyle/>
        <a:p>
          <a:r>
            <a:rPr lang="en-US" b="1" dirty="0"/>
            <a:t>Server Load Balancer:</a:t>
          </a:r>
          <a:endParaRPr lang="en-US" dirty="0"/>
        </a:p>
      </dgm:t>
    </dgm:pt>
    <dgm:pt modelId="{9F89FFC1-9A9A-4004-BA3D-330D4ABCFEB4}" type="parTrans" cxnId="{E79D9BDF-0347-43F6-AF4D-9C2263DA0BC8}">
      <dgm:prSet/>
      <dgm:spPr/>
      <dgm:t>
        <a:bodyPr/>
        <a:lstStyle/>
        <a:p>
          <a:endParaRPr lang="en-US"/>
        </a:p>
      </dgm:t>
    </dgm:pt>
    <dgm:pt modelId="{F6CB892E-B314-45C4-8174-A0389A14E2CC}" type="sibTrans" cxnId="{E79D9BDF-0347-43F6-AF4D-9C2263DA0BC8}">
      <dgm:prSet/>
      <dgm:spPr/>
      <dgm:t>
        <a:bodyPr/>
        <a:lstStyle/>
        <a:p>
          <a:endParaRPr lang="en-US"/>
        </a:p>
      </dgm:t>
    </dgm:pt>
    <dgm:pt modelId="{D081A955-7FF9-46F9-B135-B35196F73596}">
      <dgm:prSet/>
      <dgm:spPr/>
      <dgm:t>
        <a:bodyPr/>
        <a:lstStyle/>
        <a:p>
          <a:r>
            <a:rPr lang="en-US" dirty="0"/>
            <a:t>SLB is used for the autoscaling group created earlier, to provide optimal throughput to the customer.</a:t>
          </a:r>
        </a:p>
      </dgm:t>
    </dgm:pt>
    <dgm:pt modelId="{228C1BBB-B7A1-4508-B7FD-96216E8B47F2}" type="parTrans" cxnId="{9D7B45A8-154E-42E0-A71B-8B73A7BB1AC5}">
      <dgm:prSet/>
      <dgm:spPr/>
      <dgm:t>
        <a:bodyPr/>
        <a:lstStyle/>
        <a:p>
          <a:endParaRPr lang="en-US"/>
        </a:p>
      </dgm:t>
    </dgm:pt>
    <dgm:pt modelId="{AC06DC21-C374-4901-93AA-38827EA7D0B6}" type="sibTrans" cxnId="{9D7B45A8-154E-42E0-A71B-8B73A7BB1AC5}">
      <dgm:prSet/>
      <dgm:spPr/>
      <dgm:t>
        <a:bodyPr/>
        <a:lstStyle/>
        <a:p>
          <a:endParaRPr lang="en-US"/>
        </a:p>
      </dgm:t>
    </dgm:pt>
    <dgm:pt modelId="{6C57C45B-AC18-4CF8-A4C6-B95B44812371}">
      <dgm:prSet/>
      <dgm:spPr/>
      <dgm:t>
        <a:bodyPr/>
        <a:lstStyle/>
        <a:p>
          <a:r>
            <a:rPr lang="en-US" b="1" dirty="0"/>
            <a:t>Auto Scaling:</a:t>
          </a:r>
          <a:endParaRPr lang="en-US" dirty="0"/>
        </a:p>
      </dgm:t>
    </dgm:pt>
    <dgm:pt modelId="{FAD76551-DAD0-473B-A83E-133EBD4223A8}" type="parTrans" cxnId="{27BE379B-FB93-4E8F-B259-A055082902F7}">
      <dgm:prSet/>
      <dgm:spPr/>
      <dgm:t>
        <a:bodyPr/>
        <a:lstStyle/>
        <a:p>
          <a:endParaRPr lang="en-US"/>
        </a:p>
      </dgm:t>
    </dgm:pt>
    <dgm:pt modelId="{3B841FAD-5A7B-4CE2-B8CB-D79AF06F59FA}" type="sibTrans" cxnId="{27BE379B-FB93-4E8F-B259-A055082902F7}">
      <dgm:prSet/>
      <dgm:spPr/>
      <dgm:t>
        <a:bodyPr/>
        <a:lstStyle/>
        <a:p>
          <a:endParaRPr lang="en-US"/>
        </a:p>
      </dgm:t>
    </dgm:pt>
    <dgm:pt modelId="{F23A9FB9-39CA-40B2-BC3C-4BC984F39F1E}">
      <dgm:prSet/>
      <dgm:spPr/>
      <dgm:t>
        <a:bodyPr/>
        <a:lstStyle/>
        <a:p>
          <a:r>
            <a:rPr lang="en-US" dirty="0"/>
            <a:t>Auto Scaling group is created for the ECS instances, where the number of instances increases according to the CPU utilization.</a:t>
          </a:r>
        </a:p>
      </dgm:t>
    </dgm:pt>
    <dgm:pt modelId="{B28CB29F-3F31-439D-AFB7-E6696D053135}" type="parTrans" cxnId="{000E9256-9C50-4CB2-AA9E-63479E28B288}">
      <dgm:prSet/>
      <dgm:spPr/>
      <dgm:t>
        <a:bodyPr/>
        <a:lstStyle/>
        <a:p>
          <a:endParaRPr lang="en-US"/>
        </a:p>
      </dgm:t>
    </dgm:pt>
    <dgm:pt modelId="{C2FDCFEA-8FA6-494D-A4C5-42B11E972073}" type="sibTrans" cxnId="{000E9256-9C50-4CB2-AA9E-63479E28B288}">
      <dgm:prSet/>
      <dgm:spPr/>
      <dgm:t>
        <a:bodyPr/>
        <a:lstStyle/>
        <a:p>
          <a:endParaRPr lang="en-US"/>
        </a:p>
      </dgm:t>
    </dgm:pt>
    <dgm:pt modelId="{D856ECA6-FCCF-4BDE-8D79-4C6EADC3572B}">
      <dgm:prSet/>
      <dgm:spPr/>
      <dgm:t>
        <a:bodyPr/>
        <a:lstStyle/>
        <a:p>
          <a:r>
            <a:rPr lang="en-US" b="1" dirty="0"/>
            <a:t>Virtual Private Cloud:</a:t>
          </a:r>
          <a:endParaRPr lang="en-US" dirty="0"/>
        </a:p>
      </dgm:t>
    </dgm:pt>
    <dgm:pt modelId="{8A84E1AE-91DB-48DA-B647-D28CACE2E89D}" type="parTrans" cxnId="{C5D6CA97-2EED-4077-9118-98A1DEA5134D}">
      <dgm:prSet/>
      <dgm:spPr/>
      <dgm:t>
        <a:bodyPr/>
        <a:lstStyle/>
        <a:p>
          <a:endParaRPr lang="en-US"/>
        </a:p>
      </dgm:t>
    </dgm:pt>
    <dgm:pt modelId="{9F5B308E-7C8F-4202-82B1-F17107F60ED3}" type="sibTrans" cxnId="{C5D6CA97-2EED-4077-9118-98A1DEA5134D}">
      <dgm:prSet/>
      <dgm:spPr/>
      <dgm:t>
        <a:bodyPr/>
        <a:lstStyle/>
        <a:p>
          <a:endParaRPr lang="en-US"/>
        </a:p>
      </dgm:t>
    </dgm:pt>
    <dgm:pt modelId="{AEFC266F-3FBA-47AA-88F4-5F1D626C107F}">
      <dgm:prSet/>
      <dgm:spPr/>
      <dgm:t>
        <a:bodyPr/>
        <a:lstStyle/>
        <a:p>
          <a:r>
            <a:rPr lang="en-US" dirty="0"/>
            <a:t>VPC is used in for the creation of an isolated environment for atoz ecommerce. The ECS instances and the RDS are launched in the VPC itself</a:t>
          </a:r>
        </a:p>
      </dgm:t>
    </dgm:pt>
    <dgm:pt modelId="{908590B1-762B-424D-B4FE-986FD71C5AC1}" type="parTrans" cxnId="{3B0B681D-81E4-4B6D-A62B-0EDE4107D901}">
      <dgm:prSet/>
      <dgm:spPr/>
      <dgm:t>
        <a:bodyPr/>
        <a:lstStyle/>
        <a:p>
          <a:endParaRPr lang="en-US"/>
        </a:p>
      </dgm:t>
    </dgm:pt>
    <dgm:pt modelId="{C40AE746-DB62-434C-87F9-1BF8082B1D76}" type="sibTrans" cxnId="{3B0B681D-81E4-4B6D-A62B-0EDE4107D901}">
      <dgm:prSet/>
      <dgm:spPr/>
      <dgm:t>
        <a:bodyPr/>
        <a:lstStyle/>
        <a:p>
          <a:endParaRPr lang="en-US"/>
        </a:p>
      </dgm:t>
    </dgm:pt>
    <dgm:pt modelId="{61A23FCD-2444-4DF5-B0E5-72B303AABB87}">
      <dgm:prSet/>
      <dgm:spPr/>
      <dgm:t>
        <a:bodyPr/>
        <a:lstStyle/>
        <a:p>
          <a:r>
            <a:rPr lang="en-US" b="1" dirty="0"/>
            <a:t>Anti DDOS:</a:t>
          </a:r>
          <a:endParaRPr lang="en-US" dirty="0"/>
        </a:p>
      </dgm:t>
    </dgm:pt>
    <dgm:pt modelId="{BCA766F2-2F66-4223-B41C-FF19A022085E}" type="parTrans" cxnId="{4863B28E-EB45-417B-B922-298D3092CA64}">
      <dgm:prSet/>
      <dgm:spPr/>
      <dgm:t>
        <a:bodyPr/>
        <a:lstStyle/>
        <a:p>
          <a:endParaRPr lang="en-US"/>
        </a:p>
      </dgm:t>
    </dgm:pt>
    <dgm:pt modelId="{BCEBCF59-78DB-4C63-8BF1-8732304C13F5}" type="sibTrans" cxnId="{4863B28E-EB45-417B-B922-298D3092CA64}">
      <dgm:prSet/>
      <dgm:spPr/>
      <dgm:t>
        <a:bodyPr/>
        <a:lstStyle/>
        <a:p>
          <a:endParaRPr lang="en-US"/>
        </a:p>
      </dgm:t>
    </dgm:pt>
    <dgm:pt modelId="{137F7189-D868-4D97-8BC7-B06062761AFD}">
      <dgm:prSet/>
      <dgm:spPr/>
      <dgm:t>
        <a:bodyPr/>
        <a:lstStyle/>
        <a:p>
          <a:r>
            <a:rPr lang="en-US" dirty="0"/>
            <a:t>Anti DDOS was used for the instance as to protect it from DDOS Attacks.</a:t>
          </a:r>
        </a:p>
      </dgm:t>
    </dgm:pt>
    <dgm:pt modelId="{4DA7F3F5-C6E7-4669-832E-09EA9AA224F9}" type="parTrans" cxnId="{E894D5D6-3037-44CA-A442-82492E2EB429}">
      <dgm:prSet/>
      <dgm:spPr/>
      <dgm:t>
        <a:bodyPr/>
        <a:lstStyle/>
        <a:p>
          <a:endParaRPr lang="en-US"/>
        </a:p>
      </dgm:t>
    </dgm:pt>
    <dgm:pt modelId="{4B4BE15A-BE4F-47C4-BEEA-D6A4055DB320}" type="sibTrans" cxnId="{E894D5D6-3037-44CA-A442-82492E2EB429}">
      <dgm:prSet/>
      <dgm:spPr/>
      <dgm:t>
        <a:bodyPr/>
        <a:lstStyle/>
        <a:p>
          <a:endParaRPr lang="en-US"/>
        </a:p>
      </dgm:t>
    </dgm:pt>
    <dgm:pt modelId="{67B3A7E7-7929-4A60-9DA7-8C3197FDCBBD}">
      <dgm:prSet/>
      <dgm:spPr/>
      <dgm:t>
        <a:bodyPr/>
        <a:lstStyle/>
        <a:p>
          <a:r>
            <a:rPr lang="en-US" dirty="0"/>
            <a:t>But as this service is only available for some regions(excluding Mumbai, India) it was removed.</a:t>
          </a:r>
        </a:p>
      </dgm:t>
    </dgm:pt>
    <dgm:pt modelId="{9E668976-2C3F-4CE7-BB71-A70FE493E75C}" type="parTrans" cxnId="{41CC390A-8DD2-4490-9BD2-79E05E730C45}">
      <dgm:prSet/>
      <dgm:spPr/>
      <dgm:t>
        <a:bodyPr/>
        <a:lstStyle/>
        <a:p>
          <a:endParaRPr lang="en-US"/>
        </a:p>
      </dgm:t>
    </dgm:pt>
    <dgm:pt modelId="{94638F6E-B47B-4DF3-B2F1-8A21EC829F33}" type="sibTrans" cxnId="{41CC390A-8DD2-4490-9BD2-79E05E730C45}">
      <dgm:prSet/>
      <dgm:spPr/>
      <dgm:t>
        <a:bodyPr/>
        <a:lstStyle/>
        <a:p>
          <a:endParaRPr lang="en-US"/>
        </a:p>
      </dgm:t>
    </dgm:pt>
    <dgm:pt modelId="{6FC45EF6-9CDF-4FED-B1F8-770E425C0B53}">
      <dgm:prSet/>
      <dgm:spPr/>
      <dgm:t>
        <a:bodyPr/>
        <a:lstStyle/>
        <a:p>
          <a:r>
            <a:rPr lang="en-US" b="1" dirty="0"/>
            <a:t>Enterprise Email Service:</a:t>
          </a:r>
          <a:endParaRPr lang="en-US" dirty="0"/>
        </a:p>
      </dgm:t>
    </dgm:pt>
    <dgm:pt modelId="{F5B1661A-E0D6-4394-B0F0-6D355700C1F8}" type="parTrans" cxnId="{DACD3BB7-E710-433E-A3A2-8138A16F37C5}">
      <dgm:prSet/>
      <dgm:spPr/>
      <dgm:t>
        <a:bodyPr/>
        <a:lstStyle/>
        <a:p>
          <a:endParaRPr lang="en-US"/>
        </a:p>
      </dgm:t>
    </dgm:pt>
    <dgm:pt modelId="{1CC15761-0E53-4994-8901-3FFD16DFF45D}" type="sibTrans" cxnId="{DACD3BB7-E710-433E-A3A2-8138A16F37C5}">
      <dgm:prSet/>
      <dgm:spPr/>
      <dgm:t>
        <a:bodyPr/>
        <a:lstStyle/>
        <a:p>
          <a:endParaRPr lang="en-US"/>
        </a:p>
      </dgm:t>
    </dgm:pt>
    <dgm:pt modelId="{62963509-5FD6-4F09-97FD-5A95E568CE69}">
      <dgm:prSet/>
      <dgm:spPr/>
      <dgm:t>
        <a:bodyPr/>
        <a:lstStyle/>
        <a:p>
          <a:r>
            <a:rPr lang="en-US" dirty="0"/>
            <a:t>This service is used for sending mails to the customers.</a:t>
          </a:r>
        </a:p>
      </dgm:t>
    </dgm:pt>
    <dgm:pt modelId="{98EEBF65-4C9E-46E9-988C-3F4629BD0A04}" type="parTrans" cxnId="{499BA9D5-B358-4317-9FCF-04CA75FCB85C}">
      <dgm:prSet/>
      <dgm:spPr/>
      <dgm:t>
        <a:bodyPr/>
        <a:lstStyle/>
        <a:p>
          <a:endParaRPr lang="en-US"/>
        </a:p>
      </dgm:t>
    </dgm:pt>
    <dgm:pt modelId="{A59C479A-2D1B-4B38-B860-85EC3BAC99B2}" type="sibTrans" cxnId="{499BA9D5-B358-4317-9FCF-04CA75FCB85C}">
      <dgm:prSet/>
      <dgm:spPr/>
      <dgm:t>
        <a:bodyPr/>
        <a:lstStyle/>
        <a:p>
          <a:endParaRPr lang="en-US"/>
        </a:p>
      </dgm:t>
    </dgm:pt>
    <dgm:pt modelId="{9358552E-FAC8-4F40-86C1-AE2E9C53DD24}" type="pres">
      <dgm:prSet presAssocID="{7900A636-2BDD-43BE-92A3-3671D6F61E71}" presName="root" presStyleCnt="0">
        <dgm:presLayoutVars>
          <dgm:dir/>
          <dgm:resizeHandles val="exact"/>
        </dgm:presLayoutVars>
      </dgm:prSet>
      <dgm:spPr/>
    </dgm:pt>
    <dgm:pt modelId="{787492DD-D31C-4649-8A58-A4AEF2AA619B}" type="pres">
      <dgm:prSet presAssocID="{AF7ECF29-2AD2-4160-81B3-9D8F00B3D913}" presName="compNode" presStyleCnt="0"/>
      <dgm:spPr/>
    </dgm:pt>
    <dgm:pt modelId="{96291A67-A70D-4FFE-9A13-49B14B966C96}" type="pres">
      <dgm:prSet presAssocID="{AF7ECF29-2AD2-4160-81B3-9D8F00B3D913}" presName="bgRect" presStyleLbl="bgShp" presStyleIdx="0" presStyleCnt="5"/>
      <dgm:spPr/>
    </dgm:pt>
    <dgm:pt modelId="{924A1CA9-C373-428A-8885-E25D2479C552}" type="pres">
      <dgm:prSet presAssocID="{AF7ECF29-2AD2-4160-81B3-9D8F00B3D91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Share with person"/>
        </a:ext>
      </dgm:extLst>
    </dgm:pt>
    <dgm:pt modelId="{1FF514D5-C010-4610-BEA1-D95C07B5C6AD}" type="pres">
      <dgm:prSet presAssocID="{AF7ECF29-2AD2-4160-81B3-9D8F00B3D913}" presName="spaceRect" presStyleCnt="0"/>
      <dgm:spPr/>
    </dgm:pt>
    <dgm:pt modelId="{E038A6B7-20CA-4D37-B74F-9379023D480A}" type="pres">
      <dgm:prSet presAssocID="{AF7ECF29-2AD2-4160-81B3-9D8F00B3D913}" presName="parTx" presStyleLbl="revTx" presStyleIdx="0" presStyleCnt="10">
        <dgm:presLayoutVars>
          <dgm:chMax val="0"/>
          <dgm:chPref val="0"/>
        </dgm:presLayoutVars>
      </dgm:prSet>
      <dgm:spPr/>
    </dgm:pt>
    <dgm:pt modelId="{EAF2D654-AAF8-4E68-9C43-DABC9AC40AF3}" type="pres">
      <dgm:prSet presAssocID="{AF7ECF29-2AD2-4160-81B3-9D8F00B3D913}" presName="desTx" presStyleLbl="revTx" presStyleIdx="1" presStyleCnt="10">
        <dgm:presLayoutVars/>
      </dgm:prSet>
      <dgm:spPr/>
    </dgm:pt>
    <dgm:pt modelId="{1E747E66-5760-4A9B-B8B7-EF987EE8BB56}" type="pres">
      <dgm:prSet presAssocID="{F6CB892E-B314-45C4-8174-A0389A14E2CC}" presName="sibTrans" presStyleCnt="0"/>
      <dgm:spPr/>
    </dgm:pt>
    <dgm:pt modelId="{58A753F5-4ED7-45BB-86FE-FFA910744C32}" type="pres">
      <dgm:prSet presAssocID="{6C57C45B-AC18-4CF8-A4C6-B95B44812371}" presName="compNode" presStyleCnt="0"/>
      <dgm:spPr/>
    </dgm:pt>
    <dgm:pt modelId="{E2D7EBE0-6AB4-4F6E-B272-4DCF17C313B3}" type="pres">
      <dgm:prSet presAssocID="{6C57C45B-AC18-4CF8-A4C6-B95B44812371}" presName="bgRect" presStyleLbl="bgShp" presStyleIdx="1" presStyleCnt="5"/>
      <dgm:spPr/>
    </dgm:pt>
    <dgm:pt modelId="{9D71AAC7-7FDF-4937-9461-751DE8992097}" type="pres">
      <dgm:prSet presAssocID="{6C57C45B-AC18-4CF8-A4C6-B95B4481237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C9036FEC-9B1E-4B70-B4A7-162E4A9B6140}" type="pres">
      <dgm:prSet presAssocID="{6C57C45B-AC18-4CF8-A4C6-B95B44812371}" presName="spaceRect" presStyleCnt="0"/>
      <dgm:spPr/>
    </dgm:pt>
    <dgm:pt modelId="{80DF9556-F742-4EC4-B164-49E86E26F686}" type="pres">
      <dgm:prSet presAssocID="{6C57C45B-AC18-4CF8-A4C6-B95B44812371}" presName="parTx" presStyleLbl="revTx" presStyleIdx="2" presStyleCnt="10">
        <dgm:presLayoutVars>
          <dgm:chMax val="0"/>
          <dgm:chPref val="0"/>
        </dgm:presLayoutVars>
      </dgm:prSet>
      <dgm:spPr/>
    </dgm:pt>
    <dgm:pt modelId="{F309F69D-4207-48E7-A29E-76EE9A1D8BEE}" type="pres">
      <dgm:prSet presAssocID="{6C57C45B-AC18-4CF8-A4C6-B95B44812371}" presName="desTx" presStyleLbl="revTx" presStyleIdx="3" presStyleCnt="10">
        <dgm:presLayoutVars/>
      </dgm:prSet>
      <dgm:spPr/>
    </dgm:pt>
    <dgm:pt modelId="{2679CC79-8CE6-40FC-B4AE-739164A50A0A}" type="pres">
      <dgm:prSet presAssocID="{3B841FAD-5A7B-4CE2-B8CB-D79AF06F59FA}" presName="sibTrans" presStyleCnt="0"/>
      <dgm:spPr/>
    </dgm:pt>
    <dgm:pt modelId="{AFCA4E83-EA39-4673-9704-D933007C4BB8}" type="pres">
      <dgm:prSet presAssocID="{D856ECA6-FCCF-4BDE-8D79-4C6EADC3572B}" presName="compNode" presStyleCnt="0"/>
      <dgm:spPr/>
    </dgm:pt>
    <dgm:pt modelId="{24F5DA2F-C681-4181-9B8B-BCE240BD9EF7}" type="pres">
      <dgm:prSet presAssocID="{D856ECA6-FCCF-4BDE-8D79-4C6EADC3572B}" presName="bgRect" presStyleLbl="bgShp" presStyleIdx="2" presStyleCnt="5"/>
      <dgm:spPr/>
    </dgm:pt>
    <dgm:pt modelId="{EACB188E-8510-4F54-BF9B-1ED8E30CCAAA}" type="pres">
      <dgm:prSet presAssocID="{D856ECA6-FCCF-4BDE-8D79-4C6EADC3572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yncing Cloud"/>
        </a:ext>
      </dgm:extLst>
    </dgm:pt>
    <dgm:pt modelId="{0D9807C8-FB46-4E84-A518-E6003AB3CD24}" type="pres">
      <dgm:prSet presAssocID="{D856ECA6-FCCF-4BDE-8D79-4C6EADC3572B}" presName="spaceRect" presStyleCnt="0"/>
      <dgm:spPr/>
    </dgm:pt>
    <dgm:pt modelId="{5A74F213-EEEA-442D-8424-AC4BEF8B14B8}" type="pres">
      <dgm:prSet presAssocID="{D856ECA6-FCCF-4BDE-8D79-4C6EADC3572B}" presName="parTx" presStyleLbl="revTx" presStyleIdx="4" presStyleCnt="10">
        <dgm:presLayoutVars>
          <dgm:chMax val="0"/>
          <dgm:chPref val="0"/>
        </dgm:presLayoutVars>
      </dgm:prSet>
      <dgm:spPr/>
    </dgm:pt>
    <dgm:pt modelId="{D491955E-C8D7-4773-9636-18527A576325}" type="pres">
      <dgm:prSet presAssocID="{D856ECA6-FCCF-4BDE-8D79-4C6EADC3572B}" presName="desTx" presStyleLbl="revTx" presStyleIdx="5" presStyleCnt="10">
        <dgm:presLayoutVars/>
      </dgm:prSet>
      <dgm:spPr/>
    </dgm:pt>
    <dgm:pt modelId="{24968CA9-2EA5-48DA-B5E4-704C03C1BF48}" type="pres">
      <dgm:prSet presAssocID="{9F5B308E-7C8F-4202-82B1-F17107F60ED3}" presName="sibTrans" presStyleCnt="0"/>
      <dgm:spPr/>
    </dgm:pt>
    <dgm:pt modelId="{0AD46A77-1A68-417D-A4A4-6474A5B0180E}" type="pres">
      <dgm:prSet presAssocID="{61A23FCD-2444-4DF5-B0E5-72B303AABB87}" presName="compNode" presStyleCnt="0"/>
      <dgm:spPr/>
    </dgm:pt>
    <dgm:pt modelId="{4EA3CBBC-4072-49A0-A6B1-0639AD6E7104}" type="pres">
      <dgm:prSet presAssocID="{61A23FCD-2444-4DF5-B0E5-72B303AABB87}" presName="bgRect" presStyleLbl="bgShp" presStyleIdx="3" presStyleCnt="5"/>
      <dgm:spPr/>
    </dgm:pt>
    <dgm:pt modelId="{34EEA486-F19A-4178-A8BB-ABC82BE38959}" type="pres">
      <dgm:prSet presAssocID="{61A23FCD-2444-4DF5-B0E5-72B303AABB8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Irritant"/>
        </a:ext>
      </dgm:extLst>
    </dgm:pt>
    <dgm:pt modelId="{A00BE093-1CD3-42B4-AC65-26D6FE5DFCAB}" type="pres">
      <dgm:prSet presAssocID="{61A23FCD-2444-4DF5-B0E5-72B303AABB87}" presName="spaceRect" presStyleCnt="0"/>
      <dgm:spPr/>
    </dgm:pt>
    <dgm:pt modelId="{78941BB8-D414-45B8-B5E5-2C6B14DBC289}" type="pres">
      <dgm:prSet presAssocID="{61A23FCD-2444-4DF5-B0E5-72B303AABB87}" presName="parTx" presStyleLbl="revTx" presStyleIdx="6" presStyleCnt="10">
        <dgm:presLayoutVars>
          <dgm:chMax val="0"/>
          <dgm:chPref val="0"/>
        </dgm:presLayoutVars>
      </dgm:prSet>
      <dgm:spPr/>
    </dgm:pt>
    <dgm:pt modelId="{634D5771-086A-4559-98F9-8488A9C482B3}" type="pres">
      <dgm:prSet presAssocID="{61A23FCD-2444-4DF5-B0E5-72B303AABB87}" presName="desTx" presStyleLbl="revTx" presStyleIdx="7" presStyleCnt="10">
        <dgm:presLayoutVars/>
      </dgm:prSet>
      <dgm:spPr/>
    </dgm:pt>
    <dgm:pt modelId="{D257D924-BCAB-4474-BD16-96E6BDA795BC}" type="pres">
      <dgm:prSet presAssocID="{BCEBCF59-78DB-4C63-8BF1-8732304C13F5}" presName="sibTrans" presStyleCnt="0"/>
      <dgm:spPr/>
    </dgm:pt>
    <dgm:pt modelId="{1BB19E39-F7A2-4A0B-8C50-67A43E1D2736}" type="pres">
      <dgm:prSet presAssocID="{6FC45EF6-9CDF-4FED-B1F8-770E425C0B53}" presName="compNode" presStyleCnt="0"/>
      <dgm:spPr/>
    </dgm:pt>
    <dgm:pt modelId="{2D22724A-337E-4386-9899-42014C916677}" type="pres">
      <dgm:prSet presAssocID="{6FC45EF6-9CDF-4FED-B1F8-770E425C0B53}" presName="bgRect" presStyleLbl="bgShp" presStyleIdx="4" presStyleCnt="5"/>
      <dgm:spPr/>
    </dgm:pt>
    <dgm:pt modelId="{4BF353CF-EB09-41F9-8635-1DDFD2CDED32}" type="pres">
      <dgm:prSet presAssocID="{6FC45EF6-9CDF-4FED-B1F8-770E425C0B5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Envelope"/>
        </a:ext>
      </dgm:extLst>
    </dgm:pt>
    <dgm:pt modelId="{401C2FAD-0DDD-49DE-8BDC-5FBBF6BDB423}" type="pres">
      <dgm:prSet presAssocID="{6FC45EF6-9CDF-4FED-B1F8-770E425C0B53}" presName="spaceRect" presStyleCnt="0"/>
      <dgm:spPr/>
    </dgm:pt>
    <dgm:pt modelId="{B5382459-1983-4556-9049-7295E951395E}" type="pres">
      <dgm:prSet presAssocID="{6FC45EF6-9CDF-4FED-B1F8-770E425C0B53}" presName="parTx" presStyleLbl="revTx" presStyleIdx="8" presStyleCnt="10">
        <dgm:presLayoutVars>
          <dgm:chMax val="0"/>
          <dgm:chPref val="0"/>
        </dgm:presLayoutVars>
      </dgm:prSet>
      <dgm:spPr/>
    </dgm:pt>
    <dgm:pt modelId="{584399DB-D920-4CCD-89B6-27BF86C92F96}" type="pres">
      <dgm:prSet presAssocID="{6FC45EF6-9CDF-4FED-B1F8-770E425C0B53}" presName="desTx" presStyleLbl="revTx" presStyleIdx="9" presStyleCnt="10">
        <dgm:presLayoutVars/>
      </dgm:prSet>
      <dgm:spPr/>
    </dgm:pt>
  </dgm:ptLst>
  <dgm:cxnLst>
    <dgm:cxn modelId="{41CC390A-8DD2-4490-9BD2-79E05E730C45}" srcId="{61A23FCD-2444-4DF5-B0E5-72B303AABB87}" destId="{67B3A7E7-7929-4A60-9DA7-8C3197FDCBBD}" srcOrd="1" destOrd="0" parTransId="{9E668976-2C3F-4CE7-BB71-A70FE493E75C}" sibTransId="{94638F6E-B47B-4DF3-B2F1-8A21EC829F33}"/>
    <dgm:cxn modelId="{7BEA9A0F-6F95-47E3-975E-F258FD4D0923}" type="presOf" srcId="{D856ECA6-FCCF-4BDE-8D79-4C6EADC3572B}" destId="{5A74F213-EEEA-442D-8424-AC4BEF8B14B8}" srcOrd="0" destOrd="0" presId="urn:microsoft.com/office/officeart/2018/2/layout/IconVerticalSolidList"/>
    <dgm:cxn modelId="{3B0B681D-81E4-4B6D-A62B-0EDE4107D901}" srcId="{D856ECA6-FCCF-4BDE-8D79-4C6EADC3572B}" destId="{AEFC266F-3FBA-47AA-88F4-5F1D626C107F}" srcOrd="0" destOrd="0" parTransId="{908590B1-762B-424D-B4FE-986FD71C5AC1}" sibTransId="{C40AE746-DB62-434C-87F9-1BF8082B1D76}"/>
    <dgm:cxn modelId="{20D31A32-C3E1-4F64-9EB5-BADF7C14FFE3}" type="presOf" srcId="{6FC45EF6-9CDF-4FED-B1F8-770E425C0B53}" destId="{B5382459-1983-4556-9049-7295E951395E}" srcOrd="0" destOrd="0" presId="urn:microsoft.com/office/officeart/2018/2/layout/IconVerticalSolidList"/>
    <dgm:cxn modelId="{F821183A-9279-446F-8BE6-385E008C1A49}" type="presOf" srcId="{62963509-5FD6-4F09-97FD-5A95E568CE69}" destId="{584399DB-D920-4CCD-89B6-27BF86C92F96}" srcOrd="0" destOrd="0" presId="urn:microsoft.com/office/officeart/2018/2/layout/IconVerticalSolidList"/>
    <dgm:cxn modelId="{AF957368-D9B1-4A54-A903-8DFCE1D27F61}" type="presOf" srcId="{AF7ECF29-2AD2-4160-81B3-9D8F00B3D913}" destId="{E038A6B7-20CA-4D37-B74F-9379023D480A}" srcOrd="0" destOrd="0" presId="urn:microsoft.com/office/officeart/2018/2/layout/IconVerticalSolidList"/>
    <dgm:cxn modelId="{AE280C6B-640E-42E4-8DA5-CF42EF6AE843}" type="presOf" srcId="{7900A636-2BDD-43BE-92A3-3671D6F61E71}" destId="{9358552E-FAC8-4F40-86C1-AE2E9C53DD24}" srcOrd="0" destOrd="0" presId="urn:microsoft.com/office/officeart/2018/2/layout/IconVerticalSolidList"/>
    <dgm:cxn modelId="{000E9256-9C50-4CB2-AA9E-63479E28B288}" srcId="{6C57C45B-AC18-4CF8-A4C6-B95B44812371}" destId="{F23A9FB9-39CA-40B2-BC3C-4BC984F39F1E}" srcOrd="0" destOrd="0" parTransId="{B28CB29F-3F31-439D-AFB7-E6696D053135}" sibTransId="{C2FDCFEA-8FA6-494D-A4C5-42B11E972073}"/>
    <dgm:cxn modelId="{4863B28E-EB45-417B-B922-298D3092CA64}" srcId="{7900A636-2BDD-43BE-92A3-3671D6F61E71}" destId="{61A23FCD-2444-4DF5-B0E5-72B303AABB87}" srcOrd="3" destOrd="0" parTransId="{BCA766F2-2F66-4223-B41C-FF19A022085E}" sibTransId="{BCEBCF59-78DB-4C63-8BF1-8732304C13F5}"/>
    <dgm:cxn modelId="{2F90528F-FADF-4587-A6E0-06F1A1AD4A42}" type="presOf" srcId="{F23A9FB9-39CA-40B2-BC3C-4BC984F39F1E}" destId="{F309F69D-4207-48E7-A29E-76EE9A1D8BEE}" srcOrd="0" destOrd="0" presId="urn:microsoft.com/office/officeart/2018/2/layout/IconVerticalSolidList"/>
    <dgm:cxn modelId="{C5D6CA97-2EED-4077-9118-98A1DEA5134D}" srcId="{7900A636-2BDD-43BE-92A3-3671D6F61E71}" destId="{D856ECA6-FCCF-4BDE-8D79-4C6EADC3572B}" srcOrd="2" destOrd="0" parTransId="{8A84E1AE-91DB-48DA-B647-D28CACE2E89D}" sibTransId="{9F5B308E-7C8F-4202-82B1-F17107F60ED3}"/>
    <dgm:cxn modelId="{87E23B99-0E07-4D9A-BADA-7F707F54B598}" type="presOf" srcId="{137F7189-D868-4D97-8BC7-B06062761AFD}" destId="{634D5771-086A-4559-98F9-8488A9C482B3}" srcOrd="0" destOrd="0" presId="urn:microsoft.com/office/officeart/2018/2/layout/IconVerticalSolidList"/>
    <dgm:cxn modelId="{27BE379B-FB93-4E8F-B259-A055082902F7}" srcId="{7900A636-2BDD-43BE-92A3-3671D6F61E71}" destId="{6C57C45B-AC18-4CF8-A4C6-B95B44812371}" srcOrd="1" destOrd="0" parTransId="{FAD76551-DAD0-473B-A83E-133EBD4223A8}" sibTransId="{3B841FAD-5A7B-4CE2-B8CB-D79AF06F59FA}"/>
    <dgm:cxn modelId="{9D7B45A8-154E-42E0-A71B-8B73A7BB1AC5}" srcId="{AF7ECF29-2AD2-4160-81B3-9D8F00B3D913}" destId="{D081A955-7FF9-46F9-B135-B35196F73596}" srcOrd="0" destOrd="0" parTransId="{228C1BBB-B7A1-4508-B7FD-96216E8B47F2}" sibTransId="{AC06DC21-C374-4901-93AA-38827EA7D0B6}"/>
    <dgm:cxn modelId="{27E152B6-9280-42FB-807F-5ADE980A42F5}" type="presOf" srcId="{AEFC266F-3FBA-47AA-88F4-5F1D626C107F}" destId="{D491955E-C8D7-4773-9636-18527A576325}" srcOrd="0" destOrd="0" presId="urn:microsoft.com/office/officeart/2018/2/layout/IconVerticalSolidList"/>
    <dgm:cxn modelId="{DACD3BB7-E710-433E-A3A2-8138A16F37C5}" srcId="{7900A636-2BDD-43BE-92A3-3671D6F61E71}" destId="{6FC45EF6-9CDF-4FED-B1F8-770E425C0B53}" srcOrd="4" destOrd="0" parTransId="{F5B1661A-E0D6-4394-B0F0-6D355700C1F8}" sibTransId="{1CC15761-0E53-4994-8901-3FFD16DFF45D}"/>
    <dgm:cxn modelId="{499BA9D5-B358-4317-9FCF-04CA75FCB85C}" srcId="{6FC45EF6-9CDF-4FED-B1F8-770E425C0B53}" destId="{62963509-5FD6-4F09-97FD-5A95E568CE69}" srcOrd="0" destOrd="0" parTransId="{98EEBF65-4C9E-46E9-988C-3F4629BD0A04}" sibTransId="{A59C479A-2D1B-4B38-B860-85EC3BAC99B2}"/>
    <dgm:cxn modelId="{E894D5D6-3037-44CA-A442-82492E2EB429}" srcId="{61A23FCD-2444-4DF5-B0E5-72B303AABB87}" destId="{137F7189-D868-4D97-8BC7-B06062761AFD}" srcOrd="0" destOrd="0" parTransId="{4DA7F3F5-C6E7-4669-832E-09EA9AA224F9}" sibTransId="{4B4BE15A-BE4F-47C4-BEEA-D6A4055DB320}"/>
    <dgm:cxn modelId="{2870F9DD-B6BE-4E90-B14C-FAE2C02738FC}" type="presOf" srcId="{D081A955-7FF9-46F9-B135-B35196F73596}" destId="{EAF2D654-AAF8-4E68-9C43-DABC9AC40AF3}" srcOrd="0" destOrd="0" presId="urn:microsoft.com/office/officeart/2018/2/layout/IconVerticalSolidList"/>
    <dgm:cxn modelId="{E79D9BDF-0347-43F6-AF4D-9C2263DA0BC8}" srcId="{7900A636-2BDD-43BE-92A3-3671D6F61E71}" destId="{AF7ECF29-2AD2-4160-81B3-9D8F00B3D913}" srcOrd="0" destOrd="0" parTransId="{9F89FFC1-9A9A-4004-BA3D-330D4ABCFEB4}" sibTransId="{F6CB892E-B314-45C4-8174-A0389A14E2CC}"/>
    <dgm:cxn modelId="{D9F81EF8-D421-45FF-93CB-3D9EB7704843}" type="presOf" srcId="{6C57C45B-AC18-4CF8-A4C6-B95B44812371}" destId="{80DF9556-F742-4EC4-B164-49E86E26F686}" srcOrd="0" destOrd="0" presId="urn:microsoft.com/office/officeart/2018/2/layout/IconVerticalSolidList"/>
    <dgm:cxn modelId="{6D2DA8F8-2DB2-43D8-9F52-8B7253612723}" type="presOf" srcId="{61A23FCD-2444-4DF5-B0E5-72B303AABB87}" destId="{78941BB8-D414-45B8-B5E5-2C6B14DBC289}" srcOrd="0" destOrd="0" presId="urn:microsoft.com/office/officeart/2018/2/layout/IconVerticalSolidList"/>
    <dgm:cxn modelId="{6898A9FD-B7F9-4950-A037-A884BF75745B}" type="presOf" srcId="{67B3A7E7-7929-4A60-9DA7-8C3197FDCBBD}" destId="{634D5771-086A-4559-98F9-8488A9C482B3}" srcOrd="0" destOrd="1" presId="urn:microsoft.com/office/officeart/2018/2/layout/IconVerticalSolidList"/>
    <dgm:cxn modelId="{F2CCB876-7836-4812-8EEC-FE5A8CBE16CA}" type="presParOf" srcId="{9358552E-FAC8-4F40-86C1-AE2E9C53DD24}" destId="{787492DD-D31C-4649-8A58-A4AEF2AA619B}" srcOrd="0" destOrd="0" presId="urn:microsoft.com/office/officeart/2018/2/layout/IconVerticalSolidList"/>
    <dgm:cxn modelId="{41596463-ADB7-42B6-B3F4-D486CDD770B7}" type="presParOf" srcId="{787492DD-D31C-4649-8A58-A4AEF2AA619B}" destId="{96291A67-A70D-4FFE-9A13-49B14B966C96}" srcOrd="0" destOrd="0" presId="urn:microsoft.com/office/officeart/2018/2/layout/IconVerticalSolidList"/>
    <dgm:cxn modelId="{8E1D484A-05F4-458C-A400-246ABE877E80}" type="presParOf" srcId="{787492DD-D31C-4649-8A58-A4AEF2AA619B}" destId="{924A1CA9-C373-428A-8885-E25D2479C552}" srcOrd="1" destOrd="0" presId="urn:microsoft.com/office/officeart/2018/2/layout/IconVerticalSolidList"/>
    <dgm:cxn modelId="{3EDC4D60-CA67-455B-BA7D-EFCE260AA063}" type="presParOf" srcId="{787492DD-D31C-4649-8A58-A4AEF2AA619B}" destId="{1FF514D5-C010-4610-BEA1-D95C07B5C6AD}" srcOrd="2" destOrd="0" presId="urn:microsoft.com/office/officeart/2018/2/layout/IconVerticalSolidList"/>
    <dgm:cxn modelId="{2F9DCC08-1CBB-42CC-83E8-811EE3132F1F}" type="presParOf" srcId="{787492DD-D31C-4649-8A58-A4AEF2AA619B}" destId="{E038A6B7-20CA-4D37-B74F-9379023D480A}" srcOrd="3" destOrd="0" presId="urn:microsoft.com/office/officeart/2018/2/layout/IconVerticalSolidList"/>
    <dgm:cxn modelId="{FB833026-92BA-4AC2-805D-645E9854BACE}" type="presParOf" srcId="{787492DD-D31C-4649-8A58-A4AEF2AA619B}" destId="{EAF2D654-AAF8-4E68-9C43-DABC9AC40AF3}" srcOrd="4" destOrd="0" presId="urn:microsoft.com/office/officeart/2018/2/layout/IconVerticalSolidList"/>
    <dgm:cxn modelId="{0F917598-3B32-471B-8D83-659DBD33B70A}" type="presParOf" srcId="{9358552E-FAC8-4F40-86C1-AE2E9C53DD24}" destId="{1E747E66-5760-4A9B-B8B7-EF987EE8BB56}" srcOrd="1" destOrd="0" presId="urn:microsoft.com/office/officeart/2018/2/layout/IconVerticalSolidList"/>
    <dgm:cxn modelId="{7C1754E6-54D8-4251-BD06-4183D18C03FB}" type="presParOf" srcId="{9358552E-FAC8-4F40-86C1-AE2E9C53DD24}" destId="{58A753F5-4ED7-45BB-86FE-FFA910744C32}" srcOrd="2" destOrd="0" presId="urn:microsoft.com/office/officeart/2018/2/layout/IconVerticalSolidList"/>
    <dgm:cxn modelId="{49DC5C00-97A3-4170-B139-C28E6ABCE540}" type="presParOf" srcId="{58A753F5-4ED7-45BB-86FE-FFA910744C32}" destId="{E2D7EBE0-6AB4-4F6E-B272-4DCF17C313B3}" srcOrd="0" destOrd="0" presId="urn:microsoft.com/office/officeart/2018/2/layout/IconVerticalSolidList"/>
    <dgm:cxn modelId="{77A6D73F-4C17-4B26-8B89-194BA906655F}" type="presParOf" srcId="{58A753F5-4ED7-45BB-86FE-FFA910744C32}" destId="{9D71AAC7-7FDF-4937-9461-751DE8992097}" srcOrd="1" destOrd="0" presId="urn:microsoft.com/office/officeart/2018/2/layout/IconVerticalSolidList"/>
    <dgm:cxn modelId="{EB02AB8D-714C-44B5-A401-6C346F3E79E8}" type="presParOf" srcId="{58A753F5-4ED7-45BB-86FE-FFA910744C32}" destId="{C9036FEC-9B1E-4B70-B4A7-162E4A9B6140}" srcOrd="2" destOrd="0" presId="urn:microsoft.com/office/officeart/2018/2/layout/IconVerticalSolidList"/>
    <dgm:cxn modelId="{7E6BB459-E539-4776-A762-1CBDBEF0784A}" type="presParOf" srcId="{58A753F5-4ED7-45BB-86FE-FFA910744C32}" destId="{80DF9556-F742-4EC4-B164-49E86E26F686}" srcOrd="3" destOrd="0" presId="urn:microsoft.com/office/officeart/2018/2/layout/IconVerticalSolidList"/>
    <dgm:cxn modelId="{28FA5793-3200-4717-B012-11E997D70578}" type="presParOf" srcId="{58A753F5-4ED7-45BB-86FE-FFA910744C32}" destId="{F309F69D-4207-48E7-A29E-76EE9A1D8BEE}" srcOrd="4" destOrd="0" presId="urn:microsoft.com/office/officeart/2018/2/layout/IconVerticalSolidList"/>
    <dgm:cxn modelId="{2F0729BE-909A-47BD-BD47-D06F649E0994}" type="presParOf" srcId="{9358552E-FAC8-4F40-86C1-AE2E9C53DD24}" destId="{2679CC79-8CE6-40FC-B4AE-739164A50A0A}" srcOrd="3" destOrd="0" presId="urn:microsoft.com/office/officeart/2018/2/layout/IconVerticalSolidList"/>
    <dgm:cxn modelId="{B2217F37-3C71-4AF4-A20B-40070F40FA70}" type="presParOf" srcId="{9358552E-FAC8-4F40-86C1-AE2E9C53DD24}" destId="{AFCA4E83-EA39-4673-9704-D933007C4BB8}" srcOrd="4" destOrd="0" presId="urn:microsoft.com/office/officeart/2018/2/layout/IconVerticalSolidList"/>
    <dgm:cxn modelId="{AE1CA2BC-AB05-4556-9354-59802A0501BA}" type="presParOf" srcId="{AFCA4E83-EA39-4673-9704-D933007C4BB8}" destId="{24F5DA2F-C681-4181-9B8B-BCE240BD9EF7}" srcOrd="0" destOrd="0" presId="urn:microsoft.com/office/officeart/2018/2/layout/IconVerticalSolidList"/>
    <dgm:cxn modelId="{2D4A052C-2D5A-4B3A-85EB-35AD4BFF0CE5}" type="presParOf" srcId="{AFCA4E83-EA39-4673-9704-D933007C4BB8}" destId="{EACB188E-8510-4F54-BF9B-1ED8E30CCAAA}" srcOrd="1" destOrd="0" presId="urn:microsoft.com/office/officeart/2018/2/layout/IconVerticalSolidList"/>
    <dgm:cxn modelId="{A29530E5-BFD1-4E2E-B68B-B944EF637B22}" type="presParOf" srcId="{AFCA4E83-EA39-4673-9704-D933007C4BB8}" destId="{0D9807C8-FB46-4E84-A518-E6003AB3CD24}" srcOrd="2" destOrd="0" presId="urn:microsoft.com/office/officeart/2018/2/layout/IconVerticalSolidList"/>
    <dgm:cxn modelId="{50E9C65B-2F12-4663-AF9B-82392800D604}" type="presParOf" srcId="{AFCA4E83-EA39-4673-9704-D933007C4BB8}" destId="{5A74F213-EEEA-442D-8424-AC4BEF8B14B8}" srcOrd="3" destOrd="0" presId="urn:microsoft.com/office/officeart/2018/2/layout/IconVerticalSolidList"/>
    <dgm:cxn modelId="{4AC2C13D-B4FD-4FEF-83FD-64C370882FC6}" type="presParOf" srcId="{AFCA4E83-EA39-4673-9704-D933007C4BB8}" destId="{D491955E-C8D7-4773-9636-18527A576325}" srcOrd="4" destOrd="0" presId="urn:microsoft.com/office/officeart/2018/2/layout/IconVerticalSolidList"/>
    <dgm:cxn modelId="{AAC8376F-2343-4037-B5B0-57117633A146}" type="presParOf" srcId="{9358552E-FAC8-4F40-86C1-AE2E9C53DD24}" destId="{24968CA9-2EA5-48DA-B5E4-704C03C1BF48}" srcOrd="5" destOrd="0" presId="urn:microsoft.com/office/officeart/2018/2/layout/IconVerticalSolidList"/>
    <dgm:cxn modelId="{7F97C5C1-6D8A-450C-A812-57361A98B1DC}" type="presParOf" srcId="{9358552E-FAC8-4F40-86C1-AE2E9C53DD24}" destId="{0AD46A77-1A68-417D-A4A4-6474A5B0180E}" srcOrd="6" destOrd="0" presId="urn:microsoft.com/office/officeart/2018/2/layout/IconVerticalSolidList"/>
    <dgm:cxn modelId="{E6F3F734-BF44-42A5-AB4B-7873FA7A986D}" type="presParOf" srcId="{0AD46A77-1A68-417D-A4A4-6474A5B0180E}" destId="{4EA3CBBC-4072-49A0-A6B1-0639AD6E7104}" srcOrd="0" destOrd="0" presId="urn:microsoft.com/office/officeart/2018/2/layout/IconVerticalSolidList"/>
    <dgm:cxn modelId="{03BC85FB-A45C-4B40-A6C3-1F8CB80BEFE2}" type="presParOf" srcId="{0AD46A77-1A68-417D-A4A4-6474A5B0180E}" destId="{34EEA486-F19A-4178-A8BB-ABC82BE38959}" srcOrd="1" destOrd="0" presId="urn:microsoft.com/office/officeart/2018/2/layout/IconVerticalSolidList"/>
    <dgm:cxn modelId="{5DD1685C-AD6B-43B6-9011-9453A0E4268C}" type="presParOf" srcId="{0AD46A77-1A68-417D-A4A4-6474A5B0180E}" destId="{A00BE093-1CD3-42B4-AC65-26D6FE5DFCAB}" srcOrd="2" destOrd="0" presId="urn:microsoft.com/office/officeart/2018/2/layout/IconVerticalSolidList"/>
    <dgm:cxn modelId="{1E2B5939-3047-4D2D-AF3C-64836B533354}" type="presParOf" srcId="{0AD46A77-1A68-417D-A4A4-6474A5B0180E}" destId="{78941BB8-D414-45B8-B5E5-2C6B14DBC289}" srcOrd="3" destOrd="0" presId="urn:microsoft.com/office/officeart/2018/2/layout/IconVerticalSolidList"/>
    <dgm:cxn modelId="{E2EF7E1E-A53D-4F02-98E5-ED700A2C2DCD}" type="presParOf" srcId="{0AD46A77-1A68-417D-A4A4-6474A5B0180E}" destId="{634D5771-086A-4559-98F9-8488A9C482B3}" srcOrd="4" destOrd="0" presId="urn:microsoft.com/office/officeart/2018/2/layout/IconVerticalSolidList"/>
    <dgm:cxn modelId="{5956465C-8F54-4B05-B587-589C66F54D0A}" type="presParOf" srcId="{9358552E-FAC8-4F40-86C1-AE2E9C53DD24}" destId="{D257D924-BCAB-4474-BD16-96E6BDA795BC}" srcOrd="7" destOrd="0" presId="urn:microsoft.com/office/officeart/2018/2/layout/IconVerticalSolidList"/>
    <dgm:cxn modelId="{5E609D7B-647D-46EB-A6B2-65681066A84C}" type="presParOf" srcId="{9358552E-FAC8-4F40-86C1-AE2E9C53DD24}" destId="{1BB19E39-F7A2-4A0B-8C50-67A43E1D2736}" srcOrd="8" destOrd="0" presId="urn:microsoft.com/office/officeart/2018/2/layout/IconVerticalSolidList"/>
    <dgm:cxn modelId="{B1C4E24E-0874-404E-B3E3-A4AFD274C5FA}" type="presParOf" srcId="{1BB19E39-F7A2-4A0B-8C50-67A43E1D2736}" destId="{2D22724A-337E-4386-9899-42014C916677}" srcOrd="0" destOrd="0" presId="urn:microsoft.com/office/officeart/2018/2/layout/IconVerticalSolidList"/>
    <dgm:cxn modelId="{570FD9C1-15A2-4C4A-86B2-C9CDF4AF674E}" type="presParOf" srcId="{1BB19E39-F7A2-4A0B-8C50-67A43E1D2736}" destId="{4BF353CF-EB09-41F9-8635-1DDFD2CDED32}" srcOrd="1" destOrd="0" presId="urn:microsoft.com/office/officeart/2018/2/layout/IconVerticalSolidList"/>
    <dgm:cxn modelId="{88415C64-C3AE-4252-9AB6-040AFF5E4009}" type="presParOf" srcId="{1BB19E39-F7A2-4A0B-8C50-67A43E1D2736}" destId="{401C2FAD-0DDD-49DE-8BDC-5FBBF6BDB423}" srcOrd="2" destOrd="0" presId="urn:microsoft.com/office/officeart/2018/2/layout/IconVerticalSolidList"/>
    <dgm:cxn modelId="{9C5E1809-F44C-4EC8-AE68-C2221B5D903D}" type="presParOf" srcId="{1BB19E39-F7A2-4A0B-8C50-67A43E1D2736}" destId="{B5382459-1983-4556-9049-7295E951395E}" srcOrd="3" destOrd="0" presId="urn:microsoft.com/office/officeart/2018/2/layout/IconVerticalSolidList"/>
    <dgm:cxn modelId="{A0D2432F-92FC-4A35-9762-FC7636522C80}" type="presParOf" srcId="{1BB19E39-F7A2-4A0B-8C50-67A43E1D2736}" destId="{584399DB-D920-4CCD-89B6-27BF86C92F96}"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9C89BD-6B8E-4658-9293-E0B8ADB142C2}">
      <dsp:nvSpPr>
        <dsp:cNvPr id="0" name=""/>
        <dsp:cNvSpPr/>
      </dsp:nvSpPr>
      <dsp:spPr>
        <a:xfrm>
          <a:off x="1792" y="226851"/>
          <a:ext cx="716132" cy="71613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4C771134-A3AE-40AD-8BDE-C8B2C073F800}">
      <dsp:nvSpPr>
        <dsp:cNvPr id="0" name=""/>
        <dsp:cNvSpPr/>
      </dsp:nvSpPr>
      <dsp:spPr>
        <a:xfrm>
          <a:off x="1792" y="1152836"/>
          <a:ext cx="2046093" cy="4411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kern="1200" dirty="0"/>
            <a:t>Handling of peak loads:</a:t>
          </a:r>
          <a:endParaRPr lang="en-US" sz="1400" kern="1200" dirty="0"/>
        </a:p>
      </dsp:txBody>
      <dsp:txXfrm>
        <a:off x="1792" y="1152836"/>
        <a:ext cx="2046093" cy="441188"/>
      </dsp:txXfrm>
    </dsp:sp>
    <dsp:sp modelId="{0DE717C4-066F-4103-957F-F9823A97EBA8}">
      <dsp:nvSpPr>
        <dsp:cNvPr id="0" name=""/>
        <dsp:cNvSpPr/>
      </dsp:nvSpPr>
      <dsp:spPr>
        <a:xfrm>
          <a:off x="1792" y="1691631"/>
          <a:ext cx="2046093" cy="34155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US" sz="1200" kern="1200" dirty="0"/>
            <a:t>For an ecommerce website, it is common to have peak loads at times of festivals, etc.</a:t>
          </a:r>
        </a:p>
        <a:p>
          <a:pPr marL="0" lvl="0" indent="0" algn="l" defTabSz="533400">
            <a:lnSpc>
              <a:spcPct val="100000"/>
            </a:lnSpc>
            <a:spcBef>
              <a:spcPct val="0"/>
            </a:spcBef>
            <a:spcAft>
              <a:spcPct val="35000"/>
            </a:spcAft>
            <a:buNone/>
          </a:pPr>
          <a:r>
            <a:rPr lang="en-US" sz="1200" kern="1200" dirty="0"/>
            <a:t>Hence to handle this situation, auto scaling is added to the architecture, which </a:t>
          </a:r>
          <a:r>
            <a:rPr lang="en-US" sz="1200" b="1" kern="1200" dirty="0"/>
            <a:t>scales out and scales in</a:t>
          </a:r>
          <a:r>
            <a:rPr lang="en-US" sz="1200" kern="1200" dirty="0"/>
            <a:t> according to the server instance CPU utilization.</a:t>
          </a:r>
        </a:p>
        <a:p>
          <a:pPr marL="0" lvl="0" indent="0" algn="l" defTabSz="533400">
            <a:lnSpc>
              <a:spcPct val="100000"/>
            </a:lnSpc>
            <a:spcBef>
              <a:spcPct val="0"/>
            </a:spcBef>
            <a:spcAft>
              <a:spcPct val="35000"/>
            </a:spcAft>
            <a:buNone/>
          </a:pPr>
          <a:r>
            <a:rPr lang="en-US" sz="1200" kern="1200" dirty="0"/>
            <a:t>Also, it is important to distribute that load to the instances. </a:t>
          </a:r>
        </a:p>
        <a:p>
          <a:pPr marL="0" lvl="0" indent="0" algn="l" defTabSz="533400">
            <a:lnSpc>
              <a:spcPct val="100000"/>
            </a:lnSpc>
            <a:spcBef>
              <a:spcPct val="0"/>
            </a:spcBef>
            <a:spcAft>
              <a:spcPct val="35000"/>
            </a:spcAft>
            <a:buNone/>
          </a:pPr>
          <a:r>
            <a:rPr lang="en-US" sz="1200" kern="1200" dirty="0"/>
            <a:t>So to remedy that, Server Load  Balancer is added to the architectures.</a:t>
          </a:r>
        </a:p>
      </dsp:txBody>
      <dsp:txXfrm>
        <a:off x="1792" y="1691631"/>
        <a:ext cx="2046093" cy="3415516"/>
      </dsp:txXfrm>
    </dsp:sp>
    <dsp:sp modelId="{46C927C6-4863-4974-A065-4F5729BDF8C7}">
      <dsp:nvSpPr>
        <dsp:cNvPr id="0" name=""/>
        <dsp:cNvSpPr/>
      </dsp:nvSpPr>
      <dsp:spPr>
        <a:xfrm>
          <a:off x="2405953" y="226851"/>
          <a:ext cx="716132" cy="71613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61B689E6-1FFB-455D-A5AC-4D23EDF6D485}">
      <dsp:nvSpPr>
        <dsp:cNvPr id="0" name=""/>
        <dsp:cNvSpPr/>
      </dsp:nvSpPr>
      <dsp:spPr>
        <a:xfrm>
          <a:off x="2405953" y="1152836"/>
          <a:ext cx="2046093" cy="4411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kern="1200" dirty="0"/>
            <a:t>Speed:</a:t>
          </a:r>
          <a:endParaRPr lang="en-US" sz="1400" kern="1200" dirty="0"/>
        </a:p>
      </dsp:txBody>
      <dsp:txXfrm>
        <a:off x="2405953" y="1152836"/>
        <a:ext cx="2046093" cy="441188"/>
      </dsp:txXfrm>
    </dsp:sp>
    <dsp:sp modelId="{CE596A99-FE54-4522-BEEA-80171CEBCB3E}">
      <dsp:nvSpPr>
        <dsp:cNvPr id="0" name=""/>
        <dsp:cNvSpPr/>
      </dsp:nvSpPr>
      <dsp:spPr>
        <a:xfrm>
          <a:off x="2405953" y="1691631"/>
          <a:ext cx="2046093" cy="34155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US" sz="1400" kern="1200" dirty="0"/>
            <a:t>Speed is an important factor as fat as customer experience is considered. </a:t>
          </a:r>
        </a:p>
        <a:p>
          <a:pPr marL="0" lvl="0" indent="0" algn="l" defTabSz="622300">
            <a:lnSpc>
              <a:spcPct val="100000"/>
            </a:lnSpc>
            <a:spcBef>
              <a:spcPct val="0"/>
            </a:spcBef>
            <a:spcAft>
              <a:spcPct val="35000"/>
            </a:spcAft>
            <a:buNone/>
          </a:pPr>
          <a:r>
            <a:rPr lang="en-US" sz="1400" kern="1200" dirty="0"/>
            <a:t>In order to keep the speed for the website as high as possible, the static data, i.e. images, JS files, etc., are stored inside the OSS, so that it can be fetched quickly in order to increase.</a:t>
          </a:r>
        </a:p>
      </dsp:txBody>
      <dsp:txXfrm>
        <a:off x="2405953" y="1691631"/>
        <a:ext cx="2046093" cy="3415516"/>
      </dsp:txXfrm>
    </dsp:sp>
    <dsp:sp modelId="{16488DE1-EC47-47D6-85D5-E97B7053D14D}">
      <dsp:nvSpPr>
        <dsp:cNvPr id="0" name=""/>
        <dsp:cNvSpPr/>
      </dsp:nvSpPr>
      <dsp:spPr>
        <a:xfrm>
          <a:off x="4810113" y="226851"/>
          <a:ext cx="716132" cy="71613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2BFD0686-2779-4E97-AEA8-650B08E68065}">
      <dsp:nvSpPr>
        <dsp:cNvPr id="0" name=""/>
        <dsp:cNvSpPr/>
      </dsp:nvSpPr>
      <dsp:spPr>
        <a:xfrm>
          <a:off x="4810113" y="1152836"/>
          <a:ext cx="2046093" cy="4411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kern="1200" dirty="0"/>
            <a:t>Searching:</a:t>
          </a:r>
          <a:endParaRPr lang="en-US" sz="1400" kern="1200" dirty="0"/>
        </a:p>
      </dsp:txBody>
      <dsp:txXfrm>
        <a:off x="4810113" y="1152836"/>
        <a:ext cx="2046093" cy="441188"/>
      </dsp:txXfrm>
    </dsp:sp>
    <dsp:sp modelId="{C8BE0945-DA04-499E-B7ED-CAEDF4C8B7FD}">
      <dsp:nvSpPr>
        <dsp:cNvPr id="0" name=""/>
        <dsp:cNvSpPr/>
      </dsp:nvSpPr>
      <dsp:spPr>
        <a:xfrm>
          <a:off x="4810113" y="1691631"/>
          <a:ext cx="2046093" cy="34155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US" sz="1400" kern="1200" dirty="0"/>
            <a:t>For efficient searching and to provide localized and personalized searching, Elastic Search is used.</a:t>
          </a:r>
        </a:p>
      </dsp:txBody>
      <dsp:txXfrm>
        <a:off x="4810113" y="1691631"/>
        <a:ext cx="2046093" cy="34155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010E65-9DF2-4C4A-BE3A-6DC3161DD5F1}">
      <dsp:nvSpPr>
        <dsp:cNvPr id="0" name=""/>
        <dsp:cNvSpPr/>
      </dsp:nvSpPr>
      <dsp:spPr>
        <a:xfrm>
          <a:off x="0" y="3254"/>
          <a:ext cx="6858000" cy="152214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7A986D-2284-4D66-A366-169C23078276}">
      <dsp:nvSpPr>
        <dsp:cNvPr id="0" name=""/>
        <dsp:cNvSpPr/>
      </dsp:nvSpPr>
      <dsp:spPr>
        <a:xfrm>
          <a:off x="460447" y="345736"/>
          <a:ext cx="837177" cy="83717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4DB7829-B6CC-4C1A-9968-67E224A0D4F4}">
      <dsp:nvSpPr>
        <dsp:cNvPr id="0" name=""/>
        <dsp:cNvSpPr/>
      </dsp:nvSpPr>
      <dsp:spPr>
        <a:xfrm>
          <a:off x="1758071" y="3254"/>
          <a:ext cx="3086100" cy="1522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093" tIns="161093" rIns="161093" bIns="161093" numCol="1" spcCol="1270" anchor="ctr" anchorCtr="0">
          <a:noAutofit/>
        </a:bodyPr>
        <a:lstStyle/>
        <a:p>
          <a:pPr marL="0" lvl="0" indent="0" algn="l" defTabSz="1111250">
            <a:lnSpc>
              <a:spcPct val="90000"/>
            </a:lnSpc>
            <a:spcBef>
              <a:spcPct val="0"/>
            </a:spcBef>
            <a:spcAft>
              <a:spcPct val="35000"/>
            </a:spcAft>
            <a:buNone/>
          </a:pPr>
          <a:r>
            <a:rPr lang="en-US" sz="2500" b="1" kern="1200" dirty="0"/>
            <a:t>Backend: </a:t>
          </a:r>
          <a:endParaRPr lang="en-US" sz="2500" kern="1200" dirty="0"/>
        </a:p>
      </dsp:txBody>
      <dsp:txXfrm>
        <a:off x="1758071" y="3254"/>
        <a:ext cx="3086100" cy="1522140"/>
      </dsp:txXfrm>
    </dsp:sp>
    <dsp:sp modelId="{D23D8D16-ABC0-44E0-B29B-F861EBE1A44E}">
      <dsp:nvSpPr>
        <dsp:cNvPr id="0" name=""/>
        <dsp:cNvSpPr/>
      </dsp:nvSpPr>
      <dsp:spPr>
        <a:xfrm>
          <a:off x="4844171" y="3254"/>
          <a:ext cx="2012109" cy="1522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093" tIns="161093" rIns="161093" bIns="161093" numCol="1" spcCol="1270" anchor="ctr" anchorCtr="0">
          <a:noAutofit/>
        </a:bodyPr>
        <a:lstStyle/>
        <a:p>
          <a:pPr marL="0" lvl="0" indent="0" algn="l" defTabSz="711200">
            <a:lnSpc>
              <a:spcPct val="90000"/>
            </a:lnSpc>
            <a:spcBef>
              <a:spcPct val="0"/>
            </a:spcBef>
            <a:spcAft>
              <a:spcPct val="35000"/>
            </a:spcAft>
            <a:buNone/>
          </a:pPr>
          <a:r>
            <a:rPr lang="en-US" sz="1600" kern="1200" dirty="0"/>
            <a:t>Django Framework(Python!)</a:t>
          </a:r>
        </a:p>
        <a:p>
          <a:pPr marL="0" lvl="0" indent="0" algn="l" defTabSz="711200">
            <a:lnSpc>
              <a:spcPct val="90000"/>
            </a:lnSpc>
            <a:spcBef>
              <a:spcPct val="0"/>
            </a:spcBef>
            <a:spcAft>
              <a:spcPct val="35000"/>
            </a:spcAft>
            <a:buNone/>
          </a:pPr>
          <a:r>
            <a:rPr lang="en-US" sz="1600" kern="1200" dirty="0"/>
            <a:t>Elastic Search</a:t>
          </a:r>
        </a:p>
      </dsp:txBody>
      <dsp:txXfrm>
        <a:off x="4844171" y="3254"/>
        <a:ext cx="2012109" cy="1522140"/>
      </dsp:txXfrm>
    </dsp:sp>
    <dsp:sp modelId="{F47BA781-2C18-4009-9C3D-D293FA7B3639}">
      <dsp:nvSpPr>
        <dsp:cNvPr id="0" name=""/>
        <dsp:cNvSpPr/>
      </dsp:nvSpPr>
      <dsp:spPr>
        <a:xfrm>
          <a:off x="0" y="1905929"/>
          <a:ext cx="6858000" cy="152214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096B7E-E798-4A5F-BF02-8B1CD1728158}">
      <dsp:nvSpPr>
        <dsp:cNvPr id="0" name=""/>
        <dsp:cNvSpPr/>
      </dsp:nvSpPr>
      <dsp:spPr>
        <a:xfrm>
          <a:off x="460447" y="2248411"/>
          <a:ext cx="837177" cy="83717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739B56F-4461-4A39-9C1C-762EE51E83E4}">
      <dsp:nvSpPr>
        <dsp:cNvPr id="0" name=""/>
        <dsp:cNvSpPr/>
      </dsp:nvSpPr>
      <dsp:spPr>
        <a:xfrm>
          <a:off x="1758071" y="1905929"/>
          <a:ext cx="3086100" cy="1522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093" tIns="161093" rIns="161093" bIns="161093" numCol="1" spcCol="1270" anchor="ctr" anchorCtr="0">
          <a:noAutofit/>
        </a:bodyPr>
        <a:lstStyle/>
        <a:p>
          <a:pPr marL="0" lvl="0" indent="0" algn="l" defTabSz="1111250">
            <a:lnSpc>
              <a:spcPct val="90000"/>
            </a:lnSpc>
            <a:spcBef>
              <a:spcPct val="0"/>
            </a:spcBef>
            <a:spcAft>
              <a:spcPct val="35000"/>
            </a:spcAft>
            <a:buNone/>
          </a:pPr>
          <a:r>
            <a:rPr lang="en-US" sz="2500" b="1" kern="1200" dirty="0"/>
            <a:t>Database:</a:t>
          </a:r>
          <a:endParaRPr lang="en-US" sz="2500" kern="1200" dirty="0"/>
        </a:p>
      </dsp:txBody>
      <dsp:txXfrm>
        <a:off x="1758071" y="1905929"/>
        <a:ext cx="3086100" cy="1522140"/>
      </dsp:txXfrm>
    </dsp:sp>
    <dsp:sp modelId="{2B80117B-5634-40CB-AD55-22BB27D7D6A8}">
      <dsp:nvSpPr>
        <dsp:cNvPr id="0" name=""/>
        <dsp:cNvSpPr/>
      </dsp:nvSpPr>
      <dsp:spPr>
        <a:xfrm>
          <a:off x="4844171" y="1905929"/>
          <a:ext cx="2012109" cy="1522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093" tIns="161093" rIns="161093" bIns="161093" numCol="1" spcCol="1270" anchor="ctr" anchorCtr="0">
          <a:noAutofit/>
        </a:bodyPr>
        <a:lstStyle/>
        <a:p>
          <a:pPr marL="0" lvl="0" indent="0" algn="l" defTabSz="622300">
            <a:lnSpc>
              <a:spcPct val="90000"/>
            </a:lnSpc>
            <a:spcBef>
              <a:spcPct val="0"/>
            </a:spcBef>
            <a:spcAft>
              <a:spcPct val="35000"/>
            </a:spcAft>
            <a:buNone/>
          </a:pPr>
          <a:r>
            <a:rPr lang="en-US" sz="1400" kern="1200" dirty="0"/>
            <a:t>Relational database ApsaraDB for RDS is used for database backend.</a:t>
          </a:r>
        </a:p>
      </dsp:txBody>
      <dsp:txXfrm>
        <a:off x="4844171" y="1905929"/>
        <a:ext cx="2012109" cy="1522140"/>
      </dsp:txXfrm>
    </dsp:sp>
    <dsp:sp modelId="{2A02E06D-AAF8-4C84-8EC6-446872950782}">
      <dsp:nvSpPr>
        <dsp:cNvPr id="0" name=""/>
        <dsp:cNvSpPr/>
      </dsp:nvSpPr>
      <dsp:spPr>
        <a:xfrm>
          <a:off x="0" y="3808605"/>
          <a:ext cx="6858000" cy="152214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3A4BF8-AD0B-45DE-AE96-3D39D147D578}">
      <dsp:nvSpPr>
        <dsp:cNvPr id="0" name=""/>
        <dsp:cNvSpPr/>
      </dsp:nvSpPr>
      <dsp:spPr>
        <a:xfrm>
          <a:off x="460447" y="4151086"/>
          <a:ext cx="837177" cy="83717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1EEC76E-1328-4D95-B80F-E11766CD6027}">
      <dsp:nvSpPr>
        <dsp:cNvPr id="0" name=""/>
        <dsp:cNvSpPr/>
      </dsp:nvSpPr>
      <dsp:spPr>
        <a:xfrm>
          <a:off x="1758071" y="3808605"/>
          <a:ext cx="3086100" cy="1522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093" tIns="161093" rIns="161093" bIns="161093" numCol="1" spcCol="1270" anchor="ctr" anchorCtr="0">
          <a:noAutofit/>
        </a:bodyPr>
        <a:lstStyle/>
        <a:p>
          <a:pPr marL="0" lvl="0" indent="0" algn="l" defTabSz="1111250">
            <a:lnSpc>
              <a:spcPct val="90000"/>
            </a:lnSpc>
            <a:spcBef>
              <a:spcPct val="0"/>
            </a:spcBef>
            <a:spcAft>
              <a:spcPct val="35000"/>
            </a:spcAft>
            <a:buNone/>
          </a:pPr>
          <a:r>
            <a:rPr lang="en-US" sz="2500" b="1" kern="1200" dirty="0"/>
            <a:t>Frontend:</a:t>
          </a:r>
          <a:endParaRPr lang="en-US" sz="2500" kern="1200" dirty="0"/>
        </a:p>
      </dsp:txBody>
      <dsp:txXfrm>
        <a:off x="1758071" y="3808605"/>
        <a:ext cx="3086100" cy="1522140"/>
      </dsp:txXfrm>
    </dsp:sp>
    <dsp:sp modelId="{982CCD42-E1DC-461E-9BAE-6A0B8A4EADF0}">
      <dsp:nvSpPr>
        <dsp:cNvPr id="0" name=""/>
        <dsp:cNvSpPr/>
      </dsp:nvSpPr>
      <dsp:spPr>
        <a:xfrm>
          <a:off x="4844171" y="3808605"/>
          <a:ext cx="2012109" cy="1522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093" tIns="161093" rIns="161093" bIns="161093" numCol="1" spcCol="1270" anchor="ctr" anchorCtr="0">
          <a:noAutofit/>
        </a:bodyPr>
        <a:lstStyle/>
        <a:p>
          <a:pPr marL="0" lvl="0" indent="0" algn="l" defTabSz="755650">
            <a:lnSpc>
              <a:spcPct val="90000"/>
            </a:lnSpc>
            <a:spcBef>
              <a:spcPct val="0"/>
            </a:spcBef>
            <a:spcAft>
              <a:spcPct val="35000"/>
            </a:spcAft>
            <a:buNone/>
          </a:pPr>
          <a:r>
            <a:rPr lang="en-US" sz="1700" kern="1200" dirty="0"/>
            <a:t>HTML, CSS</a:t>
          </a:r>
        </a:p>
        <a:p>
          <a:pPr marL="0" lvl="0" indent="0" algn="l" defTabSz="755650">
            <a:lnSpc>
              <a:spcPct val="90000"/>
            </a:lnSpc>
            <a:spcBef>
              <a:spcPct val="0"/>
            </a:spcBef>
            <a:spcAft>
              <a:spcPct val="35000"/>
            </a:spcAft>
            <a:buNone/>
          </a:pPr>
          <a:r>
            <a:rPr lang="en-US" sz="1700" kern="1200" dirty="0"/>
            <a:t>JS</a:t>
          </a:r>
        </a:p>
        <a:p>
          <a:pPr marL="0" lvl="0" indent="0" algn="l" defTabSz="755650">
            <a:lnSpc>
              <a:spcPct val="90000"/>
            </a:lnSpc>
            <a:spcBef>
              <a:spcPct val="0"/>
            </a:spcBef>
            <a:spcAft>
              <a:spcPct val="35000"/>
            </a:spcAft>
            <a:buNone/>
          </a:pPr>
          <a:r>
            <a:rPr lang="en-US" sz="1700" kern="1200" dirty="0"/>
            <a:t>jQuery</a:t>
          </a:r>
          <a:br>
            <a:rPr lang="en-US" sz="1700" kern="1200" dirty="0"/>
          </a:br>
          <a:r>
            <a:rPr lang="en-US" sz="1700" kern="1200" dirty="0"/>
            <a:t>AJAX</a:t>
          </a:r>
        </a:p>
      </dsp:txBody>
      <dsp:txXfrm>
        <a:off x="4844171" y="3808605"/>
        <a:ext cx="2012109" cy="15221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291A67-A70D-4FFE-9A13-49B14B966C96}">
      <dsp:nvSpPr>
        <dsp:cNvPr id="0" name=""/>
        <dsp:cNvSpPr/>
      </dsp:nvSpPr>
      <dsp:spPr>
        <a:xfrm>
          <a:off x="0" y="4816"/>
          <a:ext cx="6858000" cy="112091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4A1CA9-C373-428A-8885-E25D2479C552}">
      <dsp:nvSpPr>
        <dsp:cNvPr id="0" name=""/>
        <dsp:cNvSpPr/>
      </dsp:nvSpPr>
      <dsp:spPr>
        <a:xfrm>
          <a:off x="339078" y="257023"/>
          <a:ext cx="616505" cy="61650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038A6B7-20CA-4D37-B74F-9379023D480A}">
      <dsp:nvSpPr>
        <dsp:cNvPr id="0" name=""/>
        <dsp:cNvSpPr/>
      </dsp:nvSpPr>
      <dsp:spPr>
        <a:xfrm>
          <a:off x="1294662" y="4816"/>
          <a:ext cx="3086100" cy="1120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631" tIns="118631" rIns="118631" bIns="118631" numCol="1" spcCol="1270" anchor="ctr" anchorCtr="0">
          <a:noAutofit/>
        </a:bodyPr>
        <a:lstStyle/>
        <a:p>
          <a:pPr marL="0" lvl="0" indent="0" algn="l" defTabSz="844550">
            <a:lnSpc>
              <a:spcPct val="100000"/>
            </a:lnSpc>
            <a:spcBef>
              <a:spcPct val="0"/>
            </a:spcBef>
            <a:spcAft>
              <a:spcPct val="35000"/>
            </a:spcAft>
            <a:buNone/>
          </a:pPr>
          <a:r>
            <a:rPr lang="en-US" sz="1900" b="1" kern="1200" dirty="0"/>
            <a:t>Elastic Container Service:</a:t>
          </a:r>
          <a:endParaRPr lang="en-US" sz="1900" kern="1200" dirty="0"/>
        </a:p>
      </dsp:txBody>
      <dsp:txXfrm>
        <a:off x="1294662" y="4816"/>
        <a:ext cx="3086100" cy="1120919"/>
      </dsp:txXfrm>
    </dsp:sp>
    <dsp:sp modelId="{EAF2D654-AAF8-4E68-9C43-DABC9AC40AF3}">
      <dsp:nvSpPr>
        <dsp:cNvPr id="0" name=""/>
        <dsp:cNvSpPr/>
      </dsp:nvSpPr>
      <dsp:spPr>
        <a:xfrm>
          <a:off x="4380762" y="4816"/>
          <a:ext cx="2475972" cy="1120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631" tIns="118631" rIns="118631" bIns="118631" numCol="1" spcCol="1270" anchor="ctr" anchorCtr="0">
          <a:noAutofit/>
        </a:bodyPr>
        <a:lstStyle/>
        <a:p>
          <a:pPr marL="0" lvl="0" indent="0" algn="l" defTabSz="488950">
            <a:lnSpc>
              <a:spcPct val="100000"/>
            </a:lnSpc>
            <a:spcBef>
              <a:spcPct val="0"/>
            </a:spcBef>
            <a:spcAft>
              <a:spcPct val="35000"/>
            </a:spcAft>
            <a:buNone/>
          </a:pPr>
          <a:r>
            <a:rPr lang="en-US" sz="1100" kern="1200" dirty="0"/>
            <a:t>ECS is used to for hosting the Django application that was built.</a:t>
          </a:r>
        </a:p>
        <a:p>
          <a:pPr marL="0" lvl="0" indent="0" algn="l" defTabSz="488950">
            <a:lnSpc>
              <a:spcPct val="100000"/>
            </a:lnSpc>
            <a:spcBef>
              <a:spcPct val="0"/>
            </a:spcBef>
            <a:spcAft>
              <a:spcPct val="35000"/>
            </a:spcAft>
            <a:buNone/>
          </a:pPr>
          <a:r>
            <a:rPr lang="en-US" sz="1100" kern="1200" dirty="0"/>
            <a:t>Multiple ECS instances are supposed to be used in the autoscaling group.</a:t>
          </a:r>
        </a:p>
      </dsp:txBody>
      <dsp:txXfrm>
        <a:off x="4380762" y="4816"/>
        <a:ext cx="2475972" cy="1120919"/>
      </dsp:txXfrm>
    </dsp:sp>
    <dsp:sp modelId="{E2D7EBE0-6AB4-4F6E-B272-4DCF17C313B3}">
      <dsp:nvSpPr>
        <dsp:cNvPr id="0" name=""/>
        <dsp:cNvSpPr/>
      </dsp:nvSpPr>
      <dsp:spPr>
        <a:xfrm>
          <a:off x="0" y="1405965"/>
          <a:ext cx="6858000" cy="112091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71AAC7-7FDF-4937-9461-751DE8992097}">
      <dsp:nvSpPr>
        <dsp:cNvPr id="0" name=""/>
        <dsp:cNvSpPr/>
      </dsp:nvSpPr>
      <dsp:spPr>
        <a:xfrm>
          <a:off x="339078" y="1658172"/>
          <a:ext cx="616505" cy="616505"/>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0DF9556-F742-4EC4-B164-49E86E26F686}">
      <dsp:nvSpPr>
        <dsp:cNvPr id="0" name=""/>
        <dsp:cNvSpPr/>
      </dsp:nvSpPr>
      <dsp:spPr>
        <a:xfrm>
          <a:off x="1294662" y="1405965"/>
          <a:ext cx="3086100" cy="1120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631" tIns="118631" rIns="118631" bIns="118631" numCol="1" spcCol="1270" anchor="ctr" anchorCtr="0">
          <a:noAutofit/>
        </a:bodyPr>
        <a:lstStyle/>
        <a:p>
          <a:pPr marL="0" lvl="0" indent="0" algn="l" defTabSz="844550">
            <a:lnSpc>
              <a:spcPct val="100000"/>
            </a:lnSpc>
            <a:spcBef>
              <a:spcPct val="0"/>
            </a:spcBef>
            <a:spcAft>
              <a:spcPct val="35000"/>
            </a:spcAft>
            <a:buNone/>
          </a:pPr>
          <a:r>
            <a:rPr lang="en-US" sz="1900" b="1" kern="1200" dirty="0"/>
            <a:t>ApsaraDB for Relational Database Service</a:t>
          </a:r>
          <a:endParaRPr lang="en-US" sz="1900" kern="1200" dirty="0"/>
        </a:p>
      </dsp:txBody>
      <dsp:txXfrm>
        <a:off x="1294662" y="1405965"/>
        <a:ext cx="3086100" cy="1120919"/>
      </dsp:txXfrm>
    </dsp:sp>
    <dsp:sp modelId="{F309F69D-4207-48E7-A29E-76EE9A1D8BEE}">
      <dsp:nvSpPr>
        <dsp:cNvPr id="0" name=""/>
        <dsp:cNvSpPr/>
      </dsp:nvSpPr>
      <dsp:spPr>
        <a:xfrm>
          <a:off x="4380762" y="1405965"/>
          <a:ext cx="2475972" cy="1120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631" tIns="118631" rIns="118631" bIns="118631" numCol="1" spcCol="1270" anchor="ctr" anchorCtr="0">
          <a:noAutofit/>
        </a:bodyPr>
        <a:lstStyle/>
        <a:p>
          <a:pPr marL="0" lvl="0" indent="0" algn="l" defTabSz="488950">
            <a:lnSpc>
              <a:spcPct val="100000"/>
            </a:lnSpc>
            <a:spcBef>
              <a:spcPct val="0"/>
            </a:spcBef>
            <a:spcAft>
              <a:spcPct val="35000"/>
            </a:spcAft>
            <a:buNone/>
          </a:pPr>
          <a:r>
            <a:rPr lang="en-US" sz="1100" kern="1200" dirty="0"/>
            <a:t>RDS is used in a private subnet as a database service for the given instance. Only the specified instances can access the RDS to ensure security.</a:t>
          </a:r>
        </a:p>
      </dsp:txBody>
      <dsp:txXfrm>
        <a:off x="4380762" y="1405965"/>
        <a:ext cx="2475972" cy="1120919"/>
      </dsp:txXfrm>
    </dsp:sp>
    <dsp:sp modelId="{24F5DA2F-C681-4181-9B8B-BCE240BD9EF7}">
      <dsp:nvSpPr>
        <dsp:cNvPr id="0" name=""/>
        <dsp:cNvSpPr/>
      </dsp:nvSpPr>
      <dsp:spPr>
        <a:xfrm>
          <a:off x="0" y="2807114"/>
          <a:ext cx="6858000" cy="112091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CB188E-8510-4F54-BF9B-1ED8E30CCAAA}">
      <dsp:nvSpPr>
        <dsp:cNvPr id="0" name=""/>
        <dsp:cNvSpPr/>
      </dsp:nvSpPr>
      <dsp:spPr>
        <a:xfrm>
          <a:off x="339078" y="3059321"/>
          <a:ext cx="616505" cy="61650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A74F213-EEEA-442D-8424-AC4BEF8B14B8}">
      <dsp:nvSpPr>
        <dsp:cNvPr id="0" name=""/>
        <dsp:cNvSpPr/>
      </dsp:nvSpPr>
      <dsp:spPr>
        <a:xfrm>
          <a:off x="1294662" y="2807114"/>
          <a:ext cx="3086100" cy="1120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631" tIns="118631" rIns="118631" bIns="118631" numCol="1" spcCol="1270" anchor="ctr" anchorCtr="0">
          <a:noAutofit/>
        </a:bodyPr>
        <a:lstStyle/>
        <a:p>
          <a:pPr marL="0" lvl="0" indent="0" algn="l" defTabSz="844550">
            <a:lnSpc>
              <a:spcPct val="100000"/>
            </a:lnSpc>
            <a:spcBef>
              <a:spcPct val="0"/>
            </a:spcBef>
            <a:spcAft>
              <a:spcPct val="35000"/>
            </a:spcAft>
            <a:buNone/>
          </a:pPr>
          <a:r>
            <a:rPr lang="en-US" sz="1900" b="1" kern="1200" dirty="0"/>
            <a:t>Object Storage Service:</a:t>
          </a:r>
          <a:endParaRPr lang="en-US" sz="1900" kern="1200" dirty="0"/>
        </a:p>
      </dsp:txBody>
      <dsp:txXfrm>
        <a:off x="1294662" y="2807114"/>
        <a:ext cx="3086100" cy="1120919"/>
      </dsp:txXfrm>
    </dsp:sp>
    <dsp:sp modelId="{D491955E-C8D7-4773-9636-18527A576325}">
      <dsp:nvSpPr>
        <dsp:cNvPr id="0" name=""/>
        <dsp:cNvSpPr/>
      </dsp:nvSpPr>
      <dsp:spPr>
        <a:xfrm>
          <a:off x="4380762" y="2807114"/>
          <a:ext cx="2475972" cy="1120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631" tIns="118631" rIns="118631" bIns="118631" numCol="1" spcCol="1270" anchor="ctr" anchorCtr="0">
          <a:noAutofit/>
        </a:bodyPr>
        <a:lstStyle/>
        <a:p>
          <a:pPr marL="0" lvl="0" indent="0" algn="l" defTabSz="488950">
            <a:lnSpc>
              <a:spcPct val="100000"/>
            </a:lnSpc>
            <a:spcBef>
              <a:spcPct val="0"/>
            </a:spcBef>
            <a:spcAft>
              <a:spcPct val="35000"/>
            </a:spcAft>
            <a:buNone/>
          </a:pPr>
          <a:r>
            <a:rPr lang="en-US" sz="1100" kern="1200" dirty="0"/>
            <a:t>OSS is used for providing the static content to the user. It is supposed to be used as a Content Delivery Network(As CDN isn’t included by default in the free trial).</a:t>
          </a:r>
        </a:p>
      </dsp:txBody>
      <dsp:txXfrm>
        <a:off x="4380762" y="2807114"/>
        <a:ext cx="2475972" cy="1120919"/>
      </dsp:txXfrm>
    </dsp:sp>
    <dsp:sp modelId="{4EA3CBBC-4072-49A0-A6B1-0639AD6E7104}">
      <dsp:nvSpPr>
        <dsp:cNvPr id="0" name=""/>
        <dsp:cNvSpPr/>
      </dsp:nvSpPr>
      <dsp:spPr>
        <a:xfrm>
          <a:off x="0" y="4198389"/>
          <a:ext cx="6858000" cy="112091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EEA486-F19A-4178-A8BB-ABC82BE38959}">
      <dsp:nvSpPr>
        <dsp:cNvPr id="0" name=""/>
        <dsp:cNvSpPr/>
      </dsp:nvSpPr>
      <dsp:spPr>
        <a:xfrm>
          <a:off x="339078" y="4460471"/>
          <a:ext cx="616505" cy="616505"/>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8941BB8-D414-45B8-B5E5-2C6B14DBC289}">
      <dsp:nvSpPr>
        <dsp:cNvPr id="0" name=""/>
        <dsp:cNvSpPr/>
      </dsp:nvSpPr>
      <dsp:spPr>
        <a:xfrm>
          <a:off x="1294662" y="4208264"/>
          <a:ext cx="3086100" cy="1120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631" tIns="118631" rIns="118631" bIns="118631" numCol="1" spcCol="1270" anchor="ctr" anchorCtr="0">
          <a:noAutofit/>
        </a:bodyPr>
        <a:lstStyle/>
        <a:p>
          <a:pPr marL="0" lvl="0" indent="0" algn="l" defTabSz="844550">
            <a:lnSpc>
              <a:spcPct val="100000"/>
            </a:lnSpc>
            <a:spcBef>
              <a:spcPct val="0"/>
            </a:spcBef>
            <a:spcAft>
              <a:spcPct val="35000"/>
            </a:spcAft>
            <a:buNone/>
          </a:pPr>
          <a:r>
            <a:rPr lang="en-US" sz="1900" b="1" kern="1200" dirty="0"/>
            <a:t>Elastic Search Service:</a:t>
          </a:r>
          <a:endParaRPr lang="en-US" sz="1900" kern="1200" dirty="0"/>
        </a:p>
      </dsp:txBody>
      <dsp:txXfrm>
        <a:off x="1294662" y="4208264"/>
        <a:ext cx="3086100" cy="1120919"/>
      </dsp:txXfrm>
    </dsp:sp>
    <dsp:sp modelId="{634D5771-086A-4559-98F9-8488A9C482B3}">
      <dsp:nvSpPr>
        <dsp:cNvPr id="0" name=""/>
        <dsp:cNvSpPr/>
      </dsp:nvSpPr>
      <dsp:spPr>
        <a:xfrm>
          <a:off x="4380762" y="4208264"/>
          <a:ext cx="2475972" cy="1120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631" tIns="118631" rIns="118631" bIns="118631" numCol="1" spcCol="1270" anchor="ctr" anchorCtr="0">
          <a:noAutofit/>
        </a:bodyPr>
        <a:lstStyle/>
        <a:p>
          <a:pPr marL="0" lvl="0" indent="0" algn="l" defTabSz="488950">
            <a:lnSpc>
              <a:spcPct val="100000"/>
            </a:lnSpc>
            <a:spcBef>
              <a:spcPct val="0"/>
            </a:spcBef>
            <a:spcAft>
              <a:spcPct val="35000"/>
            </a:spcAft>
            <a:buNone/>
          </a:pPr>
          <a:r>
            <a:rPr lang="en-US" sz="1100" kern="1200" dirty="0"/>
            <a:t>ESS is used for localized searching of the products across the globe.</a:t>
          </a:r>
        </a:p>
      </dsp:txBody>
      <dsp:txXfrm>
        <a:off x="4380762" y="4208264"/>
        <a:ext cx="2475972" cy="112091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291A67-A70D-4FFE-9A13-49B14B966C96}">
      <dsp:nvSpPr>
        <dsp:cNvPr id="0" name=""/>
        <dsp:cNvSpPr/>
      </dsp:nvSpPr>
      <dsp:spPr>
        <a:xfrm>
          <a:off x="0" y="6767"/>
          <a:ext cx="6858000" cy="88674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4A1CA9-C373-428A-8885-E25D2479C552}">
      <dsp:nvSpPr>
        <dsp:cNvPr id="0" name=""/>
        <dsp:cNvSpPr/>
      </dsp:nvSpPr>
      <dsp:spPr>
        <a:xfrm>
          <a:off x="268240" y="206285"/>
          <a:ext cx="487709" cy="4877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038A6B7-20CA-4D37-B74F-9379023D480A}">
      <dsp:nvSpPr>
        <dsp:cNvPr id="0" name=""/>
        <dsp:cNvSpPr/>
      </dsp:nvSpPr>
      <dsp:spPr>
        <a:xfrm>
          <a:off x="1024189" y="6767"/>
          <a:ext cx="3086100" cy="886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847" tIns="93847" rIns="93847" bIns="93847" numCol="1" spcCol="1270" anchor="ctr" anchorCtr="0">
          <a:noAutofit/>
        </a:bodyPr>
        <a:lstStyle/>
        <a:p>
          <a:pPr marL="0" lvl="0" indent="0" algn="l" defTabSz="844550">
            <a:lnSpc>
              <a:spcPct val="90000"/>
            </a:lnSpc>
            <a:spcBef>
              <a:spcPct val="0"/>
            </a:spcBef>
            <a:spcAft>
              <a:spcPct val="35000"/>
            </a:spcAft>
            <a:buNone/>
          </a:pPr>
          <a:r>
            <a:rPr lang="en-US" sz="1900" b="1" kern="1200" dirty="0"/>
            <a:t>Server Load Balancer:</a:t>
          </a:r>
          <a:endParaRPr lang="en-US" sz="1900" kern="1200" dirty="0"/>
        </a:p>
      </dsp:txBody>
      <dsp:txXfrm>
        <a:off x="1024189" y="6767"/>
        <a:ext cx="3086100" cy="886744"/>
      </dsp:txXfrm>
    </dsp:sp>
    <dsp:sp modelId="{EAF2D654-AAF8-4E68-9C43-DABC9AC40AF3}">
      <dsp:nvSpPr>
        <dsp:cNvPr id="0" name=""/>
        <dsp:cNvSpPr/>
      </dsp:nvSpPr>
      <dsp:spPr>
        <a:xfrm>
          <a:off x="4110289" y="6767"/>
          <a:ext cx="2746709" cy="886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847" tIns="93847" rIns="93847" bIns="93847" numCol="1" spcCol="1270" anchor="ctr" anchorCtr="0">
          <a:noAutofit/>
        </a:bodyPr>
        <a:lstStyle/>
        <a:p>
          <a:pPr marL="0" lvl="0" indent="0" algn="l" defTabSz="488950">
            <a:lnSpc>
              <a:spcPct val="90000"/>
            </a:lnSpc>
            <a:spcBef>
              <a:spcPct val="0"/>
            </a:spcBef>
            <a:spcAft>
              <a:spcPct val="35000"/>
            </a:spcAft>
            <a:buNone/>
          </a:pPr>
          <a:r>
            <a:rPr lang="en-US" sz="1100" kern="1200" dirty="0"/>
            <a:t>SLB is used for the autoscaling group created earlier, to provide optimal throughput to the customer.</a:t>
          </a:r>
        </a:p>
      </dsp:txBody>
      <dsp:txXfrm>
        <a:off x="4110289" y="6767"/>
        <a:ext cx="2746709" cy="886744"/>
      </dsp:txXfrm>
    </dsp:sp>
    <dsp:sp modelId="{E2D7EBE0-6AB4-4F6E-B272-4DCF17C313B3}">
      <dsp:nvSpPr>
        <dsp:cNvPr id="0" name=""/>
        <dsp:cNvSpPr/>
      </dsp:nvSpPr>
      <dsp:spPr>
        <a:xfrm>
          <a:off x="0" y="1115197"/>
          <a:ext cx="6858000" cy="88674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71AAC7-7FDF-4937-9461-751DE8992097}">
      <dsp:nvSpPr>
        <dsp:cNvPr id="0" name=""/>
        <dsp:cNvSpPr/>
      </dsp:nvSpPr>
      <dsp:spPr>
        <a:xfrm>
          <a:off x="268240" y="1314715"/>
          <a:ext cx="487709" cy="4877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0DF9556-F742-4EC4-B164-49E86E26F686}">
      <dsp:nvSpPr>
        <dsp:cNvPr id="0" name=""/>
        <dsp:cNvSpPr/>
      </dsp:nvSpPr>
      <dsp:spPr>
        <a:xfrm>
          <a:off x="1024189" y="1115197"/>
          <a:ext cx="3086100" cy="886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847" tIns="93847" rIns="93847" bIns="93847" numCol="1" spcCol="1270" anchor="ctr" anchorCtr="0">
          <a:noAutofit/>
        </a:bodyPr>
        <a:lstStyle/>
        <a:p>
          <a:pPr marL="0" lvl="0" indent="0" algn="l" defTabSz="844550">
            <a:lnSpc>
              <a:spcPct val="90000"/>
            </a:lnSpc>
            <a:spcBef>
              <a:spcPct val="0"/>
            </a:spcBef>
            <a:spcAft>
              <a:spcPct val="35000"/>
            </a:spcAft>
            <a:buNone/>
          </a:pPr>
          <a:r>
            <a:rPr lang="en-US" sz="1900" b="1" kern="1200" dirty="0"/>
            <a:t>Auto Scaling:</a:t>
          </a:r>
          <a:endParaRPr lang="en-US" sz="1900" kern="1200" dirty="0"/>
        </a:p>
      </dsp:txBody>
      <dsp:txXfrm>
        <a:off x="1024189" y="1115197"/>
        <a:ext cx="3086100" cy="886744"/>
      </dsp:txXfrm>
    </dsp:sp>
    <dsp:sp modelId="{F309F69D-4207-48E7-A29E-76EE9A1D8BEE}">
      <dsp:nvSpPr>
        <dsp:cNvPr id="0" name=""/>
        <dsp:cNvSpPr/>
      </dsp:nvSpPr>
      <dsp:spPr>
        <a:xfrm>
          <a:off x="4110289" y="1115197"/>
          <a:ext cx="2746709" cy="886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847" tIns="93847" rIns="93847" bIns="93847" numCol="1" spcCol="1270" anchor="ctr" anchorCtr="0">
          <a:noAutofit/>
        </a:bodyPr>
        <a:lstStyle/>
        <a:p>
          <a:pPr marL="0" lvl="0" indent="0" algn="l" defTabSz="488950">
            <a:lnSpc>
              <a:spcPct val="90000"/>
            </a:lnSpc>
            <a:spcBef>
              <a:spcPct val="0"/>
            </a:spcBef>
            <a:spcAft>
              <a:spcPct val="35000"/>
            </a:spcAft>
            <a:buNone/>
          </a:pPr>
          <a:r>
            <a:rPr lang="en-US" sz="1100" kern="1200" dirty="0"/>
            <a:t>Auto Scaling group is created for the ECS instances, where the number of instances increases according to the CPU utilization.</a:t>
          </a:r>
        </a:p>
      </dsp:txBody>
      <dsp:txXfrm>
        <a:off x="4110289" y="1115197"/>
        <a:ext cx="2746709" cy="886744"/>
      </dsp:txXfrm>
    </dsp:sp>
    <dsp:sp modelId="{24F5DA2F-C681-4181-9B8B-BCE240BD9EF7}">
      <dsp:nvSpPr>
        <dsp:cNvPr id="0" name=""/>
        <dsp:cNvSpPr/>
      </dsp:nvSpPr>
      <dsp:spPr>
        <a:xfrm>
          <a:off x="0" y="2223627"/>
          <a:ext cx="6858000" cy="88674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CB188E-8510-4F54-BF9B-1ED8E30CCAAA}">
      <dsp:nvSpPr>
        <dsp:cNvPr id="0" name=""/>
        <dsp:cNvSpPr/>
      </dsp:nvSpPr>
      <dsp:spPr>
        <a:xfrm>
          <a:off x="268240" y="2423145"/>
          <a:ext cx="487709" cy="4877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A74F213-EEEA-442D-8424-AC4BEF8B14B8}">
      <dsp:nvSpPr>
        <dsp:cNvPr id="0" name=""/>
        <dsp:cNvSpPr/>
      </dsp:nvSpPr>
      <dsp:spPr>
        <a:xfrm>
          <a:off x="1024189" y="2223627"/>
          <a:ext cx="3086100" cy="886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847" tIns="93847" rIns="93847" bIns="93847" numCol="1" spcCol="1270" anchor="ctr" anchorCtr="0">
          <a:noAutofit/>
        </a:bodyPr>
        <a:lstStyle/>
        <a:p>
          <a:pPr marL="0" lvl="0" indent="0" algn="l" defTabSz="844550">
            <a:lnSpc>
              <a:spcPct val="90000"/>
            </a:lnSpc>
            <a:spcBef>
              <a:spcPct val="0"/>
            </a:spcBef>
            <a:spcAft>
              <a:spcPct val="35000"/>
            </a:spcAft>
            <a:buNone/>
          </a:pPr>
          <a:r>
            <a:rPr lang="en-US" sz="1900" b="1" kern="1200" dirty="0"/>
            <a:t>Virtual Private Cloud:</a:t>
          </a:r>
          <a:endParaRPr lang="en-US" sz="1900" kern="1200" dirty="0"/>
        </a:p>
      </dsp:txBody>
      <dsp:txXfrm>
        <a:off x="1024189" y="2223627"/>
        <a:ext cx="3086100" cy="886744"/>
      </dsp:txXfrm>
    </dsp:sp>
    <dsp:sp modelId="{D491955E-C8D7-4773-9636-18527A576325}">
      <dsp:nvSpPr>
        <dsp:cNvPr id="0" name=""/>
        <dsp:cNvSpPr/>
      </dsp:nvSpPr>
      <dsp:spPr>
        <a:xfrm>
          <a:off x="4110289" y="2223627"/>
          <a:ext cx="2746709" cy="886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847" tIns="93847" rIns="93847" bIns="93847" numCol="1" spcCol="1270" anchor="ctr" anchorCtr="0">
          <a:noAutofit/>
        </a:bodyPr>
        <a:lstStyle/>
        <a:p>
          <a:pPr marL="0" lvl="0" indent="0" algn="l" defTabSz="488950">
            <a:lnSpc>
              <a:spcPct val="90000"/>
            </a:lnSpc>
            <a:spcBef>
              <a:spcPct val="0"/>
            </a:spcBef>
            <a:spcAft>
              <a:spcPct val="35000"/>
            </a:spcAft>
            <a:buNone/>
          </a:pPr>
          <a:r>
            <a:rPr lang="en-US" sz="1100" kern="1200" dirty="0"/>
            <a:t>VPC is used in for the creation of an isolated environment for atoz ecommerce. The ECS instances and the RDS are launched in the VPC itself</a:t>
          </a:r>
        </a:p>
      </dsp:txBody>
      <dsp:txXfrm>
        <a:off x="4110289" y="2223627"/>
        <a:ext cx="2746709" cy="886744"/>
      </dsp:txXfrm>
    </dsp:sp>
    <dsp:sp modelId="{4EA3CBBC-4072-49A0-A6B1-0639AD6E7104}">
      <dsp:nvSpPr>
        <dsp:cNvPr id="0" name=""/>
        <dsp:cNvSpPr/>
      </dsp:nvSpPr>
      <dsp:spPr>
        <a:xfrm>
          <a:off x="0" y="3332058"/>
          <a:ext cx="6858000" cy="88674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EEA486-F19A-4178-A8BB-ABC82BE38959}">
      <dsp:nvSpPr>
        <dsp:cNvPr id="0" name=""/>
        <dsp:cNvSpPr/>
      </dsp:nvSpPr>
      <dsp:spPr>
        <a:xfrm>
          <a:off x="268240" y="3531575"/>
          <a:ext cx="487709" cy="48770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8941BB8-D414-45B8-B5E5-2C6B14DBC289}">
      <dsp:nvSpPr>
        <dsp:cNvPr id="0" name=""/>
        <dsp:cNvSpPr/>
      </dsp:nvSpPr>
      <dsp:spPr>
        <a:xfrm>
          <a:off x="1024189" y="3332058"/>
          <a:ext cx="3086100" cy="886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847" tIns="93847" rIns="93847" bIns="93847" numCol="1" spcCol="1270" anchor="ctr" anchorCtr="0">
          <a:noAutofit/>
        </a:bodyPr>
        <a:lstStyle/>
        <a:p>
          <a:pPr marL="0" lvl="0" indent="0" algn="l" defTabSz="844550">
            <a:lnSpc>
              <a:spcPct val="90000"/>
            </a:lnSpc>
            <a:spcBef>
              <a:spcPct val="0"/>
            </a:spcBef>
            <a:spcAft>
              <a:spcPct val="35000"/>
            </a:spcAft>
            <a:buNone/>
          </a:pPr>
          <a:r>
            <a:rPr lang="en-US" sz="1900" b="1" kern="1200" dirty="0"/>
            <a:t>Anti DDOS:</a:t>
          </a:r>
          <a:endParaRPr lang="en-US" sz="1900" kern="1200" dirty="0"/>
        </a:p>
      </dsp:txBody>
      <dsp:txXfrm>
        <a:off x="1024189" y="3332058"/>
        <a:ext cx="3086100" cy="886744"/>
      </dsp:txXfrm>
    </dsp:sp>
    <dsp:sp modelId="{634D5771-086A-4559-98F9-8488A9C482B3}">
      <dsp:nvSpPr>
        <dsp:cNvPr id="0" name=""/>
        <dsp:cNvSpPr/>
      </dsp:nvSpPr>
      <dsp:spPr>
        <a:xfrm>
          <a:off x="4110289" y="3332058"/>
          <a:ext cx="2746709" cy="886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847" tIns="93847" rIns="93847" bIns="93847" numCol="1" spcCol="1270" anchor="ctr" anchorCtr="0">
          <a:noAutofit/>
        </a:bodyPr>
        <a:lstStyle/>
        <a:p>
          <a:pPr marL="0" lvl="0" indent="0" algn="l" defTabSz="488950">
            <a:lnSpc>
              <a:spcPct val="90000"/>
            </a:lnSpc>
            <a:spcBef>
              <a:spcPct val="0"/>
            </a:spcBef>
            <a:spcAft>
              <a:spcPct val="35000"/>
            </a:spcAft>
            <a:buNone/>
          </a:pPr>
          <a:r>
            <a:rPr lang="en-US" sz="1100" kern="1200" dirty="0"/>
            <a:t>Anti DDOS was used for the instance as to protect it from DDOS Attacks.</a:t>
          </a:r>
        </a:p>
        <a:p>
          <a:pPr marL="0" lvl="0" indent="0" algn="l" defTabSz="488950">
            <a:lnSpc>
              <a:spcPct val="90000"/>
            </a:lnSpc>
            <a:spcBef>
              <a:spcPct val="0"/>
            </a:spcBef>
            <a:spcAft>
              <a:spcPct val="35000"/>
            </a:spcAft>
            <a:buNone/>
          </a:pPr>
          <a:r>
            <a:rPr lang="en-US" sz="1100" kern="1200" dirty="0"/>
            <a:t>But as this service is only available for some regions(excluding Mumbai, India) it was removed.</a:t>
          </a:r>
        </a:p>
      </dsp:txBody>
      <dsp:txXfrm>
        <a:off x="4110289" y="3332058"/>
        <a:ext cx="2746709" cy="886744"/>
      </dsp:txXfrm>
    </dsp:sp>
    <dsp:sp modelId="{2D22724A-337E-4386-9899-42014C916677}">
      <dsp:nvSpPr>
        <dsp:cNvPr id="0" name=""/>
        <dsp:cNvSpPr/>
      </dsp:nvSpPr>
      <dsp:spPr>
        <a:xfrm>
          <a:off x="0" y="4440488"/>
          <a:ext cx="6858000" cy="88674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F353CF-EB09-41F9-8635-1DDFD2CDED32}">
      <dsp:nvSpPr>
        <dsp:cNvPr id="0" name=""/>
        <dsp:cNvSpPr/>
      </dsp:nvSpPr>
      <dsp:spPr>
        <a:xfrm>
          <a:off x="268240" y="4640005"/>
          <a:ext cx="487709" cy="48770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5382459-1983-4556-9049-7295E951395E}">
      <dsp:nvSpPr>
        <dsp:cNvPr id="0" name=""/>
        <dsp:cNvSpPr/>
      </dsp:nvSpPr>
      <dsp:spPr>
        <a:xfrm>
          <a:off x="1024189" y="4440488"/>
          <a:ext cx="3086100" cy="886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847" tIns="93847" rIns="93847" bIns="93847" numCol="1" spcCol="1270" anchor="ctr" anchorCtr="0">
          <a:noAutofit/>
        </a:bodyPr>
        <a:lstStyle/>
        <a:p>
          <a:pPr marL="0" lvl="0" indent="0" algn="l" defTabSz="844550">
            <a:lnSpc>
              <a:spcPct val="90000"/>
            </a:lnSpc>
            <a:spcBef>
              <a:spcPct val="0"/>
            </a:spcBef>
            <a:spcAft>
              <a:spcPct val="35000"/>
            </a:spcAft>
            <a:buNone/>
          </a:pPr>
          <a:r>
            <a:rPr lang="en-US" sz="1900" b="1" kern="1200" dirty="0"/>
            <a:t>Enterprise Email Service:</a:t>
          </a:r>
          <a:endParaRPr lang="en-US" sz="1900" kern="1200" dirty="0"/>
        </a:p>
      </dsp:txBody>
      <dsp:txXfrm>
        <a:off x="1024189" y="4440488"/>
        <a:ext cx="3086100" cy="886744"/>
      </dsp:txXfrm>
    </dsp:sp>
    <dsp:sp modelId="{584399DB-D920-4CCD-89B6-27BF86C92F96}">
      <dsp:nvSpPr>
        <dsp:cNvPr id="0" name=""/>
        <dsp:cNvSpPr/>
      </dsp:nvSpPr>
      <dsp:spPr>
        <a:xfrm>
          <a:off x="4110289" y="4440488"/>
          <a:ext cx="2746709" cy="886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847" tIns="93847" rIns="93847" bIns="93847" numCol="1" spcCol="1270" anchor="ctr" anchorCtr="0">
          <a:noAutofit/>
        </a:bodyPr>
        <a:lstStyle/>
        <a:p>
          <a:pPr marL="0" lvl="0" indent="0" algn="l" defTabSz="488950">
            <a:lnSpc>
              <a:spcPct val="90000"/>
            </a:lnSpc>
            <a:spcBef>
              <a:spcPct val="0"/>
            </a:spcBef>
            <a:spcAft>
              <a:spcPct val="35000"/>
            </a:spcAft>
            <a:buNone/>
          </a:pPr>
          <a:r>
            <a:rPr lang="en-US" sz="1100" kern="1200" dirty="0"/>
            <a:t>This service is used for sending mails to the customers.</a:t>
          </a:r>
        </a:p>
      </dsp:txBody>
      <dsp:txXfrm>
        <a:off x="4110289" y="4440488"/>
        <a:ext cx="2746709" cy="88674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5/23/2020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5/23/2020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5/23/2020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5/23/2020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5/23/2020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5/23/2020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5/23/2020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5/23/2020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tharvakango1@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atharvakango/django-alibaba-ecommerce/tree/master/search" TargetMode="External"/><Relationship Id="rId2" Type="http://schemas.openxmlformats.org/officeDocument/2006/relationships/hyperlink" Target="https://github.com/atharvakango/django-alibaba-ecommerce/blob/6bc55f8ea05c749207c628c95b4114b10e59b692/ecommerce/settings.py"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149.129.180.169:8000/" TargetMode="Externa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youtu.be/8DCScAWc698" TargetMode="External"/><Relationship Id="rId2" Type="http://schemas.openxmlformats.org/officeDocument/2006/relationships/hyperlink" Target="https://github.com/atharvakango/django-alibaba-ecommerce" TargetMode="External"/><Relationship Id="rId1" Type="http://schemas.openxmlformats.org/officeDocument/2006/relationships/slideLayout" Target="../slideLayouts/slideLayout2.xml"/><Relationship Id="rId4" Type="http://schemas.openxmlformats.org/officeDocument/2006/relationships/hyperlink" Target="http://149.129.180.169:800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CD8D-E704-46A1-BC3E-9A644A9FFD4E}"/>
              </a:ext>
            </a:extLst>
          </p:cNvPr>
          <p:cNvSpPr>
            <a:spLocks noGrp="1"/>
          </p:cNvSpPr>
          <p:nvPr>
            <p:ph type="ctrTitle"/>
          </p:nvPr>
        </p:nvSpPr>
        <p:spPr>
          <a:xfrm>
            <a:off x="1494263" y="1516565"/>
            <a:ext cx="9166303" cy="2832411"/>
          </a:xfrm>
        </p:spPr>
        <p:txBody>
          <a:bodyPr anchor="ctr">
            <a:normAutofit/>
          </a:bodyPr>
          <a:lstStyle/>
          <a:p>
            <a:br>
              <a:rPr lang="en-US" sz="5400" dirty="0"/>
            </a:br>
            <a:r>
              <a:rPr lang="en-US" sz="3200" b="1" dirty="0">
                <a:latin typeface="Verdana" panose="020B0604030504040204" pitchFamily="34" charset="0"/>
                <a:ea typeface="Verdana" panose="020B0604030504040204" pitchFamily="34" charset="0"/>
                <a:cs typeface="Verdana" panose="020B0604030504040204" pitchFamily="34" charset="0"/>
              </a:rPr>
              <a:t>Alibaba CLOUD </a:t>
            </a:r>
            <a:br>
              <a:rPr lang="en-US" sz="3200" b="1" dirty="0">
                <a:latin typeface="Verdana" panose="020B0604030504040204" pitchFamily="34" charset="0"/>
                <a:ea typeface="Verdana" panose="020B0604030504040204" pitchFamily="34" charset="0"/>
                <a:cs typeface="Verdana" panose="020B0604030504040204" pitchFamily="34" charset="0"/>
              </a:rPr>
            </a:br>
            <a:r>
              <a:rPr lang="en-US" sz="3200" b="1" dirty="0">
                <a:latin typeface="Verdana" panose="020B0604030504040204" pitchFamily="34" charset="0"/>
                <a:ea typeface="Verdana" panose="020B0604030504040204" pitchFamily="34" charset="0"/>
                <a:cs typeface="Verdana" panose="020B0604030504040204" pitchFamily="34" charset="0"/>
              </a:rPr>
              <a:t>Shapeup the eCommerce with technology Hackathon</a:t>
            </a:r>
          </a:p>
        </p:txBody>
      </p:sp>
      <p:sp>
        <p:nvSpPr>
          <p:cNvPr id="3" name="Subtitle 2">
            <a:extLst>
              <a:ext uri="{FF2B5EF4-FFF2-40B4-BE49-F238E27FC236}">
                <a16:creationId xmlns:a16="http://schemas.microsoft.com/office/drawing/2014/main" id="{E309A740-48C5-4AE5-879B-F567D3D7ACDC}"/>
              </a:ext>
            </a:extLst>
          </p:cNvPr>
          <p:cNvSpPr>
            <a:spLocks noGrp="1"/>
          </p:cNvSpPr>
          <p:nvPr>
            <p:ph type="subTitle" idx="1"/>
          </p:nvPr>
        </p:nvSpPr>
        <p:spPr>
          <a:xfrm>
            <a:off x="6096000" y="3538330"/>
            <a:ext cx="5072741" cy="1961322"/>
          </a:xfrm>
        </p:spPr>
        <p:txBody>
          <a:bodyPr anchor="ctr">
            <a:normAutofit/>
          </a:bodyPr>
          <a:lstStyle/>
          <a:p>
            <a:endParaRPr lang="en-US" dirty="0"/>
          </a:p>
          <a:p>
            <a:endParaRPr lang="en-US" dirty="0"/>
          </a:p>
          <a:p>
            <a:r>
              <a:rPr lang="en-US" sz="1600" dirty="0">
                <a:latin typeface="Verdana" panose="020B0604030504040204" pitchFamily="34" charset="0"/>
                <a:ea typeface="Verdana" panose="020B0604030504040204" pitchFamily="34" charset="0"/>
                <a:cs typeface="Verdana" panose="020B0604030504040204" pitchFamily="34" charset="0"/>
              </a:rPr>
              <a:t>Made By-</a:t>
            </a:r>
          </a:p>
          <a:p>
            <a:r>
              <a:rPr lang="en-US" sz="1600" dirty="0">
                <a:latin typeface="Verdana" panose="020B0604030504040204" pitchFamily="34" charset="0"/>
                <a:ea typeface="Verdana" panose="020B0604030504040204" pitchFamily="34" charset="0"/>
                <a:cs typeface="Verdana" panose="020B0604030504040204" pitchFamily="34" charset="0"/>
              </a:rPr>
              <a:t>Atharva Anil Kango</a:t>
            </a:r>
          </a:p>
          <a:p>
            <a:r>
              <a:rPr lang="en-US" sz="1200" dirty="0">
                <a:latin typeface="Verdana" panose="020B0604030504040204" pitchFamily="34" charset="0"/>
                <a:ea typeface="Verdana" panose="020B0604030504040204" pitchFamily="34" charset="0"/>
                <a:cs typeface="Verdana" panose="020B0604030504040204" pitchFamily="34" charset="0"/>
                <a:hlinkClick r:id="rId2"/>
              </a:rPr>
              <a:t>atharvakango1@gmail.com</a:t>
            </a:r>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400" dirty="0"/>
              <a:t>+91 7588436341</a:t>
            </a:r>
            <a:endParaRPr lang="en-US" dirty="0"/>
          </a:p>
          <a:p>
            <a:endParaRPr lang="en-US" sz="1600" dirty="0">
              <a:latin typeface="Verdana" panose="020B0604030504040204" pitchFamily="34" charset="0"/>
              <a:ea typeface="Verdana" panose="020B0604030504040204" pitchFamily="34" charset="0"/>
              <a:cs typeface="Verdana" panose="020B0604030504040204" pitchFamily="34" charset="0"/>
            </a:endParaRPr>
          </a:p>
          <a:p>
            <a:endParaRPr lang="en-US" dirty="0"/>
          </a:p>
        </p:txBody>
      </p:sp>
    </p:spTree>
    <p:extLst>
      <p:ext uri="{BB962C8B-B14F-4D97-AF65-F5344CB8AC3E}">
        <p14:creationId xmlns:p14="http://schemas.microsoft.com/office/powerpoint/2010/main" val="3754664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AD0EA-2304-413E-8165-137DC9669A01}"/>
              </a:ext>
            </a:extLst>
          </p:cNvPr>
          <p:cNvSpPr>
            <a:spLocks noGrp="1"/>
          </p:cNvSpPr>
          <p:nvPr>
            <p:ph type="title"/>
          </p:nvPr>
        </p:nvSpPr>
        <p:spPr>
          <a:xfrm>
            <a:off x="858644" y="685800"/>
            <a:ext cx="10114156" cy="1477537"/>
          </a:xfrm>
        </p:spPr>
        <p:txBody>
          <a:bodyPr>
            <a:noAutofit/>
          </a:bodyPr>
          <a:lstStyle/>
          <a:p>
            <a:r>
              <a:rPr lang="en-IN" sz="3200" b="1" spc="-1" dirty="0">
                <a:solidFill>
                  <a:schemeClr val="tx1"/>
                </a:solidFill>
                <a:uFill>
                  <a:solidFill>
                    <a:srgbClr val="FFFFFF"/>
                  </a:solidFill>
                </a:uFill>
                <a:latin typeface="Verdana" panose="020B0604030504040204" pitchFamily="34" charset="0"/>
                <a:ea typeface="Verdana" panose="020B0604030504040204" pitchFamily="34" charset="0"/>
                <a:cs typeface="Verdana" panose="020B0604030504040204" pitchFamily="34" charset="0"/>
              </a:rPr>
              <a:t>Prototype Demo(Video/Screenshots):</a:t>
            </a:r>
            <a:br>
              <a:rPr lang="en-IN" sz="3200" spc="-1" dirty="0">
                <a:solidFill>
                  <a:srgbClr val="000000"/>
                </a:solidFill>
                <a:uFill>
                  <a:solidFill>
                    <a:srgbClr val="FFFFFF"/>
                  </a:solidFill>
                </a:uFill>
                <a:latin typeface="Verdana" panose="020B0604030504040204" pitchFamily="34" charset="0"/>
                <a:ea typeface="Verdana" panose="020B0604030504040204" pitchFamily="34" charset="0"/>
                <a:cs typeface="Verdana" panose="020B0604030504040204" pitchFamily="34" charset="0"/>
              </a:rPr>
            </a:br>
            <a:endParaRPr lang="en-US" sz="3200" dirty="0">
              <a:latin typeface="Verdana" panose="020B0604030504040204" pitchFamily="34" charset="0"/>
              <a:ea typeface="Verdana" panose="020B0604030504040204" pitchFamily="34" charset="0"/>
              <a:cs typeface="Verdana" panose="020B0604030504040204" pitchFamily="34" charset="0"/>
            </a:endParaRPr>
          </a:p>
        </p:txBody>
      </p:sp>
      <p:pic>
        <p:nvPicPr>
          <p:cNvPr id="6" name="Content Placeholder 5" descr="A screenshot of a cell phone&#10;&#10;Description automatically generated">
            <a:extLst>
              <a:ext uri="{FF2B5EF4-FFF2-40B4-BE49-F238E27FC236}">
                <a16:creationId xmlns:a16="http://schemas.microsoft.com/office/drawing/2014/main" id="{A72CB63E-183D-4CC6-974A-CC6A99CAC9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0764" y="1848321"/>
            <a:ext cx="10635026" cy="4323879"/>
          </a:xfrm>
        </p:spPr>
      </p:pic>
      <p:sp>
        <p:nvSpPr>
          <p:cNvPr id="4" name="Footer Placeholder 3">
            <a:extLst>
              <a:ext uri="{FF2B5EF4-FFF2-40B4-BE49-F238E27FC236}">
                <a16:creationId xmlns:a16="http://schemas.microsoft.com/office/drawing/2014/main" id="{B28CD8B1-752D-4467-B08F-37AC6EDAF77A}"/>
              </a:ext>
            </a:extLst>
          </p:cNvPr>
          <p:cNvSpPr>
            <a:spLocks noGrp="1"/>
          </p:cNvSpPr>
          <p:nvPr>
            <p:ph type="ftr" sz="quarter" idx="11"/>
          </p:nvPr>
        </p:nvSpPr>
        <p:spPr>
          <a:xfrm>
            <a:off x="2893564" y="6016488"/>
            <a:ext cx="6280830" cy="636104"/>
          </a:xfrm>
        </p:spPr>
        <p:txBody>
          <a:bodyPr/>
          <a:lstStyle/>
          <a:p>
            <a:r>
              <a:rPr lang="en-US" sz="1600" b="1" dirty="0">
                <a:solidFill>
                  <a:srgbClr val="00B0F0"/>
                </a:solidFill>
              </a:rPr>
              <a:t>                             </a:t>
            </a:r>
          </a:p>
        </p:txBody>
      </p:sp>
    </p:spTree>
    <p:extLst>
      <p:ext uri="{BB962C8B-B14F-4D97-AF65-F5344CB8AC3E}">
        <p14:creationId xmlns:p14="http://schemas.microsoft.com/office/powerpoint/2010/main" val="3733572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AD0EA-2304-413E-8165-137DC9669A01}"/>
              </a:ext>
            </a:extLst>
          </p:cNvPr>
          <p:cNvSpPr>
            <a:spLocks noGrp="1"/>
          </p:cNvSpPr>
          <p:nvPr>
            <p:ph type="title"/>
          </p:nvPr>
        </p:nvSpPr>
        <p:spPr>
          <a:xfrm>
            <a:off x="858644" y="685800"/>
            <a:ext cx="10114156" cy="1477537"/>
          </a:xfrm>
        </p:spPr>
        <p:txBody>
          <a:bodyPr>
            <a:noAutofit/>
          </a:bodyPr>
          <a:lstStyle/>
          <a:p>
            <a:r>
              <a:rPr lang="en-IN" sz="3200" b="1" spc="-1" dirty="0">
                <a:solidFill>
                  <a:schemeClr val="tx1"/>
                </a:solidFill>
                <a:uFill>
                  <a:solidFill>
                    <a:srgbClr val="FFFFFF"/>
                  </a:solidFill>
                </a:uFill>
                <a:latin typeface="Verdana" panose="020B0604030504040204" pitchFamily="34" charset="0"/>
                <a:ea typeface="Verdana" panose="020B0604030504040204" pitchFamily="34" charset="0"/>
                <a:cs typeface="Verdana" panose="020B0604030504040204" pitchFamily="34" charset="0"/>
              </a:rPr>
              <a:t>Prototype Demo(Video/Screenshots):</a:t>
            </a:r>
            <a:br>
              <a:rPr lang="en-IN" sz="3200" spc="-1" dirty="0">
                <a:solidFill>
                  <a:srgbClr val="000000"/>
                </a:solidFill>
                <a:uFill>
                  <a:solidFill>
                    <a:srgbClr val="FFFFFF"/>
                  </a:solidFill>
                </a:uFill>
                <a:latin typeface="Verdana" panose="020B0604030504040204" pitchFamily="34" charset="0"/>
                <a:ea typeface="Verdana" panose="020B0604030504040204" pitchFamily="34" charset="0"/>
                <a:cs typeface="Verdana" panose="020B0604030504040204" pitchFamily="34" charset="0"/>
              </a:rPr>
            </a:br>
            <a:endParaRPr lang="en-US" sz="3200" dirty="0">
              <a:latin typeface="Verdana" panose="020B0604030504040204" pitchFamily="34" charset="0"/>
              <a:ea typeface="Verdana" panose="020B0604030504040204" pitchFamily="34" charset="0"/>
              <a:cs typeface="Verdana" panose="020B0604030504040204" pitchFamily="34" charset="0"/>
            </a:endParaRPr>
          </a:p>
        </p:txBody>
      </p:sp>
      <p:sp>
        <p:nvSpPr>
          <p:cNvPr id="4" name="Footer Placeholder 3">
            <a:extLst>
              <a:ext uri="{FF2B5EF4-FFF2-40B4-BE49-F238E27FC236}">
                <a16:creationId xmlns:a16="http://schemas.microsoft.com/office/drawing/2014/main" id="{B28CD8B1-752D-4467-B08F-37AC6EDAF77A}"/>
              </a:ext>
            </a:extLst>
          </p:cNvPr>
          <p:cNvSpPr>
            <a:spLocks noGrp="1"/>
          </p:cNvSpPr>
          <p:nvPr>
            <p:ph type="ftr" sz="quarter" idx="11"/>
          </p:nvPr>
        </p:nvSpPr>
        <p:spPr>
          <a:xfrm>
            <a:off x="2893564" y="6016488"/>
            <a:ext cx="6280830" cy="636104"/>
          </a:xfrm>
        </p:spPr>
        <p:txBody>
          <a:bodyPr/>
          <a:lstStyle/>
          <a:p>
            <a:r>
              <a:rPr lang="en-US" sz="1600" b="1" dirty="0">
                <a:solidFill>
                  <a:srgbClr val="00B0F0"/>
                </a:solidFill>
              </a:rPr>
              <a:t>                             </a:t>
            </a:r>
          </a:p>
        </p:txBody>
      </p:sp>
      <p:pic>
        <p:nvPicPr>
          <p:cNvPr id="8" name="Content Placeholder 7" descr="A screenshot of a cell phone&#10;&#10;Description automatically generated">
            <a:extLst>
              <a:ext uri="{FF2B5EF4-FFF2-40B4-BE49-F238E27FC236}">
                <a16:creationId xmlns:a16="http://schemas.microsoft.com/office/drawing/2014/main" id="{1CA9D491-64D0-424B-846B-C873ADBA8A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2978" y="1775870"/>
            <a:ext cx="9182001" cy="4558670"/>
          </a:xfrm>
        </p:spPr>
      </p:pic>
    </p:spTree>
    <p:extLst>
      <p:ext uri="{BB962C8B-B14F-4D97-AF65-F5344CB8AC3E}">
        <p14:creationId xmlns:p14="http://schemas.microsoft.com/office/powerpoint/2010/main" val="2275541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AD0EA-2304-413E-8165-137DC9669A01}"/>
              </a:ext>
            </a:extLst>
          </p:cNvPr>
          <p:cNvSpPr>
            <a:spLocks noGrp="1"/>
          </p:cNvSpPr>
          <p:nvPr>
            <p:ph type="title"/>
          </p:nvPr>
        </p:nvSpPr>
        <p:spPr>
          <a:xfrm>
            <a:off x="858644" y="685800"/>
            <a:ext cx="10114156" cy="1477537"/>
          </a:xfrm>
        </p:spPr>
        <p:txBody>
          <a:bodyPr>
            <a:noAutofit/>
          </a:bodyPr>
          <a:lstStyle/>
          <a:p>
            <a:r>
              <a:rPr lang="en-IN" sz="3200" b="1" spc="-1" dirty="0">
                <a:solidFill>
                  <a:schemeClr val="tx1"/>
                </a:solidFill>
                <a:uFill>
                  <a:solidFill>
                    <a:srgbClr val="FFFFFF"/>
                  </a:solidFill>
                </a:uFill>
                <a:latin typeface="Verdana" panose="020B0604030504040204" pitchFamily="34" charset="0"/>
                <a:ea typeface="Verdana" panose="020B0604030504040204" pitchFamily="34" charset="0"/>
                <a:cs typeface="Verdana" panose="020B0604030504040204" pitchFamily="34" charset="0"/>
              </a:rPr>
              <a:t>Prototype Demo(Video/Screenshots):</a:t>
            </a:r>
            <a:br>
              <a:rPr lang="en-IN" sz="3200" spc="-1" dirty="0">
                <a:solidFill>
                  <a:srgbClr val="000000"/>
                </a:solidFill>
                <a:uFill>
                  <a:solidFill>
                    <a:srgbClr val="FFFFFF"/>
                  </a:solidFill>
                </a:uFill>
                <a:latin typeface="Verdana" panose="020B0604030504040204" pitchFamily="34" charset="0"/>
                <a:ea typeface="Verdana" panose="020B0604030504040204" pitchFamily="34" charset="0"/>
                <a:cs typeface="Verdana" panose="020B0604030504040204" pitchFamily="34" charset="0"/>
              </a:rPr>
            </a:br>
            <a:br>
              <a:rPr lang="en-IN" sz="3200" spc="-1" dirty="0">
                <a:solidFill>
                  <a:srgbClr val="000000"/>
                </a:solidFill>
                <a:uFill>
                  <a:solidFill>
                    <a:srgbClr val="FFFFFF"/>
                  </a:solidFill>
                </a:uFill>
                <a:latin typeface="Verdana" panose="020B0604030504040204" pitchFamily="34" charset="0"/>
                <a:ea typeface="Verdana" panose="020B0604030504040204" pitchFamily="34" charset="0"/>
                <a:cs typeface="Verdana" panose="020B0604030504040204" pitchFamily="34" charset="0"/>
              </a:rPr>
            </a:br>
            <a:r>
              <a:rPr lang="en-IN" sz="2000" spc="-1" dirty="0">
                <a:solidFill>
                  <a:srgbClr val="000000"/>
                </a:solidFill>
                <a:uFill>
                  <a:solidFill>
                    <a:srgbClr val="FFFFFF"/>
                  </a:solidFill>
                </a:uFill>
                <a:latin typeface="Verdana" panose="020B0604030504040204" pitchFamily="34" charset="0"/>
                <a:ea typeface="Verdana" panose="020B0604030504040204" pitchFamily="34" charset="0"/>
                <a:cs typeface="Verdana" panose="020B0604030504040204" pitchFamily="34" charset="0"/>
              </a:rPr>
              <a:t>Results after implementing Elastic-Searching:-</a:t>
            </a:r>
            <a:endParaRPr lang="en-US" sz="3200" dirty="0">
              <a:latin typeface="Verdana" panose="020B0604030504040204" pitchFamily="34" charset="0"/>
              <a:ea typeface="Verdana" panose="020B0604030504040204" pitchFamily="34" charset="0"/>
              <a:cs typeface="Verdana" panose="020B0604030504040204" pitchFamily="34" charset="0"/>
            </a:endParaRPr>
          </a:p>
        </p:txBody>
      </p:sp>
      <p:sp>
        <p:nvSpPr>
          <p:cNvPr id="4" name="Footer Placeholder 3">
            <a:extLst>
              <a:ext uri="{FF2B5EF4-FFF2-40B4-BE49-F238E27FC236}">
                <a16:creationId xmlns:a16="http://schemas.microsoft.com/office/drawing/2014/main" id="{B28CD8B1-752D-4467-B08F-37AC6EDAF77A}"/>
              </a:ext>
            </a:extLst>
          </p:cNvPr>
          <p:cNvSpPr>
            <a:spLocks noGrp="1"/>
          </p:cNvSpPr>
          <p:nvPr>
            <p:ph type="ftr" sz="quarter" idx="11"/>
          </p:nvPr>
        </p:nvSpPr>
        <p:spPr>
          <a:xfrm>
            <a:off x="2893564" y="6016488"/>
            <a:ext cx="6280830" cy="636104"/>
          </a:xfrm>
        </p:spPr>
        <p:txBody>
          <a:bodyPr/>
          <a:lstStyle/>
          <a:p>
            <a:r>
              <a:rPr lang="en-US" sz="1600" b="1" dirty="0">
                <a:solidFill>
                  <a:srgbClr val="00B0F0"/>
                </a:solidFill>
              </a:rPr>
              <a:t>                             </a:t>
            </a:r>
          </a:p>
        </p:txBody>
      </p:sp>
      <p:pic>
        <p:nvPicPr>
          <p:cNvPr id="12" name="Content Placeholder 11" descr="A screenshot of a cell phone&#10;&#10;Description automatically generated">
            <a:extLst>
              <a:ext uri="{FF2B5EF4-FFF2-40B4-BE49-F238E27FC236}">
                <a16:creationId xmlns:a16="http://schemas.microsoft.com/office/drawing/2014/main" id="{AEE13410-AAA2-481B-B04E-AF868E9674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9084" y="2076805"/>
            <a:ext cx="10594272" cy="4173075"/>
          </a:xfrm>
        </p:spPr>
      </p:pic>
    </p:spTree>
    <p:extLst>
      <p:ext uri="{BB962C8B-B14F-4D97-AF65-F5344CB8AC3E}">
        <p14:creationId xmlns:p14="http://schemas.microsoft.com/office/powerpoint/2010/main" val="1077524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3AD0F-EABB-4258-BBF9-8EAACD1B1ED6}"/>
              </a:ext>
            </a:extLst>
          </p:cNvPr>
          <p:cNvSpPr>
            <a:spLocks noGrp="1"/>
          </p:cNvSpPr>
          <p:nvPr>
            <p:ph type="title"/>
          </p:nvPr>
        </p:nvSpPr>
        <p:spPr/>
        <p:txBody>
          <a:bodyPr/>
          <a:lstStyle/>
          <a:p>
            <a:r>
              <a:rPr lang="en-US" b="1" dirty="0"/>
              <a:t>Proofs of Mandatory product Inclusions</a:t>
            </a:r>
          </a:p>
        </p:txBody>
      </p:sp>
      <p:sp>
        <p:nvSpPr>
          <p:cNvPr id="3" name="Content Placeholder 2">
            <a:extLst>
              <a:ext uri="{FF2B5EF4-FFF2-40B4-BE49-F238E27FC236}">
                <a16:creationId xmlns:a16="http://schemas.microsoft.com/office/drawing/2014/main" id="{B976B422-D93A-46F5-82AC-FCA72270CAFB}"/>
              </a:ext>
            </a:extLst>
          </p:cNvPr>
          <p:cNvSpPr>
            <a:spLocks noGrp="1"/>
          </p:cNvSpPr>
          <p:nvPr>
            <p:ph idx="1"/>
          </p:nvPr>
        </p:nvSpPr>
        <p:spPr/>
        <p:txBody>
          <a:bodyPr>
            <a:normAutofit/>
          </a:bodyPr>
          <a:lstStyle/>
          <a:p>
            <a:r>
              <a:rPr lang="en-US" dirty="0"/>
              <a:t>As per the requirements, here is the proof that all the Mandatory services are used in the project.</a:t>
            </a:r>
          </a:p>
          <a:p>
            <a:pPr marL="0" indent="0">
              <a:buNone/>
            </a:pPr>
            <a:endParaRPr lang="en-US" dirty="0"/>
          </a:p>
          <a:p>
            <a:pPr marL="342900" indent="-342900">
              <a:buAutoNum type="arabicPeriod"/>
            </a:pPr>
            <a:r>
              <a:rPr lang="en-US" dirty="0"/>
              <a:t>Use of OSS is done to store static data and to fetch it.</a:t>
            </a:r>
          </a:p>
          <a:p>
            <a:pPr marL="617220" lvl="1" indent="-342900">
              <a:buAutoNum type="arabicPeriod"/>
            </a:pPr>
            <a:r>
              <a:rPr lang="en-US" dirty="0">
                <a:hlinkClick r:id="rId2"/>
              </a:rPr>
              <a:t>https://github.com/atharvakango/django-alibaba-ecommerce/blob/6bc55f8ea05c749207c628c95b4114b10e59b692/ecommerce/settings.py</a:t>
            </a:r>
            <a:endParaRPr lang="en-US" dirty="0"/>
          </a:p>
          <a:p>
            <a:pPr marL="342900" indent="-342900">
              <a:buAutoNum type="arabicPeriod"/>
            </a:pPr>
            <a:r>
              <a:rPr lang="en-US" dirty="0"/>
              <a:t>Elastic Search usage can be seen here:</a:t>
            </a:r>
          </a:p>
          <a:p>
            <a:pPr marL="617220" lvl="1" indent="-342900">
              <a:buAutoNum type="arabicPeriod"/>
            </a:pPr>
            <a:r>
              <a:rPr lang="en-US" dirty="0">
                <a:hlinkClick r:id="rId3"/>
              </a:rPr>
              <a:t>https://github.com/atharvakango/django-alibaba-ecommerce/tree/master/search</a:t>
            </a:r>
            <a:endParaRPr lang="en-US" dirty="0"/>
          </a:p>
          <a:p>
            <a:pPr marL="342900" indent="-342900">
              <a:buAutoNum type="arabicPeriod"/>
            </a:pPr>
            <a:endParaRPr lang="en-US" dirty="0"/>
          </a:p>
          <a:p>
            <a:pPr marL="342900" indent="-342900">
              <a:buFont typeface="Garamond" pitchFamily="18" charset="0"/>
              <a:buAutoNum type="arabicPeriod"/>
            </a:pPr>
            <a:r>
              <a:rPr lang="en-US" dirty="0"/>
              <a:t>Use of RDS and ECS instance (Screenshot in next slide):L </a:t>
            </a:r>
          </a:p>
        </p:txBody>
      </p:sp>
    </p:spTree>
    <p:extLst>
      <p:ext uri="{BB962C8B-B14F-4D97-AF65-F5344CB8AC3E}">
        <p14:creationId xmlns:p14="http://schemas.microsoft.com/office/powerpoint/2010/main" val="4216120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34EE3466-B307-4604-B457-A583C8E600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4886" y="1154097"/>
            <a:ext cx="9922227" cy="4377182"/>
          </a:xfrm>
        </p:spPr>
      </p:pic>
    </p:spTree>
    <p:extLst>
      <p:ext uri="{BB962C8B-B14F-4D97-AF65-F5344CB8AC3E}">
        <p14:creationId xmlns:p14="http://schemas.microsoft.com/office/powerpoint/2010/main" val="2316819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A62774-FE7A-4CCE-9F6E-9DE0B240F3B2}"/>
              </a:ext>
            </a:extLst>
          </p:cNvPr>
          <p:cNvSpPr>
            <a:spLocks noGrp="1"/>
          </p:cNvSpPr>
          <p:nvPr>
            <p:ph type="title"/>
          </p:nvPr>
        </p:nvSpPr>
        <p:spPr>
          <a:xfrm>
            <a:off x="1720099" y="2644725"/>
            <a:ext cx="8110584" cy="1997613"/>
          </a:xfrm>
        </p:spPr>
        <p:txBody>
          <a:bodyPr vert="horz" lIns="91440" tIns="45720" rIns="91440" bIns="45720" rtlCol="0" anchor="t">
            <a:normAutofit fontScale="90000"/>
          </a:bodyPr>
          <a:lstStyle/>
          <a:p>
            <a:r>
              <a:rPr lang="en-US" sz="8800" b="1" cap="all" dirty="0"/>
              <a:t>   </a:t>
            </a:r>
            <a:r>
              <a:rPr lang="en-US" sz="8800" b="1" cap="all" dirty="0">
                <a:latin typeface="Verdana" panose="020B0604030504040204" pitchFamily="34" charset="0"/>
                <a:ea typeface="Verdana" panose="020B0604030504040204" pitchFamily="34" charset="0"/>
                <a:cs typeface="Verdana" panose="020B0604030504040204" pitchFamily="34" charset="0"/>
              </a:rPr>
              <a:t>Thank You</a:t>
            </a:r>
          </a:p>
        </p:txBody>
      </p:sp>
    </p:spTree>
    <p:extLst>
      <p:ext uri="{BB962C8B-B14F-4D97-AF65-F5344CB8AC3E}">
        <p14:creationId xmlns:p14="http://schemas.microsoft.com/office/powerpoint/2010/main" val="633415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828133" y="390294"/>
            <a:ext cx="10696445" cy="2061358"/>
          </a:xfrm>
        </p:spPr>
        <p:txBody>
          <a:bodyPr>
            <a:normAutofit/>
          </a:bodyPr>
          <a:lstStyle/>
          <a:p>
            <a:r>
              <a:rPr lang="en-IN" sz="3200" b="1" spc="-1" dirty="0">
                <a:solidFill>
                  <a:schemeClr val="tx1"/>
                </a:solidFill>
                <a:uFill>
                  <a:solidFill>
                    <a:srgbClr val="FFFFFF"/>
                  </a:solidFill>
                </a:uFill>
                <a:latin typeface="Verdana" panose="020B0604030504040204" pitchFamily="34" charset="0"/>
                <a:ea typeface="Verdana" panose="020B0604030504040204" pitchFamily="34" charset="0"/>
                <a:cs typeface="Verdana" panose="020B0604030504040204" pitchFamily="34" charset="0"/>
              </a:rPr>
              <a:t>Brief Explanation of Idea:</a:t>
            </a:r>
            <a:br>
              <a:rPr lang="en-IN" sz="2400" b="1" spc="-1" dirty="0">
                <a:solidFill>
                  <a:srgbClr val="000000"/>
                </a:solidFill>
                <a:uFill>
                  <a:solidFill>
                    <a:srgbClr val="FFFFFF"/>
                  </a:solidFill>
                </a:uFill>
                <a:latin typeface="Arial"/>
              </a:rPr>
            </a:br>
            <a:endParaRPr lang="en-US" b="1" dirty="0"/>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848139" y="1862254"/>
            <a:ext cx="10696445" cy="4356431"/>
          </a:xfrm>
        </p:spPr>
        <p:txBody>
          <a:bodyPr>
            <a:normAutofit/>
          </a:bodyPr>
          <a:lstStyle/>
          <a:p>
            <a:pPr>
              <a:lnSpc>
                <a:spcPct val="100000"/>
              </a:lnSpc>
              <a:buFont typeface="Arial" panose="020B0604020202020204" pitchFamily="34" charset="0"/>
              <a:buChar char="•"/>
            </a:pPr>
            <a:r>
              <a:rPr lang="en-US" sz="2000" b="1" dirty="0"/>
              <a:t>Main Focus:</a:t>
            </a:r>
          </a:p>
          <a:p>
            <a:pPr lvl="1">
              <a:buFont typeface="Arial" panose="020B0604020202020204" pitchFamily="34" charset="0"/>
              <a:buChar char="•"/>
            </a:pPr>
            <a:r>
              <a:rPr lang="en-US" sz="1800" dirty="0"/>
              <a:t>To provide resiliency to the ecommerce website.</a:t>
            </a:r>
          </a:p>
          <a:p>
            <a:pPr lvl="1">
              <a:buFont typeface="Arial" panose="020B0604020202020204" pitchFamily="34" charset="0"/>
              <a:buChar char="•"/>
            </a:pPr>
            <a:r>
              <a:rPr lang="en-US" sz="1800" dirty="0"/>
              <a:t>To Provide fault tolerance.</a:t>
            </a:r>
          </a:p>
          <a:p>
            <a:pPr>
              <a:buFont typeface="Arial" panose="020B0604020202020204" pitchFamily="34" charset="0"/>
              <a:buChar char="•"/>
            </a:pPr>
            <a:r>
              <a:rPr lang="en-US" sz="2000" b="1" dirty="0"/>
              <a:t>Solution Provided:</a:t>
            </a:r>
          </a:p>
          <a:p>
            <a:pPr lvl="1">
              <a:buFont typeface="Arial" panose="020B0604020202020204" pitchFamily="34" charset="0"/>
              <a:buChar char="•"/>
            </a:pPr>
            <a:r>
              <a:rPr lang="en-US" sz="1800" dirty="0"/>
              <a:t>A robust architecture that provides cross region support for data.</a:t>
            </a:r>
          </a:p>
          <a:p>
            <a:pPr lvl="1">
              <a:buFont typeface="Arial" panose="020B0604020202020204" pitchFamily="34" charset="0"/>
              <a:buChar char="•"/>
            </a:pPr>
            <a:r>
              <a:rPr lang="en-US" sz="1800" dirty="0"/>
              <a:t>Architecture that can hold up at peak times when loads are high.</a:t>
            </a:r>
          </a:p>
          <a:p>
            <a:pPr>
              <a:buFont typeface="Arial" panose="020B0604020202020204" pitchFamily="34" charset="0"/>
              <a:buChar char="•"/>
            </a:pPr>
            <a:r>
              <a:rPr lang="en-US" sz="2000" b="1" dirty="0"/>
              <a:t>Features:</a:t>
            </a:r>
          </a:p>
          <a:p>
            <a:pPr lvl="1">
              <a:buFont typeface="Arial" panose="020B0604020202020204" pitchFamily="34" charset="0"/>
              <a:buChar char="•"/>
            </a:pPr>
            <a:r>
              <a:rPr lang="en-US" sz="1800" dirty="0"/>
              <a:t>Effective searching using elastic search.</a:t>
            </a:r>
          </a:p>
          <a:p>
            <a:pPr lvl="1">
              <a:buFont typeface="Arial" panose="020B0604020202020204" pitchFamily="34" charset="0"/>
              <a:buChar char="•"/>
            </a:pPr>
            <a:r>
              <a:rPr lang="en-US" sz="1800" dirty="0"/>
              <a:t>Static data fetching (CDN) for improved UX.</a:t>
            </a:r>
          </a:p>
          <a:p>
            <a:pPr marL="0" indent="0">
              <a:lnSpc>
                <a:spcPct val="100000"/>
              </a:lnSpc>
              <a:buNone/>
            </a:pPr>
            <a:endParaRPr lang="en-US" sz="2000" dirty="0"/>
          </a:p>
        </p:txBody>
      </p:sp>
    </p:spTree>
    <p:extLst>
      <p:ext uri="{BB962C8B-B14F-4D97-AF65-F5344CB8AC3E}">
        <p14:creationId xmlns:p14="http://schemas.microsoft.com/office/powerpoint/2010/main" val="2194233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F2807-2D0A-4E10-BFBF-EAB2768E8B75}"/>
              </a:ext>
            </a:extLst>
          </p:cNvPr>
          <p:cNvSpPr>
            <a:spLocks noGrp="1"/>
          </p:cNvSpPr>
          <p:nvPr>
            <p:ph type="title"/>
          </p:nvPr>
        </p:nvSpPr>
        <p:spPr>
          <a:xfrm>
            <a:off x="8458200" y="607392"/>
            <a:ext cx="3161963" cy="1645920"/>
          </a:xfrm>
        </p:spPr>
        <p:txBody>
          <a:bodyPr anchor="b">
            <a:normAutofit/>
          </a:bodyPr>
          <a:lstStyle/>
          <a:p>
            <a:pPr>
              <a:lnSpc>
                <a:spcPct val="90000"/>
              </a:lnSpc>
            </a:pPr>
            <a:r>
              <a:rPr lang="en-IN" sz="2700" b="1" spc="-1" dirty="0">
                <a:uFill>
                  <a:solidFill>
                    <a:srgbClr val="FFFFFF"/>
                  </a:solidFill>
                </a:uFill>
              </a:rPr>
              <a:t>Technical Architecture/ POC:</a:t>
            </a:r>
            <a:br>
              <a:rPr lang="en-IN" sz="2700" spc="-1" dirty="0">
                <a:uFill>
                  <a:solidFill>
                    <a:srgbClr val="FFFFFF"/>
                  </a:solidFill>
                </a:uFill>
              </a:rPr>
            </a:br>
            <a:endParaRPr lang="en-US" sz="2700" dirty="0"/>
          </a:p>
        </p:txBody>
      </p:sp>
      <p:sp>
        <p:nvSpPr>
          <p:cNvPr id="24" name="Text Placeholder 3">
            <a:extLst>
              <a:ext uri="{FF2B5EF4-FFF2-40B4-BE49-F238E27FC236}">
                <a16:creationId xmlns:a16="http://schemas.microsoft.com/office/drawing/2014/main" id="{C7E699C4-41BA-4FD5-ADD5-F95ED48A9935}"/>
              </a:ext>
            </a:extLst>
          </p:cNvPr>
          <p:cNvSpPr>
            <a:spLocks noGrp="1"/>
          </p:cNvSpPr>
          <p:nvPr>
            <p:ph type="body" sz="half" idx="2"/>
          </p:nvPr>
        </p:nvSpPr>
        <p:spPr>
          <a:xfrm>
            <a:off x="8458200" y="2336800"/>
            <a:ext cx="3161963" cy="3606800"/>
          </a:xfrm>
        </p:spPr>
        <p:txBody>
          <a:bodyPr/>
          <a:lstStyle/>
          <a:p>
            <a:pPr marL="285750" indent="-285750">
              <a:buFont typeface="Arial" panose="020B0604020202020204" pitchFamily="34" charset="0"/>
              <a:buChar char="•"/>
            </a:pPr>
            <a:r>
              <a:rPr lang="en-US" b="1" dirty="0"/>
              <a:t>Handling of peak loads</a:t>
            </a:r>
          </a:p>
          <a:p>
            <a:pPr marL="285750" indent="-285750">
              <a:buFont typeface="Arial" panose="020B0604020202020204" pitchFamily="34" charset="0"/>
              <a:buChar char="•"/>
            </a:pPr>
            <a:r>
              <a:rPr lang="en-US" b="1" dirty="0"/>
              <a:t>Speed</a:t>
            </a:r>
          </a:p>
          <a:p>
            <a:pPr marL="285750" indent="-285750">
              <a:buFont typeface="Arial" panose="020B0604020202020204" pitchFamily="34" charset="0"/>
              <a:buChar char="•"/>
            </a:pPr>
            <a:r>
              <a:rPr lang="en-US" b="1" dirty="0"/>
              <a:t>Searching</a:t>
            </a:r>
          </a:p>
        </p:txBody>
      </p:sp>
      <p:graphicFrame>
        <p:nvGraphicFramePr>
          <p:cNvPr id="19" name="Content Placeholder 16">
            <a:extLst>
              <a:ext uri="{FF2B5EF4-FFF2-40B4-BE49-F238E27FC236}">
                <a16:creationId xmlns:a16="http://schemas.microsoft.com/office/drawing/2014/main" id="{F8DD9A9C-EB69-4742-9EBD-1AE98B0E1AA6}"/>
              </a:ext>
            </a:extLst>
          </p:cNvPr>
          <p:cNvGraphicFramePr>
            <a:graphicFrameLocks noGrp="1"/>
          </p:cNvGraphicFramePr>
          <p:nvPr>
            <p:ph idx="1"/>
            <p:extLst>
              <p:ext uri="{D42A27DB-BD31-4B8C-83A1-F6EECF244321}">
                <p14:modId xmlns:p14="http://schemas.microsoft.com/office/powerpoint/2010/main" val="3658101998"/>
              </p:ext>
            </p:extLst>
          </p:nvPr>
        </p:nvGraphicFramePr>
        <p:xfrm>
          <a:off x="685800" y="609600"/>
          <a:ext cx="68580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4738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A screenshot of a map&#10;&#10;Description automatically generated">
            <a:hlinkClick r:id="rId2"/>
            <a:extLst>
              <a:ext uri="{FF2B5EF4-FFF2-40B4-BE49-F238E27FC236}">
                <a16:creationId xmlns:a16="http://schemas.microsoft.com/office/drawing/2014/main" id="{194F6399-CC9C-4A50-A355-6728CD41A889}"/>
              </a:ext>
            </a:extLst>
          </p:cNvPr>
          <p:cNvPicPr>
            <a:picLocks noGrp="1" noChangeAspect="1"/>
          </p:cNvPicPr>
          <p:nvPr>
            <p:ph type="pic" idx="1"/>
          </p:nvPr>
        </p:nvPicPr>
        <p:blipFill rotWithShape="1">
          <a:blip r:embed="rId3">
            <a:extLst>
              <a:ext uri="{28A0092B-C50C-407E-A947-70E740481C1C}">
                <a14:useLocalDpi xmlns:a14="http://schemas.microsoft.com/office/drawing/2010/main" val="0"/>
              </a:ext>
            </a:extLst>
          </a:blip>
          <a:stretch/>
        </p:blipFill>
        <p:spPr>
          <a:xfrm>
            <a:off x="228599" y="485203"/>
            <a:ext cx="7696201" cy="5887593"/>
          </a:xfrm>
          <a:noFill/>
        </p:spPr>
      </p:pic>
      <p:sp>
        <p:nvSpPr>
          <p:cNvPr id="2" name="Title 1">
            <a:extLst>
              <a:ext uri="{FF2B5EF4-FFF2-40B4-BE49-F238E27FC236}">
                <a16:creationId xmlns:a16="http://schemas.microsoft.com/office/drawing/2014/main" id="{A5C57A6E-FCFD-4999-B572-A4959D6F8BBE}"/>
              </a:ext>
            </a:extLst>
          </p:cNvPr>
          <p:cNvSpPr>
            <a:spLocks noGrp="1"/>
          </p:cNvSpPr>
          <p:nvPr>
            <p:ph type="title"/>
          </p:nvPr>
        </p:nvSpPr>
        <p:spPr>
          <a:xfrm>
            <a:off x="8477250" y="603504"/>
            <a:ext cx="3144774" cy="1110996"/>
          </a:xfrm>
        </p:spPr>
        <p:txBody>
          <a:bodyPr anchor="b">
            <a:normAutofit/>
          </a:bodyPr>
          <a:lstStyle/>
          <a:p>
            <a:r>
              <a:rPr lang="en-US" b="1" dirty="0"/>
              <a:t>Architecture Diagram:</a:t>
            </a:r>
          </a:p>
        </p:txBody>
      </p:sp>
      <p:sp>
        <p:nvSpPr>
          <p:cNvPr id="15" name="Text Placeholder 3">
            <a:extLst>
              <a:ext uri="{FF2B5EF4-FFF2-40B4-BE49-F238E27FC236}">
                <a16:creationId xmlns:a16="http://schemas.microsoft.com/office/drawing/2014/main" id="{8BA052FC-ACA8-43E5-803B-556C22E20549}"/>
              </a:ext>
            </a:extLst>
          </p:cNvPr>
          <p:cNvSpPr>
            <a:spLocks noGrp="1"/>
          </p:cNvSpPr>
          <p:nvPr>
            <p:ph type="body" sz="half" idx="2"/>
          </p:nvPr>
        </p:nvSpPr>
        <p:spPr>
          <a:xfrm>
            <a:off x="8477250" y="2386584"/>
            <a:ext cx="3144774" cy="3511296"/>
          </a:xfrm>
        </p:spPr>
        <p:txBody>
          <a:bodyPr/>
          <a:lstStyle/>
          <a:p>
            <a:r>
              <a:rPr lang="en-US" dirty="0"/>
              <a:t>Click on the image to go to the website!</a:t>
            </a:r>
          </a:p>
        </p:txBody>
      </p:sp>
    </p:spTree>
    <p:extLst>
      <p:ext uri="{BB962C8B-B14F-4D97-AF65-F5344CB8AC3E}">
        <p14:creationId xmlns:p14="http://schemas.microsoft.com/office/powerpoint/2010/main" val="3854654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A6092-5B2C-4F29-8D69-52D878F76D02}"/>
              </a:ext>
            </a:extLst>
          </p:cNvPr>
          <p:cNvSpPr>
            <a:spLocks noGrp="1"/>
          </p:cNvSpPr>
          <p:nvPr>
            <p:ph type="title"/>
          </p:nvPr>
        </p:nvSpPr>
        <p:spPr>
          <a:xfrm>
            <a:off x="8458200" y="607392"/>
            <a:ext cx="3161963" cy="1645920"/>
          </a:xfrm>
        </p:spPr>
        <p:txBody>
          <a:bodyPr anchor="b">
            <a:normAutofit/>
          </a:bodyPr>
          <a:lstStyle/>
          <a:p>
            <a:r>
              <a:rPr lang="en-IN" sz="2700" b="1" spc="-1" dirty="0">
                <a:uFill>
                  <a:solidFill>
                    <a:srgbClr val="FFFFFF"/>
                  </a:solidFill>
                </a:uFill>
              </a:rPr>
              <a:t>Technology/Tool Stack Used:</a:t>
            </a:r>
            <a:br>
              <a:rPr lang="en-IN" sz="2700" spc="-1" dirty="0">
                <a:uFill>
                  <a:solidFill>
                    <a:srgbClr val="FFFFFF"/>
                  </a:solidFill>
                </a:uFill>
              </a:rPr>
            </a:br>
            <a:endParaRPr lang="en-US" sz="2700" dirty="0"/>
          </a:p>
        </p:txBody>
      </p:sp>
      <p:sp>
        <p:nvSpPr>
          <p:cNvPr id="10" name="Text Placeholder 3">
            <a:extLst>
              <a:ext uri="{FF2B5EF4-FFF2-40B4-BE49-F238E27FC236}">
                <a16:creationId xmlns:a16="http://schemas.microsoft.com/office/drawing/2014/main" id="{9A60219D-2814-4B78-BCE3-52700A9D0EAD}"/>
              </a:ext>
            </a:extLst>
          </p:cNvPr>
          <p:cNvSpPr>
            <a:spLocks noGrp="1"/>
          </p:cNvSpPr>
          <p:nvPr>
            <p:ph type="body" sz="half" idx="2"/>
          </p:nvPr>
        </p:nvSpPr>
        <p:spPr>
          <a:xfrm>
            <a:off x="8458200" y="2336800"/>
            <a:ext cx="3161963" cy="3606800"/>
          </a:xfrm>
        </p:spPr>
        <p:txBody>
          <a:bodyPr/>
          <a:lstStyle/>
          <a:p>
            <a:pPr marL="285750" indent="-285750">
              <a:buFont typeface="Arial" panose="020B0604020202020204" pitchFamily="34" charset="0"/>
              <a:buChar char="•"/>
            </a:pPr>
            <a:r>
              <a:rPr lang="en-US" b="1" dirty="0"/>
              <a:t>Backend</a:t>
            </a:r>
          </a:p>
          <a:p>
            <a:pPr marL="285750" indent="-285750">
              <a:buFont typeface="Arial" panose="020B0604020202020204" pitchFamily="34" charset="0"/>
              <a:buChar char="•"/>
            </a:pPr>
            <a:r>
              <a:rPr lang="en-US" b="1" dirty="0"/>
              <a:t>Database</a:t>
            </a:r>
          </a:p>
          <a:p>
            <a:pPr marL="285750" indent="-285750">
              <a:buFont typeface="Arial" panose="020B0604020202020204" pitchFamily="34" charset="0"/>
              <a:buChar char="•"/>
            </a:pPr>
            <a:r>
              <a:rPr lang="en-US" b="1" dirty="0"/>
              <a:t>Frontend</a:t>
            </a:r>
          </a:p>
        </p:txBody>
      </p:sp>
      <p:graphicFrame>
        <p:nvGraphicFramePr>
          <p:cNvPr id="5" name="Content Placeholder 2">
            <a:extLst>
              <a:ext uri="{FF2B5EF4-FFF2-40B4-BE49-F238E27FC236}">
                <a16:creationId xmlns:a16="http://schemas.microsoft.com/office/drawing/2014/main" id="{09996393-1453-4432-B14F-C45E392E3BE5}"/>
              </a:ext>
            </a:extLst>
          </p:cNvPr>
          <p:cNvGraphicFramePr>
            <a:graphicFrameLocks noGrp="1"/>
          </p:cNvGraphicFramePr>
          <p:nvPr>
            <p:ph idx="1"/>
            <p:extLst>
              <p:ext uri="{D42A27DB-BD31-4B8C-83A1-F6EECF244321}">
                <p14:modId xmlns:p14="http://schemas.microsoft.com/office/powerpoint/2010/main" val="3397561567"/>
              </p:ext>
            </p:extLst>
          </p:nvPr>
        </p:nvGraphicFramePr>
        <p:xfrm>
          <a:off x="685800" y="609600"/>
          <a:ext cx="68580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10693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9EE17-82D6-48F8-936F-37A5FF1E6698}"/>
              </a:ext>
            </a:extLst>
          </p:cNvPr>
          <p:cNvSpPr>
            <a:spLocks noGrp="1"/>
          </p:cNvSpPr>
          <p:nvPr>
            <p:ph type="title"/>
          </p:nvPr>
        </p:nvSpPr>
        <p:spPr>
          <a:xfrm>
            <a:off x="8458200" y="607392"/>
            <a:ext cx="3161963" cy="1645920"/>
          </a:xfrm>
        </p:spPr>
        <p:txBody>
          <a:bodyPr anchor="b">
            <a:normAutofit/>
          </a:bodyPr>
          <a:lstStyle/>
          <a:p>
            <a:pPr>
              <a:lnSpc>
                <a:spcPct val="90000"/>
              </a:lnSpc>
            </a:pPr>
            <a:r>
              <a:rPr lang="en-US" sz="2700" b="1" dirty="0"/>
              <a:t>Alibaba Cloud services used:</a:t>
            </a:r>
            <a:br>
              <a:rPr lang="en-US" sz="2700" b="1" dirty="0"/>
            </a:br>
            <a:r>
              <a:rPr lang="en-US" sz="2000" b="1" dirty="0"/>
              <a:t>Mandatory Services-</a:t>
            </a:r>
            <a:endParaRPr lang="en-US" sz="2400" b="1" dirty="0"/>
          </a:p>
        </p:txBody>
      </p:sp>
      <p:sp>
        <p:nvSpPr>
          <p:cNvPr id="10" name="Text Placeholder 3">
            <a:extLst>
              <a:ext uri="{FF2B5EF4-FFF2-40B4-BE49-F238E27FC236}">
                <a16:creationId xmlns:a16="http://schemas.microsoft.com/office/drawing/2014/main" id="{F3334544-5411-420B-ACB9-36F00C7DCC1F}"/>
              </a:ext>
            </a:extLst>
          </p:cNvPr>
          <p:cNvSpPr>
            <a:spLocks noGrp="1"/>
          </p:cNvSpPr>
          <p:nvPr>
            <p:ph type="body" sz="half" idx="2"/>
          </p:nvPr>
        </p:nvSpPr>
        <p:spPr>
          <a:xfrm>
            <a:off x="8458200" y="2336800"/>
            <a:ext cx="3161963" cy="3606800"/>
          </a:xfrm>
        </p:spPr>
        <p:txBody>
          <a:bodyPr/>
          <a:lstStyle/>
          <a:p>
            <a:pPr marL="285750" indent="-285750">
              <a:buFont typeface="Arial" panose="020B0604020202020204" pitchFamily="34" charset="0"/>
              <a:buChar char="•"/>
            </a:pPr>
            <a:r>
              <a:rPr lang="en-US" b="1" dirty="0"/>
              <a:t>ECS</a:t>
            </a:r>
          </a:p>
          <a:p>
            <a:pPr marL="285750" indent="-285750">
              <a:buFont typeface="Arial" panose="020B0604020202020204" pitchFamily="34" charset="0"/>
              <a:buChar char="•"/>
            </a:pPr>
            <a:r>
              <a:rPr lang="en-US" b="1" dirty="0"/>
              <a:t>ApsaraDB for RDS</a:t>
            </a:r>
          </a:p>
          <a:p>
            <a:pPr marL="285750" indent="-285750">
              <a:buFont typeface="Arial" panose="020B0604020202020204" pitchFamily="34" charset="0"/>
              <a:buChar char="•"/>
            </a:pPr>
            <a:r>
              <a:rPr lang="en-US" b="1" dirty="0"/>
              <a:t>OSS</a:t>
            </a:r>
          </a:p>
          <a:p>
            <a:pPr marL="285750" indent="-285750">
              <a:buFont typeface="Arial" panose="020B0604020202020204" pitchFamily="34" charset="0"/>
              <a:buChar char="•"/>
            </a:pPr>
            <a:r>
              <a:rPr lang="en-US" b="1" dirty="0"/>
              <a:t>ESS</a:t>
            </a:r>
          </a:p>
        </p:txBody>
      </p:sp>
      <p:graphicFrame>
        <p:nvGraphicFramePr>
          <p:cNvPr id="5" name="Content Placeholder 2">
            <a:extLst>
              <a:ext uri="{FF2B5EF4-FFF2-40B4-BE49-F238E27FC236}">
                <a16:creationId xmlns:a16="http://schemas.microsoft.com/office/drawing/2014/main" id="{3EAC02D6-EEE0-4CC2-9893-9252F7B9C4D0}"/>
              </a:ext>
            </a:extLst>
          </p:cNvPr>
          <p:cNvGraphicFramePr>
            <a:graphicFrameLocks noGrp="1"/>
          </p:cNvGraphicFramePr>
          <p:nvPr>
            <p:ph idx="1"/>
            <p:extLst>
              <p:ext uri="{D42A27DB-BD31-4B8C-83A1-F6EECF244321}">
                <p14:modId xmlns:p14="http://schemas.microsoft.com/office/powerpoint/2010/main" val="1880961971"/>
              </p:ext>
            </p:extLst>
          </p:nvPr>
        </p:nvGraphicFramePr>
        <p:xfrm>
          <a:off x="685800" y="609600"/>
          <a:ext cx="68580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4410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9EE17-82D6-48F8-936F-37A5FF1E6698}"/>
              </a:ext>
            </a:extLst>
          </p:cNvPr>
          <p:cNvSpPr>
            <a:spLocks noGrp="1"/>
          </p:cNvSpPr>
          <p:nvPr>
            <p:ph type="title"/>
          </p:nvPr>
        </p:nvSpPr>
        <p:spPr>
          <a:xfrm>
            <a:off x="8458200" y="607392"/>
            <a:ext cx="3161963" cy="1645920"/>
          </a:xfrm>
        </p:spPr>
        <p:txBody>
          <a:bodyPr anchor="b">
            <a:normAutofit/>
          </a:bodyPr>
          <a:lstStyle/>
          <a:p>
            <a:pPr>
              <a:lnSpc>
                <a:spcPct val="90000"/>
              </a:lnSpc>
            </a:pPr>
            <a:r>
              <a:rPr lang="en-US" sz="2700" b="1" dirty="0"/>
              <a:t>Alibaba Cloud services used:</a:t>
            </a:r>
            <a:br>
              <a:rPr lang="en-US" sz="2700" b="1" dirty="0"/>
            </a:br>
            <a:r>
              <a:rPr lang="en-US" sz="2000" b="1" dirty="0"/>
              <a:t>Additional Services-</a:t>
            </a:r>
            <a:endParaRPr lang="en-US" sz="2700" b="1" dirty="0"/>
          </a:p>
        </p:txBody>
      </p:sp>
      <p:sp>
        <p:nvSpPr>
          <p:cNvPr id="10" name="Text Placeholder 3">
            <a:extLst>
              <a:ext uri="{FF2B5EF4-FFF2-40B4-BE49-F238E27FC236}">
                <a16:creationId xmlns:a16="http://schemas.microsoft.com/office/drawing/2014/main" id="{F3334544-5411-420B-ACB9-36F00C7DCC1F}"/>
              </a:ext>
            </a:extLst>
          </p:cNvPr>
          <p:cNvSpPr>
            <a:spLocks noGrp="1"/>
          </p:cNvSpPr>
          <p:nvPr>
            <p:ph type="body" sz="half" idx="2"/>
          </p:nvPr>
        </p:nvSpPr>
        <p:spPr>
          <a:xfrm>
            <a:off x="8458200" y="2336800"/>
            <a:ext cx="3161963" cy="3606800"/>
          </a:xfrm>
        </p:spPr>
        <p:txBody>
          <a:bodyPr/>
          <a:lstStyle/>
          <a:p>
            <a:pPr marL="285750" indent="-285750">
              <a:buFont typeface="Arial" panose="020B0604020202020204" pitchFamily="34" charset="0"/>
              <a:buChar char="•"/>
            </a:pPr>
            <a:r>
              <a:rPr lang="en-US" b="1" dirty="0"/>
              <a:t>SLB</a:t>
            </a:r>
          </a:p>
          <a:p>
            <a:pPr marL="285750" indent="-285750">
              <a:buFont typeface="Arial" panose="020B0604020202020204" pitchFamily="34" charset="0"/>
              <a:buChar char="•"/>
            </a:pPr>
            <a:r>
              <a:rPr lang="en-US" b="1" dirty="0"/>
              <a:t>Auto Scaling</a:t>
            </a:r>
          </a:p>
          <a:p>
            <a:pPr marL="285750" indent="-285750">
              <a:buFont typeface="Arial" panose="020B0604020202020204" pitchFamily="34" charset="0"/>
              <a:buChar char="•"/>
            </a:pPr>
            <a:r>
              <a:rPr lang="en-US" b="1" dirty="0"/>
              <a:t>VPC</a:t>
            </a:r>
          </a:p>
          <a:p>
            <a:pPr marL="285750" indent="-285750">
              <a:buFont typeface="Arial" panose="020B0604020202020204" pitchFamily="34" charset="0"/>
              <a:buChar char="•"/>
            </a:pPr>
            <a:r>
              <a:rPr lang="en-US" b="1" dirty="0"/>
              <a:t>A-DDOS</a:t>
            </a:r>
          </a:p>
          <a:p>
            <a:pPr marL="285750" indent="-285750">
              <a:buFont typeface="Arial" panose="020B0604020202020204" pitchFamily="34" charset="0"/>
              <a:buChar char="•"/>
            </a:pPr>
            <a:r>
              <a:rPr lang="en-US" b="1" dirty="0"/>
              <a:t>EES</a:t>
            </a:r>
          </a:p>
        </p:txBody>
      </p:sp>
      <p:graphicFrame>
        <p:nvGraphicFramePr>
          <p:cNvPr id="5" name="Content Placeholder 2">
            <a:extLst>
              <a:ext uri="{FF2B5EF4-FFF2-40B4-BE49-F238E27FC236}">
                <a16:creationId xmlns:a16="http://schemas.microsoft.com/office/drawing/2014/main" id="{3EAC02D6-EEE0-4CC2-9893-9252F7B9C4D0}"/>
              </a:ext>
            </a:extLst>
          </p:cNvPr>
          <p:cNvGraphicFramePr>
            <a:graphicFrameLocks noGrp="1"/>
          </p:cNvGraphicFramePr>
          <p:nvPr>
            <p:ph idx="1"/>
            <p:extLst>
              <p:ext uri="{D42A27DB-BD31-4B8C-83A1-F6EECF244321}">
                <p14:modId xmlns:p14="http://schemas.microsoft.com/office/powerpoint/2010/main" val="198487621"/>
              </p:ext>
            </p:extLst>
          </p:nvPr>
        </p:nvGraphicFramePr>
        <p:xfrm>
          <a:off x="685800" y="609600"/>
          <a:ext cx="68580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3525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9D546-1C8E-4A45-AA11-943CD1C2B3D4}"/>
              </a:ext>
            </a:extLst>
          </p:cNvPr>
          <p:cNvSpPr>
            <a:spLocks noGrp="1"/>
          </p:cNvSpPr>
          <p:nvPr>
            <p:ph type="title"/>
          </p:nvPr>
        </p:nvSpPr>
        <p:spPr/>
        <p:txBody>
          <a:bodyPr>
            <a:normAutofit/>
          </a:bodyPr>
          <a:lstStyle/>
          <a:p>
            <a:r>
              <a:rPr lang="en-US" sz="3200" b="1" dirty="0">
                <a:latin typeface="Verdana" panose="020B0604030504040204" pitchFamily="34" charset="0"/>
                <a:ea typeface="Verdana" panose="020B0604030504040204" pitchFamily="34" charset="0"/>
                <a:cs typeface="Verdana" panose="020B0604030504040204" pitchFamily="34" charset="0"/>
              </a:rPr>
              <a:t>Brief summary of the application/website:</a:t>
            </a:r>
          </a:p>
        </p:txBody>
      </p:sp>
      <p:sp>
        <p:nvSpPr>
          <p:cNvPr id="3" name="Content Placeholder 2">
            <a:extLst>
              <a:ext uri="{FF2B5EF4-FFF2-40B4-BE49-F238E27FC236}">
                <a16:creationId xmlns:a16="http://schemas.microsoft.com/office/drawing/2014/main" id="{B6883521-EB1C-4F9B-A123-C5221B2AFCD4}"/>
              </a:ext>
            </a:extLst>
          </p:cNvPr>
          <p:cNvSpPr>
            <a:spLocks noGrp="1"/>
          </p:cNvSpPr>
          <p:nvPr>
            <p:ph idx="1"/>
          </p:nvPr>
        </p:nvSpPr>
        <p:spPr>
          <a:xfrm>
            <a:off x="1371600" y="1987826"/>
            <a:ext cx="9601200" cy="3879574"/>
          </a:xfrm>
        </p:spPr>
        <p:txBody>
          <a:bodyPr>
            <a:normAutofit/>
          </a:bodyPr>
          <a:lstStyle/>
          <a:p>
            <a:pPr>
              <a:lnSpc>
                <a:spcPct val="100000"/>
              </a:lnSpc>
              <a:buFont typeface="Arial" panose="020B0604020202020204" pitchFamily="34" charset="0"/>
              <a:buChar char="•"/>
            </a:pPr>
            <a:r>
              <a:rPr lang="en-US" sz="1800" dirty="0"/>
              <a:t>It is a fact that the load is very varying for a website like ecommerce.</a:t>
            </a:r>
          </a:p>
          <a:p>
            <a:pPr>
              <a:lnSpc>
                <a:spcPct val="100000"/>
              </a:lnSpc>
              <a:buFont typeface="Arial" panose="020B0604020202020204" pitchFamily="34" charset="0"/>
              <a:buChar char="•"/>
            </a:pPr>
            <a:r>
              <a:rPr lang="en-US" sz="1800" dirty="0"/>
              <a:t>To provide support for such scenarios, the following architecture is proposed, which provides all these basic needs.</a:t>
            </a:r>
          </a:p>
          <a:p>
            <a:pPr>
              <a:lnSpc>
                <a:spcPct val="100000"/>
              </a:lnSpc>
              <a:buFont typeface="Arial" panose="020B0604020202020204" pitchFamily="34" charset="0"/>
              <a:buChar char="•"/>
            </a:pPr>
            <a:r>
              <a:rPr lang="en-US" sz="1800" dirty="0"/>
              <a:t>Elastic search is used as an effective tool to get personalized as well as localized searching of products over the website.</a:t>
            </a:r>
          </a:p>
          <a:p>
            <a:r>
              <a:rPr lang="en-US" sz="1800" dirty="0"/>
              <a:t>For better and improved UX/UI static file fetching is done using OSS.</a:t>
            </a:r>
          </a:p>
        </p:txBody>
      </p:sp>
    </p:spTree>
    <p:extLst>
      <p:ext uri="{BB962C8B-B14F-4D97-AF65-F5344CB8AC3E}">
        <p14:creationId xmlns:p14="http://schemas.microsoft.com/office/powerpoint/2010/main" val="387474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9D546-1C8E-4A45-AA11-943CD1C2B3D4}"/>
              </a:ext>
            </a:extLst>
          </p:cNvPr>
          <p:cNvSpPr>
            <a:spLocks noGrp="1"/>
          </p:cNvSpPr>
          <p:nvPr>
            <p:ph type="title"/>
          </p:nvPr>
        </p:nvSpPr>
        <p:spPr/>
        <p:txBody>
          <a:bodyPr>
            <a:normAutofit/>
          </a:bodyPr>
          <a:lstStyle/>
          <a:p>
            <a:r>
              <a:rPr lang="en-US" sz="3200" b="1" dirty="0">
                <a:latin typeface="Verdana" panose="020B0604030504040204" pitchFamily="34" charset="0"/>
                <a:ea typeface="Verdana" panose="020B0604030504040204" pitchFamily="34" charset="0"/>
                <a:cs typeface="Verdana" panose="020B0604030504040204" pitchFamily="34" charset="0"/>
              </a:rPr>
              <a:t>Source code in zip file/GitHub link:</a:t>
            </a:r>
          </a:p>
        </p:txBody>
      </p:sp>
      <p:sp>
        <p:nvSpPr>
          <p:cNvPr id="3" name="Content Placeholder 2">
            <a:extLst>
              <a:ext uri="{FF2B5EF4-FFF2-40B4-BE49-F238E27FC236}">
                <a16:creationId xmlns:a16="http://schemas.microsoft.com/office/drawing/2014/main" id="{B6883521-EB1C-4F9B-A123-C5221B2AFCD4}"/>
              </a:ext>
            </a:extLst>
          </p:cNvPr>
          <p:cNvSpPr>
            <a:spLocks noGrp="1"/>
          </p:cNvSpPr>
          <p:nvPr>
            <p:ph idx="1"/>
          </p:nvPr>
        </p:nvSpPr>
        <p:spPr>
          <a:xfrm>
            <a:off x="1371600" y="1987826"/>
            <a:ext cx="9601200" cy="3879574"/>
          </a:xfrm>
        </p:spPr>
        <p:txBody>
          <a:bodyPr>
            <a:normAutofit fontScale="85000" lnSpcReduction="20000"/>
          </a:bodyPr>
          <a:lstStyle/>
          <a:p>
            <a:r>
              <a:rPr lang="en-US" sz="2800" b="1" dirty="0"/>
              <a:t>GitHub Link for the project:</a:t>
            </a:r>
            <a:endParaRPr lang="en-US" sz="2600" b="1" dirty="0"/>
          </a:p>
          <a:p>
            <a:r>
              <a:rPr lang="en-US" sz="2800" b="1" dirty="0">
                <a:solidFill>
                  <a:srgbClr val="00B0F0"/>
                </a:solidFill>
                <a:hlinkClick r:id="rId2">
                  <a:extLst>
                    <a:ext uri="{A12FA001-AC4F-418D-AE19-62706E023703}">
                      <ahyp:hlinkClr xmlns:ahyp="http://schemas.microsoft.com/office/drawing/2018/hyperlinkcolor" val="tx"/>
                    </a:ext>
                  </a:extLst>
                </a:hlinkClick>
              </a:rPr>
              <a:t>https://github.com/atharvakango/django-alibaba-ecommerce</a:t>
            </a:r>
            <a:endParaRPr lang="en-US" sz="2800" b="1" dirty="0">
              <a:solidFill>
                <a:srgbClr val="00B0F0"/>
              </a:solidFill>
            </a:endParaRPr>
          </a:p>
          <a:p>
            <a:r>
              <a:rPr lang="en-US" sz="2800" b="1" dirty="0"/>
              <a:t>YouTube Link:</a:t>
            </a:r>
          </a:p>
          <a:p>
            <a:r>
              <a:rPr lang="en-US" sz="2800" b="1" dirty="0">
                <a:solidFill>
                  <a:srgbClr val="00B0F0"/>
                </a:solidFill>
                <a:hlinkClick r:id="rId3"/>
              </a:rPr>
              <a:t>https://youtu.be/8DCScAWc698</a:t>
            </a:r>
            <a:endParaRPr lang="en-US" sz="2800" b="1" dirty="0">
              <a:solidFill>
                <a:srgbClr val="00B0F0"/>
              </a:solidFill>
            </a:endParaRPr>
          </a:p>
          <a:p>
            <a:pPr marL="0" indent="0">
              <a:buNone/>
            </a:pPr>
            <a:endParaRPr lang="en-US" sz="2800" b="1" dirty="0"/>
          </a:p>
          <a:p>
            <a:r>
              <a:rPr lang="en-US" sz="2800" dirty="0"/>
              <a:t>(Application is hosted on Alibaba ECS instance.)</a:t>
            </a:r>
          </a:p>
          <a:p>
            <a:r>
              <a:rPr lang="en-US" sz="2800" dirty="0"/>
              <a:t>The IP:- </a:t>
            </a:r>
            <a:r>
              <a:rPr lang="en-US" sz="2800" b="1" u="sng" dirty="0">
                <a:solidFill>
                  <a:srgbClr val="00B0F0"/>
                </a:solidFill>
                <a:hlinkClick r:id="rId4">
                  <a:extLst>
                    <a:ext uri="{A12FA001-AC4F-418D-AE19-62706E023703}">
                      <ahyp:hlinkClr xmlns:ahyp="http://schemas.microsoft.com/office/drawing/2018/hyperlinkcolor" val="tx"/>
                    </a:ext>
                  </a:extLst>
                </a:hlinkClick>
              </a:rPr>
              <a:t>http://149.129.180.169:8000/</a:t>
            </a:r>
            <a:r>
              <a:rPr lang="en-US" sz="2800" dirty="0"/>
              <a:t>can be used to access the application.</a:t>
            </a:r>
          </a:p>
        </p:txBody>
      </p:sp>
    </p:spTree>
    <p:extLst>
      <p:ext uri="{BB962C8B-B14F-4D97-AF65-F5344CB8AC3E}">
        <p14:creationId xmlns:p14="http://schemas.microsoft.com/office/powerpoint/2010/main" val="31301725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FIVE.pptx" id="{928531FE-40B6-4895-993A-83D26AA1E005}" vid="{C99C5ABD-1620-4AD2-A38C-62625556F38B}"/>
    </a:ext>
  </a:extLst>
</a:theme>
</file>

<file path=docProps/app.xml><?xml version="1.0" encoding="utf-8"?>
<Properties xmlns="http://schemas.openxmlformats.org/officeDocument/2006/extended-properties" xmlns:vt="http://schemas.openxmlformats.org/officeDocument/2006/docPropsVTypes">
  <TotalTime>0</TotalTime>
  <Words>832</Words>
  <Application>Microsoft Office PowerPoint</Application>
  <PresentationFormat>Widescreen</PresentationFormat>
  <Paragraphs>106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Century Gothic</vt:lpstr>
      <vt:lpstr>Garamond</vt:lpstr>
      <vt:lpstr>Verdana</vt:lpstr>
      <vt:lpstr>SavonVTI</vt:lpstr>
      <vt:lpstr> Alibaba CLOUD  Shapeup the eCommerce with technology Hackathon</vt:lpstr>
      <vt:lpstr>Brief Explanation of Idea: </vt:lpstr>
      <vt:lpstr>Technical Architecture/ POC: </vt:lpstr>
      <vt:lpstr>Architecture Diagram:</vt:lpstr>
      <vt:lpstr>Technology/Tool Stack Used: </vt:lpstr>
      <vt:lpstr>Alibaba Cloud services used: Mandatory Services-</vt:lpstr>
      <vt:lpstr>Alibaba Cloud services used: Additional Services-</vt:lpstr>
      <vt:lpstr>Brief summary of the application/website:</vt:lpstr>
      <vt:lpstr>Source code in zip file/GitHub link:</vt:lpstr>
      <vt:lpstr>Prototype Demo(Video/Screenshots): </vt:lpstr>
      <vt:lpstr>Prototype Demo(Video/Screenshots): </vt:lpstr>
      <vt:lpstr>Prototype Demo(Video/Screenshots):  Results after implementing Elastic-Searching:-</vt:lpstr>
      <vt:lpstr>Proofs of Mandatory product Inclusions</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2020-05-03T17:04:15Z</dcterms:created>
  <dcterms:modified xsi:type="dcterms:W3CDTF">2020-05-23T17:03:27Z</dcterms:modified>
</cp:coreProperties>
</file>