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0" r:id="rId9"/>
    <p:sldId id="261" r:id="rId10"/>
  </p:sldIdLst>
  <p:sldSz cx="18288000" cy="10287000"/>
  <p:notesSz cx="6858000" cy="9144000"/>
  <p:embeddedFontLst>
    <p:embeddedFont>
      <p:font typeface="Garamond Bold" panose="02020804030307010803" pitchFamily="18" charset="0"/>
      <p:regular r:id="rId11"/>
      <p:bold r:id="rId12"/>
    </p:embeddedFont>
    <p:embeddedFont>
      <p:font typeface="League Spartan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112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09030" y="0"/>
            <a:ext cx="8469941" cy="11225528"/>
          </a:xfrm>
          <a:custGeom>
            <a:avLst/>
            <a:gdLst/>
            <a:ahLst/>
            <a:cxnLst/>
            <a:rect l="l" t="t" r="r" b="b"/>
            <a:pathLst>
              <a:path w="8469941" h="11225528">
                <a:moveTo>
                  <a:pt x="0" y="0"/>
                </a:moveTo>
                <a:lnTo>
                  <a:pt x="8469940" y="0"/>
                </a:lnTo>
                <a:lnTo>
                  <a:pt x="8469940" y="11225528"/>
                </a:lnTo>
                <a:lnTo>
                  <a:pt x="0" y="1122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15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9914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CODE VERSE HACKATHON 2025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63138" y="390103"/>
            <a:ext cx="2392325" cy="1287253"/>
            <a:chOff x="0" y="0"/>
            <a:chExt cx="3189767" cy="17163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9732" cy="1716355"/>
            </a:xfrm>
            <a:custGeom>
              <a:avLst/>
              <a:gdLst/>
              <a:ahLst/>
              <a:cxnLst/>
              <a:rect l="l" t="t" r="r" b="b"/>
              <a:pathLst>
                <a:path w="3189732" h="1716355">
                  <a:moveTo>
                    <a:pt x="0" y="0"/>
                  </a:moveTo>
                  <a:lnTo>
                    <a:pt x="3189732" y="0"/>
                  </a:lnTo>
                  <a:lnTo>
                    <a:pt x="3189732" y="1716355"/>
                  </a:lnTo>
                  <a:lnTo>
                    <a:pt x="0" y="1716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61040" r="-1" b="-6103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61781" y="390103"/>
            <a:ext cx="933839" cy="1277194"/>
            <a:chOff x="0" y="0"/>
            <a:chExt cx="1245119" cy="17029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76400" y="387521"/>
            <a:ext cx="15240000" cy="9788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endParaRPr dirty="0"/>
          </a:p>
          <a:p>
            <a:pPr marL="759867" lvl="2" indent="-253289" algn="just">
              <a:lnSpc>
                <a:spcPts val="8640"/>
              </a:lnSpc>
              <a:buFont typeface="Arial"/>
              <a:buChar char="⚬"/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Title-  </a:t>
            </a:r>
          </a:p>
          <a:p>
            <a:pPr marL="506578" lvl="2" algn="just">
              <a:lnSpc>
                <a:spcPts val="8640"/>
              </a:lnSpc>
            </a:pPr>
            <a:r>
              <a:rPr lang="en-US" sz="3200" dirty="0">
                <a:solidFill>
                  <a:schemeClr val="bg1"/>
                </a:solidFill>
                <a:latin typeface="League Spartan" panose="020B0604020202020204" charset="0"/>
              </a:rPr>
              <a:t>Create a "living itinerary" system that dynamically adjusts a traveler's plans in real-time based on live events and user feedback. </a:t>
            </a:r>
            <a:endParaRPr lang="en-US" sz="3200" dirty="0">
              <a:solidFill>
                <a:schemeClr val="bg1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Name- Quantum Trio</a:t>
            </a: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Members- </a:t>
            </a:r>
            <a:endParaRPr lang="en-US" sz="32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249680" lvl="2" indent="-742950" algn="just">
              <a:lnSpc>
                <a:spcPts val="864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Atharva Vishal Kelkar (Grp. Leader)</a:t>
            </a:r>
          </a:p>
          <a:p>
            <a:pPr marL="1249680" lvl="2" indent="-742950" algn="just">
              <a:lnSpc>
                <a:spcPts val="864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Viraj Ganesh </a:t>
            </a:r>
            <a:r>
              <a:rPr lang="en-US" sz="3200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Katore</a:t>
            </a:r>
            <a:endParaRPr lang="en-US" sz="32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249680" lvl="2" indent="-742950" algn="just">
              <a:lnSpc>
                <a:spcPts val="864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Aryan Raju Kattima</a:t>
            </a: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ni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IDEA TITLE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74163" y="1530142"/>
            <a:ext cx="14935200" cy="5728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Proposed Solution (Describe your Idea/Solution/Prototype)</a:t>
            </a:r>
          </a:p>
          <a:p>
            <a:pPr algn="l">
              <a:lnSpc>
                <a:spcPts val="5039"/>
              </a:lnSpc>
            </a:pPr>
            <a:endParaRPr lang="en-US" sz="36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5039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•</a:t>
            </a: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Detailed explanation of the proposed solution</a:t>
            </a:r>
          </a:p>
          <a:p>
            <a:r>
              <a:rPr lang="en-US" sz="2800" b="1" dirty="0">
                <a:solidFill>
                  <a:schemeClr val="bg1"/>
                </a:solidFill>
                <a:latin typeface="League Spartan" panose="020B0604020202020204" charset="0"/>
              </a:rPr>
              <a:t>Idea: </a:t>
            </a:r>
            <a:r>
              <a:rPr lang="en-US" sz="2800" b="1" dirty="0" err="1">
                <a:solidFill>
                  <a:schemeClr val="bg1"/>
                </a:solidFill>
                <a:latin typeface="League Spartan" panose="020B0604020202020204" charset="0"/>
              </a:rPr>
              <a:t>FlexiVoyage</a:t>
            </a:r>
            <a:r>
              <a:rPr lang="en-US" sz="2800" b="1" dirty="0">
                <a:solidFill>
                  <a:schemeClr val="bg1"/>
                </a:solidFill>
                <a:latin typeface="League Spartan" panose="020B0604020202020204" charset="0"/>
              </a:rPr>
              <a:t> (Your personal itinerary planner)</a:t>
            </a:r>
            <a:endParaRPr lang="en-US" sz="2800" dirty="0">
              <a:solidFill>
                <a:schemeClr val="bg1"/>
              </a:solidFill>
              <a:latin typeface="League Spartan" panose="020B060402020202020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Build a </a:t>
            </a:r>
            <a:r>
              <a:rPr lang="en-US" sz="2800" b="1" dirty="0">
                <a:solidFill>
                  <a:schemeClr val="bg1"/>
                </a:solidFill>
                <a:latin typeface="League Spartan" panose="020B0604020202020204" charset="0"/>
              </a:rPr>
              <a:t>smart travel itinerary system</a:t>
            </a:r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 that automatically adjusts schedules in real-time when events, delays, or user preferences change.</a:t>
            </a:r>
            <a:endParaRPr lang="en-US" sz="2800" dirty="0">
              <a:solidFill>
                <a:schemeClr val="bg1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5039"/>
              </a:lnSpc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• How it addresses the problem:</a:t>
            </a:r>
          </a:p>
          <a:p>
            <a:pPr marL="742950" indent="-742950" algn="l">
              <a:lnSpc>
                <a:spcPts val="5039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Traditional itineraries are rigid (users miss events when timings shift).</a:t>
            </a:r>
          </a:p>
          <a:p>
            <a:pPr marL="742950" indent="-742950" algn="l">
              <a:lnSpc>
                <a:spcPts val="5039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system makes itineraries adaptive, reducing stress and maximizing time.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46F35-B060-AAC1-3349-DF1D02A3D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0FD91B7-2599-1D3B-8817-027A11CDB42F}"/>
              </a:ext>
            </a:extLst>
          </p:cNvPr>
          <p:cNvGrpSpPr/>
          <p:nvPr/>
        </p:nvGrpSpPr>
        <p:grpSpPr>
          <a:xfrm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F580F13-C1FD-6831-6BA8-927A1675722B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DFA9430-33B0-620B-05BA-84FF7ECB6394}"/>
                </a:ext>
              </a:extLst>
            </p:cNvPr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IDEA TITLE</a:t>
              </a: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3BA013FA-0759-5354-6D96-6EB5E0E5D5AC}"/>
              </a:ext>
            </a:extLst>
          </p:cNvPr>
          <p:cNvSpPr txBox="1"/>
          <p:nvPr/>
        </p:nvSpPr>
        <p:spPr>
          <a:xfrm>
            <a:off x="1874163" y="1530142"/>
            <a:ext cx="14935200" cy="9437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Proposed Solution (Describe your Idea/Solution/Prototype)</a:t>
            </a:r>
            <a:endParaRPr lang="en-US" sz="28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5039"/>
              </a:lnSpc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•Innovation and uniqueness of the solution: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League Spartan" panose="020B0604020202020204" charset="0"/>
              </a:rPr>
              <a:t>Predictive Adaptability (Not Just Reactive): </a:t>
            </a:r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Instead of only fixing schedules after delays, the system forecasts them (based on weather, traffic, crowd levels, even local holidays) and pre-adjusts.</a:t>
            </a:r>
          </a:p>
          <a:p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	Example: “The Eiffel Tower line will be 2x longer after 4 PM — moving your 	visit earlier.”</a:t>
            </a:r>
          </a:p>
          <a:p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2. </a:t>
            </a:r>
            <a:r>
              <a:rPr lang="en-US" sz="2800" b="1" dirty="0">
                <a:solidFill>
                  <a:schemeClr val="bg1"/>
                </a:solidFill>
                <a:latin typeface="League Spartan" panose="020B0604020202020204" charset="0"/>
              </a:rPr>
              <a:t>Explainable AI:</a:t>
            </a:r>
            <a:endParaRPr lang="en-US" sz="2800" dirty="0">
              <a:solidFill>
                <a:schemeClr val="bg1"/>
              </a:solidFill>
              <a:latin typeface="League Spartan" panose="020B060402020202020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	Every change is explained in natural language: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	“We moved dinner to 8 PM because traffic around the restaurant will ease 	up by then.”</a:t>
            </a:r>
          </a:p>
          <a:p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	Builds trust with the user.</a:t>
            </a:r>
          </a:p>
          <a:p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3.</a:t>
            </a:r>
            <a:r>
              <a:rPr lang="en-IN" b="1" dirty="0"/>
              <a:t> </a:t>
            </a:r>
            <a:r>
              <a:rPr lang="en-IN" sz="2800" b="1" dirty="0">
                <a:solidFill>
                  <a:schemeClr val="bg1"/>
                </a:solidFill>
                <a:latin typeface="League Spartan" panose="020B0604020202020204" charset="0"/>
              </a:rPr>
              <a:t>Context-Aware Personalization:</a:t>
            </a:r>
            <a:endParaRPr lang="en-IN" sz="2800" dirty="0">
              <a:solidFill>
                <a:schemeClr val="bg1"/>
              </a:solidFill>
              <a:latin typeface="League Spartan" panose="020B0604020202020204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	Uses trip type + user style to adapt schedules:</a:t>
            </a:r>
          </a:p>
          <a:p>
            <a:pPr lvl="1"/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	Backpacker → budget-friendly + more walking.</a:t>
            </a:r>
          </a:p>
          <a:p>
            <a:pPr lvl="1"/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	Family → kid-friendly + shorter travel times.</a:t>
            </a:r>
          </a:p>
          <a:p>
            <a:pPr lvl="1"/>
            <a:r>
              <a:rPr lang="en-IN" sz="2800" dirty="0">
                <a:solidFill>
                  <a:schemeClr val="bg1"/>
                </a:solidFill>
                <a:latin typeface="League Spartan" panose="020B0604020202020204" charset="0"/>
              </a:rPr>
              <a:t>	Luxury traveller → exclusive experiences + fine dining.</a:t>
            </a:r>
          </a:p>
          <a:p>
            <a:endParaRPr lang="en-US" sz="2800" dirty="0">
              <a:solidFill>
                <a:schemeClr val="bg1"/>
              </a:solidFill>
              <a:latin typeface="League Spartan" panose="020B0604020202020204" charset="0"/>
            </a:endParaRPr>
          </a:p>
          <a:p>
            <a:pPr marL="742950" indent="-742950">
              <a:lnSpc>
                <a:spcPts val="5039"/>
              </a:lnSpc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5039"/>
              </a:lnSpc>
            </a:pPr>
            <a:endParaRPr lang="en-US" sz="36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3AB14E19-6705-E153-EA7D-71A4DD3B1BA3}"/>
              </a:ext>
            </a:extLst>
          </p:cNvPr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DA60856-0716-8A60-9FCC-2164BF2619B0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3FACC5B-F544-7AB4-915D-2736458310E5}"/>
              </a:ext>
            </a:extLst>
          </p:cNvPr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CDD36DC-9F8E-2B1F-8015-D32FA69B0E12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548B07C-AD6E-DF89-03DC-7FFB6691BC54}"/>
              </a:ext>
            </a:extLst>
          </p:cNvPr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7E0D10C-4A11-9AA1-CE4D-2B39AAF04897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65589528-914F-39A7-5849-2B0726570311}"/>
              </a:ext>
            </a:extLst>
          </p:cNvPr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3BB1B1E-31D8-E95B-722B-CE4FFEEC9EA3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2886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D12B4D-0760-7C2C-B612-F7C06973B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6799412-7E9B-2876-013C-66DD5E9E3ECF}"/>
              </a:ext>
            </a:extLst>
          </p:cNvPr>
          <p:cNvGrpSpPr/>
          <p:nvPr/>
        </p:nvGrpSpPr>
        <p:grpSpPr>
          <a:xfrm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198A725-60B4-0047-6703-14E83C21A865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A4D50F7-E1D1-3950-4009-13ECBB2D4D89}"/>
                </a:ext>
              </a:extLst>
            </p:cNvPr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IDEA TITLE</a:t>
              </a: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C9ABEE67-EEF0-6C2F-40A6-A2025896195D}"/>
              </a:ext>
            </a:extLst>
          </p:cNvPr>
          <p:cNvSpPr txBox="1"/>
          <p:nvPr/>
        </p:nvSpPr>
        <p:spPr>
          <a:xfrm>
            <a:off x="1874163" y="1530142"/>
            <a:ext cx="14935200" cy="9196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Proposed Solution (Describe your Idea/Solution/Prototype)</a:t>
            </a:r>
            <a:endParaRPr lang="en-US" sz="28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5039"/>
              </a:lnSpc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•Innovation and uniqueness of the solution:</a:t>
            </a:r>
          </a:p>
          <a:p>
            <a:r>
              <a:rPr lang="en-US" sz="2800" b="1" dirty="0">
                <a:solidFill>
                  <a:schemeClr val="bg1"/>
                </a:solidFill>
                <a:latin typeface="League Spartan" panose="020B0604020202020204" charset="0"/>
              </a:rPr>
              <a:t>4. AI-Powered Storyboarding</a:t>
            </a:r>
            <a:endParaRPr lang="en-US" sz="2800" dirty="0">
              <a:solidFill>
                <a:schemeClr val="bg1"/>
              </a:solidFill>
              <a:latin typeface="League Spartan" panose="020B060402020202020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	Instead of showing only “10 AM → Museum,” the app generates a </a:t>
            </a:r>
            <a:r>
              <a:rPr lang="en-US" sz="2800" b="1" dirty="0">
                <a:solidFill>
                  <a:schemeClr val="bg1"/>
                </a:solidFill>
                <a:latin typeface="League Spartan" panose="020B0604020202020204" charset="0"/>
              </a:rPr>
              <a:t>mini-	story of the day</a:t>
            </a:r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 in plain English: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	“Start with a calm morning stroll by the river, then enjoy history at the 	museum, followed by a cozy lunch spot just 5 minutes away.”</a:t>
            </a:r>
          </a:p>
          <a:p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5.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/>
                </a:solidFill>
                <a:latin typeface="League Spartan" panose="020B0604020202020204" charset="0"/>
              </a:rPr>
              <a:t>Smart Substitutions</a:t>
            </a:r>
            <a:endParaRPr lang="en-US" sz="2800" dirty="0">
              <a:solidFill>
                <a:schemeClr val="bg1"/>
              </a:solidFill>
              <a:latin typeface="League Spartan" panose="020B060402020202020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	If something becomes impossible (closed attraction, sold-out tickets, heavy 	rain), the app doesn’t just delete it — it replaces it with the </a:t>
            </a:r>
            <a:r>
              <a:rPr lang="en-US" sz="2800" b="1" dirty="0">
                <a:solidFill>
                  <a:schemeClr val="bg1"/>
                </a:solidFill>
                <a:latin typeface="League Spartan" panose="020B0604020202020204" charset="0"/>
              </a:rPr>
              <a:t>closest 	equivalent</a:t>
            </a:r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 nearby.</a:t>
            </a:r>
          </a:p>
          <a:p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	“The museum is closed today, but here’s a local art gallery two streets 	away with great reviews.”</a:t>
            </a:r>
          </a:p>
          <a:p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6.</a:t>
            </a:r>
            <a:r>
              <a:rPr lang="en-US" b="1" dirty="0"/>
              <a:t> </a:t>
            </a:r>
            <a:r>
              <a:rPr lang="en-US" sz="2800" b="1" dirty="0">
                <a:solidFill>
                  <a:schemeClr val="bg1"/>
                </a:solidFill>
                <a:latin typeface="League Spartan" panose="020B0604020202020204" charset="0"/>
              </a:rPr>
              <a:t>Micro-Recommendations Along the Way:</a:t>
            </a:r>
            <a:endParaRPr lang="en-US" sz="2800" dirty="0">
              <a:solidFill>
                <a:schemeClr val="bg1"/>
              </a:solidFill>
              <a:latin typeface="League Spartan" panose="020B060402020202020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	While following the plan, the AI slips in tiny suggestions: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	“You’re 200m away from a hidden café travelers love. Want to stop for 15 	mins?”</a:t>
            </a:r>
          </a:p>
          <a:p>
            <a:r>
              <a:rPr lang="en-US" sz="2800" dirty="0">
                <a:solidFill>
                  <a:schemeClr val="bg1"/>
                </a:solidFill>
                <a:latin typeface="League Spartan" panose="020B0604020202020204" charset="0"/>
              </a:rPr>
              <a:t>	Keeps travel spontaneous, not rigid.</a:t>
            </a:r>
          </a:p>
          <a:p>
            <a:endParaRPr lang="en-US" sz="2800" dirty="0">
              <a:solidFill>
                <a:schemeClr val="bg1"/>
              </a:solidFill>
              <a:latin typeface="League Spartan" panose="020B0604020202020204" charset="0"/>
            </a:endParaRPr>
          </a:p>
          <a:p>
            <a:pPr algn="l">
              <a:lnSpc>
                <a:spcPts val="5039"/>
              </a:lnSpc>
            </a:pPr>
            <a:endParaRPr lang="en-US" sz="28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78B65765-61A5-0ACF-AB5D-D42731236134}"/>
              </a:ext>
            </a:extLst>
          </p:cNvPr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6775CFB-0674-67AE-1015-13D03D8444FC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53B85BF-C939-7425-0078-3C2192122E89}"/>
              </a:ext>
            </a:extLst>
          </p:cNvPr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D4EEBEC-8170-B2CB-F6E7-4772AB644F2D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C508BB7-BD55-FFFB-4687-EAC04EA1E2D1}"/>
              </a:ext>
            </a:extLst>
          </p:cNvPr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F37AAA5-3767-6D27-CB93-2EC9A3208AA5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0BCBCBF2-8F50-D524-2934-A15E1C6DEA82}"/>
              </a:ext>
            </a:extLst>
          </p:cNvPr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2F5758C-284D-35AF-DEBD-26E869A64496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5526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-278131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TECHNICAL APPROACH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32107" y="2045700"/>
            <a:ext cx="13863568" cy="5377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•Technologies to be used (e.g. programming languages, frameworks):</a:t>
            </a:r>
          </a:p>
          <a:p>
            <a:pPr algn="l">
              <a:lnSpc>
                <a:spcPts val="864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</a:t>
            </a:r>
          </a:p>
          <a:p>
            <a:pPr algn="l">
              <a:lnSpc>
                <a:spcPts val="8640"/>
              </a:lnSpc>
            </a:pPr>
            <a:endParaRPr lang="en-US" sz="36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8640"/>
              </a:lnSpc>
            </a:pPr>
            <a:endParaRPr lang="en-US" sz="36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Rectangle 1">
            <a:extLst>
              <a:ext uri="{FF2B5EF4-FFF2-40B4-BE49-F238E27FC236}">
                <a16:creationId xmlns:a16="http://schemas.microsoft.com/office/drawing/2014/main" id="{AC8AA8A0-F406-7EBE-977B-2D1432F22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107" y="4512444"/>
            <a:ext cx="1282689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Frontend/UI: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Streamlit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 (quick dashboard + file upload).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Backend Logic: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 Python (pandas for data, simple rule-based scheduling).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AI Layer (small add-on):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HuggingFace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 summarizer OR lightweight LLM API → suggestions &amp;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Data Source: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 Mock CSV/JSON with sample events (category, duration, location).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Export: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 PDF/Excel with updated itinerary.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500AFD-89CB-5B2B-A1B9-11D9FD296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AF67466-B333-4516-786D-F3EB4E4D1436}"/>
              </a:ext>
            </a:extLst>
          </p:cNvPr>
          <p:cNvGrpSpPr/>
          <p:nvPr/>
        </p:nvGrpSpPr>
        <p:grpSpPr>
          <a:xfrm>
            <a:off x="1714500" y="-340148"/>
            <a:ext cx="15544800" cy="3128962"/>
            <a:chOff x="0" y="0"/>
            <a:chExt cx="20726400" cy="41719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979BFE5-8F04-F1C9-7AB6-CC72C12FBF2A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AF7A2C4-876F-3382-5B2A-2E239568EDA8}"/>
                </a:ext>
              </a:extLst>
            </p:cNvPr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TECHNICAL APPROACH</a:t>
              </a:r>
            </a:p>
            <a:p>
              <a:pPr algn="ctr">
                <a:lnSpc>
                  <a:spcPts val="7200"/>
                </a:lnSpc>
              </a:pPr>
              <a:endParaRPr lang="en-US" sz="6000" b="1" dirty="0">
                <a:solidFill>
                  <a:srgbClr val="FFFFFF"/>
                </a:solidFill>
                <a:latin typeface="Garamond Bold"/>
                <a:ea typeface="Garamond Bold"/>
                <a:cs typeface="Garamond Bold"/>
                <a:sym typeface="Garamond Bold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1BB7796B-CB55-F4DF-36EC-B582A5F9239D}"/>
              </a:ext>
            </a:extLst>
          </p:cNvPr>
          <p:cNvSpPr txBox="1"/>
          <p:nvPr/>
        </p:nvSpPr>
        <p:spPr>
          <a:xfrm>
            <a:off x="1905000" y="838773"/>
            <a:ext cx="16069949" cy="4274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endParaRPr dirty="0"/>
          </a:p>
          <a:p>
            <a:pPr algn="just">
              <a:lnSpc>
                <a:spcPts val="864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•Methodology and process for implementation:</a:t>
            </a:r>
          </a:p>
          <a:p>
            <a:pPr algn="just">
              <a:lnSpc>
                <a:spcPts val="864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</a:t>
            </a:r>
          </a:p>
          <a:p>
            <a:pPr algn="just">
              <a:lnSpc>
                <a:spcPts val="8640"/>
              </a:lnSpc>
            </a:pPr>
            <a:endParaRPr lang="en-US" sz="36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76796454-D413-BEA6-222E-0D553C60420A}"/>
              </a:ext>
            </a:extLst>
          </p:cNvPr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93B24F4-F031-7A17-B30E-0196AA53820A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6D4CA15-82FA-0486-791F-9B9B7C83183E}"/>
              </a:ext>
            </a:extLst>
          </p:cNvPr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0938995-FE72-C228-B8B9-C500E44B0971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39E6E62-7AFB-047E-E058-F19586F4AAA2}"/>
              </a:ext>
            </a:extLst>
          </p:cNvPr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889FA30-C14C-5E2C-CF42-87EEE0D526DE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24E44E88-8C06-AB4A-CD17-8B09488E6808}"/>
              </a:ext>
            </a:extLst>
          </p:cNvPr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E4FFE57-0A3E-6E0B-AFD5-1A2560268B91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Rectangle 1">
            <a:extLst>
              <a:ext uri="{FF2B5EF4-FFF2-40B4-BE49-F238E27FC236}">
                <a16:creationId xmlns:a16="http://schemas.microsoft.com/office/drawing/2014/main" id="{F202C985-42D0-1632-A84D-615504FC6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206195"/>
            <a:ext cx="153543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User Input: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 Upload itinerary (CSV/Excel) or enter activities manually.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Database: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 Store activities with fields → {name,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start_time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, duration, location, category}.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Rescheduler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eague Spartan" panose="020B060402020202020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If event delayed → push following events.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If overlap → drop low-priority event.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AI Feature: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eague Spartan" panose="020B060402020202020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Suggest alternative if an event canceled.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Generate summary: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“Day 1: Start with Museum, lunch at 1 PM, evening at Park.”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eague Sparta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UI Dashboard: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 Timeline view + “Apply delay” button to simulate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Output: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ague Spartan" panose="020B0604020202020204" charset="0"/>
              </a:rPr>
              <a:t> Export adjusted itinerary as PDF/Excel.</a:t>
            </a:r>
          </a:p>
        </p:txBody>
      </p:sp>
    </p:spTree>
    <p:extLst>
      <p:ext uri="{BB962C8B-B14F-4D97-AF65-F5344CB8AC3E}">
        <p14:creationId xmlns:p14="http://schemas.microsoft.com/office/powerpoint/2010/main" val="332588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FEASIBILITY AND VIABILITY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21759" y="1544285"/>
            <a:ext cx="15294641" cy="8654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34390" lvl="2" indent="-285750" algn="just">
              <a:lnSpc>
                <a:spcPts val="864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 of the feasibility of the idea: :Achievable in less than 24 </a:t>
            </a:r>
            <a:r>
              <a:rPr lang="en-US" sz="2800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hrs</a:t>
            </a: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with open-source tools.</a:t>
            </a:r>
          </a:p>
          <a:p>
            <a:pPr marL="822960" lvl="2" indent="-274320" algn="just">
              <a:lnSpc>
                <a:spcPts val="8640"/>
              </a:lnSpc>
              <a:buFont typeface="Arial"/>
              <a:buChar char="⚬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Potential challenges and risks:</a:t>
            </a:r>
          </a:p>
          <a:p>
            <a:pPr marL="1005840" lvl="2" indent="-457200" algn="just">
              <a:lnSpc>
                <a:spcPts val="864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Real time APIs are hard.</a:t>
            </a:r>
          </a:p>
          <a:p>
            <a:pPr marL="1005840" lvl="2" indent="-457200" algn="just">
              <a:lnSpc>
                <a:spcPts val="864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 slow/inaccurate.</a:t>
            </a:r>
          </a:p>
          <a:p>
            <a:pPr marL="1005840" lvl="2" indent="-457200" algn="just">
              <a:lnSpc>
                <a:spcPts val="864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Complex conflicts.</a:t>
            </a:r>
          </a:p>
          <a:p>
            <a:pPr marL="822960" lvl="2" indent="-274320" algn="just">
              <a:lnSpc>
                <a:spcPts val="8640"/>
              </a:lnSpc>
              <a:buFont typeface="Arial"/>
              <a:buChar char="⚬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Strategies for overcoming these challenges : We can use mock events for demo, use light summarizer model which require no training.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4500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IMPACT AND BENEFITS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57892" y="1409329"/>
            <a:ext cx="12496195" cy="9788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r>
              <a:rPr lang="en-US" sz="2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•</a:t>
            </a: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Potential impact of the solution:</a:t>
            </a:r>
          </a:p>
          <a:p>
            <a:pPr marL="742950" indent="-742950" algn="just">
              <a:lnSpc>
                <a:spcPts val="864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Makes travel planning stress-free by adapting like Google Maps does for traffic.</a:t>
            </a:r>
          </a:p>
          <a:p>
            <a:pPr marL="742950" indent="-742950" algn="just">
              <a:lnSpc>
                <a:spcPts val="864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Can extend to event scheduling, office meetings, campus fests.</a:t>
            </a:r>
          </a:p>
          <a:p>
            <a:pPr algn="just">
              <a:lnSpc>
                <a:spcPts val="8640"/>
              </a:lnSpc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•Benefits of the solution :</a:t>
            </a:r>
          </a:p>
          <a:p>
            <a:pPr marL="457200" indent="-457200" algn="just">
              <a:lnSpc>
                <a:spcPts val="864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Saves time, reduces missed activities.</a:t>
            </a:r>
          </a:p>
          <a:p>
            <a:pPr marL="457200" indent="-457200" algn="just">
              <a:lnSpc>
                <a:spcPts val="864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Personalized suggestions makes it fun and user friendly.</a:t>
            </a:r>
          </a:p>
          <a:p>
            <a:pPr marL="457200" indent="-457200" algn="just">
              <a:lnSpc>
                <a:spcPts val="864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Scalable into a travel-tech product.</a:t>
            </a:r>
          </a:p>
          <a:p>
            <a:pPr algn="just">
              <a:lnSpc>
                <a:spcPts val="8640"/>
              </a:lnSpc>
            </a:pPr>
            <a:endParaRPr lang="en-US" sz="36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813</Words>
  <Application>Microsoft Office PowerPoint</Application>
  <PresentationFormat>Custom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Garamond Bold</vt:lpstr>
      <vt:lpstr>Courier New</vt:lpstr>
      <vt:lpstr>Arial</vt:lpstr>
      <vt:lpstr>Calibri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VERSE HACKATHON 2025 (3).pptx</dc:title>
  <cp:lastModifiedBy>ATHARVA KELKAR</cp:lastModifiedBy>
  <cp:revision>5</cp:revision>
  <dcterms:created xsi:type="dcterms:W3CDTF">2006-08-16T00:00:00Z</dcterms:created>
  <dcterms:modified xsi:type="dcterms:W3CDTF">2025-09-18T16:05:11Z</dcterms:modified>
  <dc:identifier>DAGyy09PZKM</dc:identifier>
</cp:coreProperties>
</file>