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3AC57-A548-494B-97E4-815FD60E614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B2BCA4-D661-4798-95D7-9107D2788006}">
      <dgm:prSet/>
      <dgm:spPr/>
      <dgm:t>
        <a:bodyPr/>
        <a:lstStyle/>
        <a:p>
          <a:r>
            <a:rPr lang="en-US"/>
            <a:t>Circuits.csv</a:t>
          </a:r>
        </a:p>
      </dgm:t>
    </dgm:pt>
    <dgm:pt modelId="{8E53F058-4BE9-4D83-92C1-490B94947135}" type="parTrans" cxnId="{4699DC79-242F-4A5D-A1F5-03090DF0225D}">
      <dgm:prSet/>
      <dgm:spPr/>
      <dgm:t>
        <a:bodyPr/>
        <a:lstStyle/>
        <a:p>
          <a:endParaRPr lang="en-US"/>
        </a:p>
      </dgm:t>
    </dgm:pt>
    <dgm:pt modelId="{2595815A-40DA-4832-B964-F1F4D2230506}" type="sibTrans" cxnId="{4699DC79-242F-4A5D-A1F5-03090DF0225D}">
      <dgm:prSet/>
      <dgm:spPr/>
      <dgm:t>
        <a:bodyPr/>
        <a:lstStyle/>
        <a:p>
          <a:endParaRPr lang="en-US"/>
        </a:p>
      </dgm:t>
    </dgm:pt>
    <dgm:pt modelId="{D96CF285-55EF-4FA5-8AB3-F4B5ACD4CB1D}">
      <dgm:prSet/>
      <dgm:spPr/>
      <dgm:t>
        <a:bodyPr/>
        <a:lstStyle/>
        <a:p>
          <a:r>
            <a:rPr lang="en-US"/>
            <a:t>Lap_times.csv</a:t>
          </a:r>
        </a:p>
      </dgm:t>
    </dgm:pt>
    <dgm:pt modelId="{9237425A-D93F-49DA-8D07-048C968FA745}" type="parTrans" cxnId="{81E4DB37-1ED9-48E1-AD59-83D1EE186790}">
      <dgm:prSet/>
      <dgm:spPr/>
      <dgm:t>
        <a:bodyPr/>
        <a:lstStyle/>
        <a:p>
          <a:endParaRPr lang="en-US"/>
        </a:p>
      </dgm:t>
    </dgm:pt>
    <dgm:pt modelId="{87658BCD-CBEA-4134-B3F7-6FDFBB1D4F4A}" type="sibTrans" cxnId="{81E4DB37-1ED9-48E1-AD59-83D1EE186790}">
      <dgm:prSet/>
      <dgm:spPr/>
      <dgm:t>
        <a:bodyPr/>
        <a:lstStyle/>
        <a:p>
          <a:endParaRPr lang="en-US"/>
        </a:p>
      </dgm:t>
    </dgm:pt>
    <dgm:pt modelId="{A0EE72DB-3C03-41AE-A72D-F0F646D0EA92}">
      <dgm:prSet/>
      <dgm:spPr/>
      <dgm:t>
        <a:bodyPr/>
        <a:lstStyle/>
        <a:p>
          <a:r>
            <a:rPr lang="en-US"/>
            <a:t>Constructor_results.csv</a:t>
          </a:r>
        </a:p>
      </dgm:t>
    </dgm:pt>
    <dgm:pt modelId="{64BB33A1-D0F0-4C98-9AE8-6C44E5BA71C6}" type="parTrans" cxnId="{72C9D7A4-6AEB-462B-8D39-055AFA446481}">
      <dgm:prSet/>
      <dgm:spPr/>
      <dgm:t>
        <a:bodyPr/>
        <a:lstStyle/>
        <a:p>
          <a:endParaRPr lang="en-US"/>
        </a:p>
      </dgm:t>
    </dgm:pt>
    <dgm:pt modelId="{6D94287A-F6C1-4D31-8AFB-3DC0D874A3A8}" type="sibTrans" cxnId="{72C9D7A4-6AEB-462B-8D39-055AFA446481}">
      <dgm:prSet/>
      <dgm:spPr/>
      <dgm:t>
        <a:bodyPr/>
        <a:lstStyle/>
        <a:p>
          <a:endParaRPr lang="en-US"/>
        </a:p>
      </dgm:t>
    </dgm:pt>
    <dgm:pt modelId="{F68DDC1E-589A-4857-BF6A-EC51F90A21AE}">
      <dgm:prSet/>
      <dgm:spPr/>
      <dgm:t>
        <a:bodyPr/>
        <a:lstStyle/>
        <a:p>
          <a:r>
            <a:rPr lang="en-US"/>
            <a:t>Constructor_standings.csv</a:t>
          </a:r>
        </a:p>
      </dgm:t>
    </dgm:pt>
    <dgm:pt modelId="{1F63AB24-CCCA-4B0F-8FCA-FC3F1E7507FF}" type="parTrans" cxnId="{3EF057FF-15EE-4053-A513-6B55218F95EC}">
      <dgm:prSet/>
      <dgm:spPr/>
      <dgm:t>
        <a:bodyPr/>
        <a:lstStyle/>
        <a:p>
          <a:endParaRPr lang="en-US"/>
        </a:p>
      </dgm:t>
    </dgm:pt>
    <dgm:pt modelId="{68FC4F58-DC25-4640-9E48-9782BD929726}" type="sibTrans" cxnId="{3EF057FF-15EE-4053-A513-6B55218F95EC}">
      <dgm:prSet/>
      <dgm:spPr/>
      <dgm:t>
        <a:bodyPr/>
        <a:lstStyle/>
        <a:p>
          <a:endParaRPr lang="en-US"/>
        </a:p>
      </dgm:t>
    </dgm:pt>
    <dgm:pt modelId="{C2366F53-8DCC-4BBB-8BED-3208EBC807DF}">
      <dgm:prSet/>
      <dgm:spPr/>
      <dgm:t>
        <a:bodyPr/>
        <a:lstStyle/>
        <a:p>
          <a:r>
            <a:rPr lang="en-US"/>
            <a:t>Constructors.csv</a:t>
          </a:r>
        </a:p>
      </dgm:t>
    </dgm:pt>
    <dgm:pt modelId="{B5FB48F5-795D-435B-B365-789EA8AC628B}" type="parTrans" cxnId="{B658A4A5-FDE5-407B-A1AE-664A3411E5ED}">
      <dgm:prSet/>
      <dgm:spPr/>
      <dgm:t>
        <a:bodyPr/>
        <a:lstStyle/>
        <a:p>
          <a:endParaRPr lang="en-US"/>
        </a:p>
      </dgm:t>
    </dgm:pt>
    <dgm:pt modelId="{63CA19CB-245A-4A7D-921F-0E4BEDACE01B}" type="sibTrans" cxnId="{B658A4A5-FDE5-407B-A1AE-664A3411E5ED}">
      <dgm:prSet/>
      <dgm:spPr/>
      <dgm:t>
        <a:bodyPr/>
        <a:lstStyle/>
        <a:p>
          <a:endParaRPr lang="en-US"/>
        </a:p>
      </dgm:t>
    </dgm:pt>
    <dgm:pt modelId="{184ADC44-22EC-4C8D-850B-A902C4D43AAA}">
      <dgm:prSet/>
      <dgm:spPr/>
      <dgm:t>
        <a:bodyPr/>
        <a:lstStyle/>
        <a:p>
          <a:r>
            <a:rPr lang="en-US"/>
            <a:t>Driver_standing.csv</a:t>
          </a:r>
        </a:p>
      </dgm:t>
    </dgm:pt>
    <dgm:pt modelId="{A0656E81-2D72-4C16-A812-50E190999B98}" type="parTrans" cxnId="{81670D05-FFFD-46AE-A6BF-908375CBBEFE}">
      <dgm:prSet/>
      <dgm:spPr/>
      <dgm:t>
        <a:bodyPr/>
        <a:lstStyle/>
        <a:p>
          <a:endParaRPr lang="en-US"/>
        </a:p>
      </dgm:t>
    </dgm:pt>
    <dgm:pt modelId="{10DDB2B4-A105-40C6-B08D-52BCC11C1793}" type="sibTrans" cxnId="{81670D05-FFFD-46AE-A6BF-908375CBBEFE}">
      <dgm:prSet/>
      <dgm:spPr/>
      <dgm:t>
        <a:bodyPr/>
        <a:lstStyle/>
        <a:p>
          <a:endParaRPr lang="en-US"/>
        </a:p>
      </dgm:t>
    </dgm:pt>
    <dgm:pt modelId="{BD73E2EA-D06F-4901-BB5B-D3186B4F3A82}">
      <dgm:prSet/>
      <dgm:spPr/>
      <dgm:t>
        <a:bodyPr/>
        <a:lstStyle/>
        <a:p>
          <a:r>
            <a:rPr lang="en-US"/>
            <a:t>Drivers.csv</a:t>
          </a:r>
        </a:p>
      </dgm:t>
    </dgm:pt>
    <dgm:pt modelId="{30101F23-1F48-4E8D-B7AC-71E4B6248F13}" type="parTrans" cxnId="{B46DA740-7D75-4C97-B4B1-D80BBEA05203}">
      <dgm:prSet/>
      <dgm:spPr/>
      <dgm:t>
        <a:bodyPr/>
        <a:lstStyle/>
        <a:p>
          <a:endParaRPr lang="en-US"/>
        </a:p>
      </dgm:t>
    </dgm:pt>
    <dgm:pt modelId="{B05AD906-77BF-4F71-A536-C3AF5736A292}" type="sibTrans" cxnId="{B46DA740-7D75-4C97-B4B1-D80BBEA05203}">
      <dgm:prSet/>
      <dgm:spPr/>
      <dgm:t>
        <a:bodyPr/>
        <a:lstStyle/>
        <a:p>
          <a:endParaRPr lang="en-US"/>
        </a:p>
      </dgm:t>
    </dgm:pt>
    <dgm:pt modelId="{126A7771-7143-4D89-992D-F17586C7921E}">
      <dgm:prSet/>
      <dgm:spPr/>
      <dgm:t>
        <a:bodyPr/>
        <a:lstStyle/>
        <a:p>
          <a:r>
            <a:rPr lang="en-US"/>
            <a:t>Pit_stops.csv</a:t>
          </a:r>
        </a:p>
      </dgm:t>
    </dgm:pt>
    <dgm:pt modelId="{EDBCED7C-4FDA-4132-B14A-E8F605476F77}" type="parTrans" cxnId="{B77865DC-B901-4086-A394-F692266DFC6C}">
      <dgm:prSet/>
      <dgm:spPr/>
      <dgm:t>
        <a:bodyPr/>
        <a:lstStyle/>
        <a:p>
          <a:endParaRPr lang="en-US"/>
        </a:p>
      </dgm:t>
    </dgm:pt>
    <dgm:pt modelId="{182ED49A-29C6-4929-98AA-2A1C1C6A8C5E}" type="sibTrans" cxnId="{B77865DC-B901-4086-A394-F692266DFC6C}">
      <dgm:prSet/>
      <dgm:spPr/>
      <dgm:t>
        <a:bodyPr/>
        <a:lstStyle/>
        <a:p>
          <a:endParaRPr lang="en-US"/>
        </a:p>
      </dgm:t>
    </dgm:pt>
    <dgm:pt modelId="{1EA6A1FB-20B0-4727-AFD1-ABAF11C22BBF}">
      <dgm:prSet/>
      <dgm:spPr/>
      <dgm:t>
        <a:bodyPr/>
        <a:lstStyle/>
        <a:p>
          <a:r>
            <a:rPr lang="en-US"/>
            <a:t>Qualifying.csv</a:t>
          </a:r>
        </a:p>
      </dgm:t>
    </dgm:pt>
    <dgm:pt modelId="{59D88D94-27DA-484F-BD36-F8F804119572}" type="parTrans" cxnId="{B625A921-6B7E-4EB2-AE3E-1DBEA1BC6BE8}">
      <dgm:prSet/>
      <dgm:spPr/>
      <dgm:t>
        <a:bodyPr/>
        <a:lstStyle/>
        <a:p>
          <a:endParaRPr lang="en-US"/>
        </a:p>
      </dgm:t>
    </dgm:pt>
    <dgm:pt modelId="{C741196B-13E7-4805-A8E5-766C1A6EF21D}" type="sibTrans" cxnId="{B625A921-6B7E-4EB2-AE3E-1DBEA1BC6BE8}">
      <dgm:prSet/>
      <dgm:spPr/>
      <dgm:t>
        <a:bodyPr/>
        <a:lstStyle/>
        <a:p>
          <a:endParaRPr lang="en-US"/>
        </a:p>
      </dgm:t>
    </dgm:pt>
    <dgm:pt modelId="{DB755CBC-8193-4A9D-8667-F24FAFAC6138}">
      <dgm:prSet/>
      <dgm:spPr/>
      <dgm:t>
        <a:bodyPr/>
        <a:lstStyle/>
        <a:p>
          <a:r>
            <a:rPr lang="en-US"/>
            <a:t>Races.csv</a:t>
          </a:r>
        </a:p>
      </dgm:t>
    </dgm:pt>
    <dgm:pt modelId="{F7691255-EE5D-4DA6-92EC-9BD71E44CD17}" type="parTrans" cxnId="{17A0F7E4-B53C-4B6F-A721-99B70B962492}">
      <dgm:prSet/>
      <dgm:spPr/>
      <dgm:t>
        <a:bodyPr/>
        <a:lstStyle/>
        <a:p>
          <a:endParaRPr lang="en-US"/>
        </a:p>
      </dgm:t>
    </dgm:pt>
    <dgm:pt modelId="{67CB269A-04F0-405B-88F5-B7172D516B97}" type="sibTrans" cxnId="{17A0F7E4-B53C-4B6F-A721-99B70B962492}">
      <dgm:prSet/>
      <dgm:spPr/>
      <dgm:t>
        <a:bodyPr/>
        <a:lstStyle/>
        <a:p>
          <a:endParaRPr lang="en-US"/>
        </a:p>
      </dgm:t>
    </dgm:pt>
    <dgm:pt modelId="{2661240D-1E24-479B-B330-934EBD28E06F}">
      <dgm:prSet/>
      <dgm:spPr/>
      <dgm:t>
        <a:bodyPr/>
        <a:lstStyle/>
        <a:p>
          <a:r>
            <a:rPr lang="en-US"/>
            <a:t>Results.csv</a:t>
          </a:r>
        </a:p>
      </dgm:t>
    </dgm:pt>
    <dgm:pt modelId="{7C8C8622-3019-41DA-BA54-937C89C0741E}" type="parTrans" cxnId="{9EFE2BC5-1878-40A2-B5A0-A288E4CE34A5}">
      <dgm:prSet/>
      <dgm:spPr/>
      <dgm:t>
        <a:bodyPr/>
        <a:lstStyle/>
        <a:p>
          <a:endParaRPr lang="en-US"/>
        </a:p>
      </dgm:t>
    </dgm:pt>
    <dgm:pt modelId="{78A37527-636E-4353-B29F-12658BA100E6}" type="sibTrans" cxnId="{9EFE2BC5-1878-40A2-B5A0-A288E4CE34A5}">
      <dgm:prSet/>
      <dgm:spPr/>
      <dgm:t>
        <a:bodyPr/>
        <a:lstStyle/>
        <a:p>
          <a:endParaRPr lang="en-US"/>
        </a:p>
      </dgm:t>
    </dgm:pt>
    <dgm:pt modelId="{EE686D25-1041-4B44-970B-B3F36C5AE5E9}">
      <dgm:prSet/>
      <dgm:spPr/>
      <dgm:t>
        <a:bodyPr/>
        <a:lstStyle/>
        <a:p>
          <a:r>
            <a:rPr lang="en-US"/>
            <a:t>Seasons.csv</a:t>
          </a:r>
        </a:p>
      </dgm:t>
    </dgm:pt>
    <dgm:pt modelId="{0760E1DD-D5D0-4062-9E15-5C69AF553DC1}" type="parTrans" cxnId="{E2F5BF60-2415-422D-9368-6CA11CE47662}">
      <dgm:prSet/>
      <dgm:spPr/>
      <dgm:t>
        <a:bodyPr/>
        <a:lstStyle/>
        <a:p>
          <a:endParaRPr lang="en-US"/>
        </a:p>
      </dgm:t>
    </dgm:pt>
    <dgm:pt modelId="{3098242B-4788-440E-A2D0-F67D619CFA77}" type="sibTrans" cxnId="{E2F5BF60-2415-422D-9368-6CA11CE47662}">
      <dgm:prSet/>
      <dgm:spPr/>
      <dgm:t>
        <a:bodyPr/>
        <a:lstStyle/>
        <a:p>
          <a:endParaRPr lang="en-US"/>
        </a:p>
      </dgm:t>
    </dgm:pt>
    <dgm:pt modelId="{F21CE95D-D637-994E-89C3-9912D5BFE012}" type="pres">
      <dgm:prSet presAssocID="{0F83AC57-A548-494B-97E4-815FD60E6148}" presName="vert0" presStyleCnt="0">
        <dgm:presLayoutVars>
          <dgm:dir/>
          <dgm:animOne val="branch"/>
          <dgm:animLvl val="lvl"/>
        </dgm:presLayoutVars>
      </dgm:prSet>
      <dgm:spPr/>
    </dgm:pt>
    <dgm:pt modelId="{EA0B769E-D2D5-2844-A425-B9E10CE29889}" type="pres">
      <dgm:prSet presAssocID="{D9B2BCA4-D661-4798-95D7-9107D2788006}" presName="thickLine" presStyleLbl="alignNode1" presStyleIdx="0" presStyleCnt="12"/>
      <dgm:spPr/>
    </dgm:pt>
    <dgm:pt modelId="{3EF7FB1B-44FE-1946-AC28-C64F56617966}" type="pres">
      <dgm:prSet presAssocID="{D9B2BCA4-D661-4798-95D7-9107D2788006}" presName="horz1" presStyleCnt="0"/>
      <dgm:spPr/>
    </dgm:pt>
    <dgm:pt modelId="{ACB29510-032D-A346-BB05-224876B4BBB3}" type="pres">
      <dgm:prSet presAssocID="{D9B2BCA4-D661-4798-95D7-9107D2788006}" presName="tx1" presStyleLbl="revTx" presStyleIdx="0" presStyleCnt="12"/>
      <dgm:spPr/>
    </dgm:pt>
    <dgm:pt modelId="{4A791D33-CF34-C34C-856C-70AB0D90B078}" type="pres">
      <dgm:prSet presAssocID="{D9B2BCA4-D661-4798-95D7-9107D2788006}" presName="vert1" presStyleCnt="0"/>
      <dgm:spPr/>
    </dgm:pt>
    <dgm:pt modelId="{F5BCAF4D-E755-E24E-A102-8325CADD2C03}" type="pres">
      <dgm:prSet presAssocID="{D96CF285-55EF-4FA5-8AB3-F4B5ACD4CB1D}" presName="thickLine" presStyleLbl="alignNode1" presStyleIdx="1" presStyleCnt="12"/>
      <dgm:spPr/>
    </dgm:pt>
    <dgm:pt modelId="{50953618-A1D3-1C4E-A279-1BF4E31058D7}" type="pres">
      <dgm:prSet presAssocID="{D96CF285-55EF-4FA5-8AB3-F4B5ACD4CB1D}" presName="horz1" presStyleCnt="0"/>
      <dgm:spPr/>
    </dgm:pt>
    <dgm:pt modelId="{2DBC98B6-402A-BC44-8F75-7C196C9A242D}" type="pres">
      <dgm:prSet presAssocID="{D96CF285-55EF-4FA5-8AB3-F4B5ACD4CB1D}" presName="tx1" presStyleLbl="revTx" presStyleIdx="1" presStyleCnt="12"/>
      <dgm:spPr/>
    </dgm:pt>
    <dgm:pt modelId="{6119E1E0-9226-674F-9EEF-A4DEC6F16252}" type="pres">
      <dgm:prSet presAssocID="{D96CF285-55EF-4FA5-8AB3-F4B5ACD4CB1D}" presName="vert1" presStyleCnt="0"/>
      <dgm:spPr/>
    </dgm:pt>
    <dgm:pt modelId="{BD8D2B13-7982-0944-B4EE-A222967AE2CA}" type="pres">
      <dgm:prSet presAssocID="{A0EE72DB-3C03-41AE-A72D-F0F646D0EA92}" presName="thickLine" presStyleLbl="alignNode1" presStyleIdx="2" presStyleCnt="12"/>
      <dgm:spPr/>
    </dgm:pt>
    <dgm:pt modelId="{CAE603B8-205C-2746-AE89-5B9A40667D78}" type="pres">
      <dgm:prSet presAssocID="{A0EE72DB-3C03-41AE-A72D-F0F646D0EA92}" presName="horz1" presStyleCnt="0"/>
      <dgm:spPr/>
    </dgm:pt>
    <dgm:pt modelId="{84376C69-3C26-AB4F-B4F2-F22721ACBDA6}" type="pres">
      <dgm:prSet presAssocID="{A0EE72DB-3C03-41AE-A72D-F0F646D0EA92}" presName="tx1" presStyleLbl="revTx" presStyleIdx="2" presStyleCnt="12"/>
      <dgm:spPr/>
    </dgm:pt>
    <dgm:pt modelId="{8E00538D-4277-4744-92FB-9F80901F34D5}" type="pres">
      <dgm:prSet presAssocID="{A0EE72DB-3C03-41AE-A72D-F0F646D0EA92}" presName="vert1" presStyleCnt="0"/>
      <dgm:spPr/>
    </dgm:pt>
    <dgm:pt modelId="{25586000-2383-3445-AB8E-EDF1BEB729EE}" type="pres">
      <dgm:prSet presAssocID="{F68DDC1E-589A-4857-BF6A-EC51F90A21AE}" presName="thickLine" presStyleLbl="alignNode1" presStyleIdx="3" presStyleCnt="12"/>
      <dgm:spPr/>
    </dgm:pt>
    <dgm:pt modelId="{8B2E254A-6646-1548-A4E7-21662634E9A5}" type="pres">
      <dgm:prSet presAssocID="{F68DDC1E-589A-4857-BF6A-EC51F90A21AE}" presName="horz1" presStyleCnt="0"/>
      <dgm:spPr/>
    </dgm:pt>
    <dgm:pt modelId="{AA6995CC-FDC8-EF4A-82C9-CA8389C50E32}" type="pres">
      <dgm:prSet presAssocID="{F68DDC1E-589A-4857-BF6A-EC51F90A21AE}" presName="tx1" presStyleLbl="revTx" presStyleIdx="3" presStyleCnt="12"/>
      <dgm:spPr/>
    </dgm:pt>
    <dgm:pt modelId="{55C88551-77CF-E148-BB6A-083EDE24F55D}" type="pres">
      <dgm:prSet presAssocID="{F68DDC1E-589A-4857-BF6A-EC51F90A21AE}" presName="vert1" presStyleCnt="0"/>
      <dgm:spPr/>
    </dgm:pt>
    <dgm:pt modelId="{96D519A3-CE1C-3846-AF64-637CD8ACE8E3}" type="pres">
      <dgm:prSet presAssocID="{C2366F53-8DCC-4BBB-8BED-3208EBC807DF}" presName="thickLine" presStyleLbl="alignNode1" presStyleIdx="4" presStyleCnt="12"/>
      <dgm:spPr/>
    </dgm:pt>
    <dgm:pt modelId="{D3D08DF5-3090-AD4C-B756-45A41AF11E09}" type="pres">
      <dgm:prSet presAssocID="{C2366F53-8DCC-4BBB-8BED-3208EBC807DF}" presName="horz1" presStyleCnt="0"/>
      <dgm:spPr/>
    </dgm:pt>
    <dgm:pt modelId="{7D1844C0-C6B8-554A-9D2A-F9D284FF838C}" type="pres">
      <dgm:prSet presAssocID="{C2366F53-8DCC-4BBB-8BED-3208EBC807DF}" presName="tx1" presStyleLbl="revTx" presStyleIdx="4" presStyleCnt="12"/>
      <dgm:spPr/>
    </dgm:pt>
    <dgm:pt modelId="{28BF00FF-4C40-714A-8EA0-D7E5EB39AD94}" type="pres">
      <dgm:prSet presAssocID="{C2366F53-8DCC-4BBB-8BED-3208EBC807DF}" presName="vert1" presStyleCnt="0"/>
      <dgm:spPr/>
    </dgm:pt>
    <dgm:pt modelId="{71DFF60C-A812-DE48-8644-95E640F9A812}" type="pres">
      <dgm:prSet presAssocID="{184ADC44-22EC-4C8D-850B-A902C4D43AAA}" presName="thickLine" presStyleLbl="alignNode1" presStyleIdx="5" presStyleCnt="12"/>
      <dgm:spPr/>
    </dgm:pt>
    <dgm:pt modelId="{A6469DD4-85A1-0144-A9D1-59664CC40AFF}" type="pres">
      <dgm:prSet presAssocID="{184ADC44-22EC-4C8D-850B-A902C4D43AAA}" presName="horz1" presStyleCnt="0"/>
      <dgm:spPr/>
    </dgm:pt>
    <dgm:pt modelId="{ACDE96CD-1595-8544-9F76-A0E646346167}" type="pres">
      <dgm:prSet presAssocID="{184ADC44-22EC-4C8D-850B-A902C4D43AAA}" presName="tx1" presStyleLbl="revTx" presStyleIdx="5" presStyleCnt="12"/>
      <dgm:spPr/>
    </dgm:pt>
    <dgm:pt modelId="{6788BC68-19FF-244B-A92F-D98143223EF6}" type="pres">
      <dgm:prSet presAssocID="{184ADC44-22EC-4C8D-850B-A902C4D43AAA}" presName="vert1" presStyleCnt="0"/>
      <dgm:spPr/>
    </dgm:pt>
    <dgm:pt modelId="{B4CFE625-2C2C-9C46-AF49-1118F77D4CFB}" type="pres">
      <dgm:prSet presAssocID="{BD73E2EA-D06F-4901-BB5B-D3186B4F3A82}" presName="thickLine" presStyleLbl="alignNode1" presStyleIdx="6" presStyleCnt="12"/>
      <dgm:spPr/>
    </dgm:pt>
    <dgm:pt modelId="{8CEDE956-9866-C14E-B00C-E66692A0D97C}" type="pres">
      <dgm:prSet presAssocID="{BD73E2EA-D06F-4901-BB5B-D3186B4F3A82}" presName="horz1" presStyleCnt="0"/>
      <dgm:spPr/>
    </dgm:pt>
    <dgm:pt modelId="{563648B2-2EAA-DF4F-AA0F-284CB14CDACE}" type="pres">
      <dgm:prSet presAssocID="{BD73E2EA-D06F-4901-BB5B-D3186B4F3A82}" presName="tx1" presStyleLbl="revTx" presStyleIdx="6" presStyleCnt="12"/>
      <dgm:spPr/>
    </dgm:pt>
    <dgm:pt modelId="{2404C781-8932-C744-A5BB-0288FC093D6B}" type="pres">
      <dgm:prSet presAssocID="{BD73E2EA-D06F-4901-BB5B-D3186B4F3A82}" presName="vert1" presStyleCnt="0"/>
      <dgm:spPr/>
    </dgm:pt>
    <dgm:pt modelId="{339CF2AD-9019-4147-AB90-2B327749EA33}" type="pres">
      <dgm:prSet presAssocID="{126A7771-7143-4D89-992D-F17586C7921E}" presName="thickLine" presStyleLbl="alignNode1" presStyleIdx="7" presStyleCnt="12"/>
      <dgm:spPr/>
    </dgm:pt>
    <dgm:pt modelId="{04315352-2126-AF4E-83A1-E6E2A7C809C9}" type="pres">
      <dgm:prSet presAssocID="{126A7771-7143-4D89-992D-F17586C7921E}" presName="horz1" presStyleCnt="0"/>
      <dgm:spPr/>
    </dgm:pt>
    <dgm:pt modelId="{1340F9F9-F002-8849-9092-40A4F6AF5B5F}" type="pres">
      <dgm:prSet presAssocID="{126A7771-7143-4D89-992D-F17586C7921E}" presName="tx1" presStyleLbl="revTx" presStyleIdx="7" presStyleCnt="12"/>
      <dgm:spPr/>
    </dgm:pt>
    <dgm:pt modelId="{044FECEC-8138-5C45-A11E-7DF977AF4183}" type="pres">
      <dgm:prSet presAssocID="{126A7771-7143-4D89-992D-F17586C7921E}" presName="vert1" presStyleCnt="0"/>
      <dgm:spPr/>
    </dgm:pt>
    <dgm:pt modelId="{E86DE7CE-7CEF-C843-8B4F-9E9B86819C2D}" type="pres">
      <dgm:prSet presAssocID="{1EA6A1FB-20B0-4727-AFD1-ABAF11C22BBF}" presName="thickLine" presStyleLbl="alignNode1" presStyleIdx="8" presStyleCnt="12"/>
      <dgm:spPr/>
    </dgm:pt>
    <dgm:pt modelId="{5E0E0E3D-C15F-8D45-A862-932CB4011AFE}" type="pres">
      <dgm:prSet presAssocID="{1EA6A1FB-20B0-4727-AFD1-ABAF11C22BBF}" presName="horz1" presStyleCnt="0"/>
      <dgm:spPr/>
    </dgm:pt>
    <dgm:pt modelId="{803C59CC-9911-E94B-9E18-54A325DD04F3}" type="pres">
      <dgm:prSet presAssocID="{1EA6A1FB-20B0-4727-AFD1-ABAF11C22BBF}" presName="tx1" presStyleLbl="revTx" presStyleIdx="8" presStyleCnt="12"/>
      <dgm:spPr/>
    </dgm:pt>
    <dgm:pt modelId="{B80F8299-CB1B-5345-BAB2-5F846BDAD945}" type="pres">
      <dgm:prSet presAssocID="{1EA6A1FB-20B0-4727-AFD1-ABAF11C22BBF}" presName="vert1" presStyleCnt="0"/>
      <dgm:spPr/>
    </dgm:pt>
    <dgm:pt modelId="{6E419AFE-27A4-BF43-8CED-C09D3C5011F3}" type="pres">
      <dgm:prSet presAssocID="{DB755CBC-8193-4A9D-8667-F24FAFAC6138}" presName="thickLine" presStyleLbl="alignNode1" presStyleIdx="9" presStyleCnt="12"/>
      <dgm:spPr/>
    </dgm:pt>
    <dgm:pt modelId="{322FB7CF-A674-A445-9D60-814A9EF0F3C7}" type="pres">
      <dgm:prSet presAssocID="{DB755CBC-8193-4A9D-8667-F24FAFAC6138}" presName="horz1" presStyleCnt="0"/>
      <dgm:spPr/>
    </dgm:pt>
    <dgm:pt modelId="{15141BF6-BEF9-E04A-8931-8BC75DB5CD8F}" type="pres">
      <dgm:prSet presAssocID="{DB755CBC-8193-4A9D-8667-F24FAFAC6138}" presName="tx1" presStyleLbl="revTx" presStyleIdx="9" presStyleCnt="12"/>
      <dgm:spPr/>
    </dgm:pt>
    <dgm:pt modelId="{5FBF265C-C474-8B49-8419-D9F708A5BDDB}" type="pres">
      <dgm:prSet presAssocID="{DB755CBC-8193-4A9D-8667-F24FAFAC6138}" presName="vert1" presStyleCnt="0"/>
      <dgm:spPr/>
    </dgm:pt>
    <dgm:pt modelId="{012AA1F8-BFBD-7543-A6E0-170AF74616D8}" type="pres">
      <dgm:prSet presAssocID="{2661240D-1E24-479B-B330-934EBD28E06F}" presName="thickLine" presStyleLbl="alignNode1" presStyleIdx="10" presStyleCnt="12"/>
      <dgm:spPr/>
    </dgm:pt>
    <dgm:pt modelId="{6043E83F-CBAA-EE49-B4AD-E05E94C41F11}" type="pres">
      <dgm:prSet presAssocID="{2661240D-1E24-479B-B330-934EBD28E06F}" presName="horz1" presStyleCnt="0"/>
      <dgm:spPr/>
    </dgm:pt>
    <dgm:pt modelId="{A1042DFD-ACD8-174E-9F11-A16D2F57F03C}" type="pres">
      <dgm:prSet presAssocID="{2661240D-1E24-479B-B330-934EBD28E06F}" presName="tx1" presStyleLbl="revTx" presStyleIdx="10" presStyleCnt="12"/>
      <dgm:spPr/>
    </dgm:pt>
    <dgm:pt modelId="{115AB9E0-48E7-7346-B159-030D9939851F}" type="pres">
      <dgm:prSet presAssocID="{2661240D-1E24-479B-B330-934EBD28E06F}" presName="vert1" presStyleCnt="0"/>
      <dgm:spPr/>
    </dgm:pt>
    <dgm:pt modelId="{FD33DCAF-632A-EC47-8D9A-570F84FFF0BF}" type="pres">
      <dgm:prSet presAssocID="{EE686D25-1041-4B44-970B-B3F36C5AE5E9}" presName="thickLine" presStyleLbl="alignNode1" presStyleIdx="11" presStyleCnt="12"/>
      <dgm:spPr/>
    </dgm:pt>
    <dgm:pt modelId="{162B08D1-900C-6C4B-9891-0C56B7C57D5B}" type="pres">
      <dgm:prSet presAssocID="{EE686D25-1041-4B44-970B-B3F36C5AE5E9}" presName="horz1" presStyleCnt="0"/>
      <dgm:spPr/>
    </dgm:pt>
    <dgm:pt modelId="{33813996-BEF2-4A46-AC2E-9E2338611249}" type="pres">
      <dgm:prSet presAssocID="{EE686D25-1041-4B44-970B-B3F36C5AE5E9}" presName="tx1" presStyleLbl="revTx" presStyleIdx="11" presStyleCnt="12"/>
      <dgm:spPr/>
    </dgm:pt>
    <dgm:pt modelId="{C28D0CF2-45E9-CD4E-8290-F1BFDDB0930D}" type="pres">
      <dgm:prSet presAssocID="{EE686D25-1041-4B44-970B-B3F36C5AE5E9}" presName="vert1" presStyleCnt="0"/>
      <dgm:spPr/>
    </dgm:pt>
  </dgm:ptLst>
  <dgm:cxnLst>
    <dgm:cxn modelId="{81670D05-FFFD-46AE-A6BF-908375CBBEFE}" srcId="{0F83AC57-A548-494B-97E4-815FD60E6148}" destId="{184ADC44-22EC-4C8D-850B-A902C4D43AAA}" srcOrd="5" destOrd="0" parTransId="{A0656E81-2D72-4C16-A812-50E190999B98}" sibTransId="{10DDB2B4-A105-40C6-B08D-52BCC11C1793}"/>
    <dgm:cxn modelId="{66A05107-106B-684F-92AC-7F396B6E7523}" type="presOf" srcId="{F68DDC1E-589A-4857-BF6A-EC51F90A21AE}" destId="{AA6995CC-FDC8-EF4A-82C9-CA8389C50E32}" srcOrd="0" destOrd="0" presId="urn:microsoft.com/office/officeart/2008/layout/LinedList"/>
    <dgm:cxn modelId="{B625A921-6B7E-4EB2-AE3E-1DBEA1BC6BE8}" srcId="{0F83AC57-A548-494B-97E4-815FD60E6148}" destId="{1EA6A1FB-20B0-4727-AFD1-ABAF11C22BBF}" srcOrd="8" destOrd="0" parTransId="{59D88D94-27DA-484F-BD36-F8F804119572}" sibTransId="{C741196B-13E7-4805-A8E5-766C1A6EF21D}"/>
    <dgm:cxn modelId="{44DDC328-24ED-2E48-8446-74A13688B79B}" type="presOf" srcId="{0F83AC57-A548-494B-97E4-815FD60E6148}" destId="{F21CE95D-D637-994E-89C3-9912D5BFE012}" srcOrd="0" destOrd="0" presId="urn:microsoft.com/office/officeart/2008/layout/LinedList"/>
    <dgm:cxn modelId="{281C8F37-7B40-8142-A86D-443E04EC2D17}" type="presOf" srcId="{184ADC44-22EC-4C8D-850B-A902C4D43AAA}" destId="{ACDE96CD-1595-8544-9F76-A0E646346167}" srcOrd="0" destOrd="0" presId="urn:microsoft.com/office/officeart/2008/layout/LinedList"/>
    <dgm:cxn modelId="{81E4DB37-1ED9-48E1-AD59-83D1EE186790}" srcId="{0F83AC57-A548-494B-97E4-815FD60E6148}" destId="{D96CF285-55EF-4FA5-8AB3-F4B5ACD4CB1D}" srcOrd="1" destOrd="0" parTransId="{9237425A-D93F-49DA-8D07-048C968FA745}" sibTransId="{87658BCD-CBEA-4134-B3F7-6FDFBB1D4F4A}"/>
    <dgm:cxn modelId="{B46DA740-7D75-4C97-B4B1-D80BBEA05203}" srcId="{0F83AC57-A548-494B-97E4-815FD60E6148}" destId="{BD73E2EA-D06F-4901-BB5B-D3186B4F3A82}" srcOrd="6" destOrd="0" parTransId="{30101F23-1F48-4E8D-B7AC-71E4B6248F13}" sibTransId="{B05AD906-77BF-4F71-A536-C3AF5736A292}"/>
    <dgm:cxn modelId="{73A57C54-A149-9D4A-8A89-56D68CAAB2AD}" type="presOf" srcId="{A0EE72DB-3C03-41AE-A72D-F0F646D0EA92}" destId="{84376C69-3C26-AB4F-B4F2-F22721ACBDA6}" srcOrd="0" destOrd="0" presId="urn:microsoft.com/office/officeart/2008/layout/LinedList"/>
    <dgm:cxn modelId="{D0A2C65E-6380-DC48-8A2A-13EDE1E19287}" type="presOf" srcId="{126A7771-7143-4D89-992D-F17586C7921E}" destId="{1340F9F9-F002-8849-9092-40A4F6AF5B5F}" srcOrd="0" destOrd="0" presId="urn:microsoft.com/office/officeart/2008/layout/LinedList"/>
    <dgm:cxn modelId="{E2F5BF60-2415-422D-9368-6CA11CE47662}" srcId="{0F83AC57-A548-494B-97E4-815FD60E6148}" destId="{EE686D25-1041-4B44-970B-B3F36C5AE5E9}" srcOrd="11" destOrd="0" parTransId="{0760E1DD-D5D0-4062-9E15-5C69AF553DC1}" sibTransId="{3098242B-4788-440E-A2D0-F67D619CFA77}"/>
    <dgm:cxn modelId="{2C3D6871-6C9C-8D41-9F9E-DD16FAB2AF1D}" type="presOf" srcId="{EE686D25-1041-4B44-970B-B3F36C5AE5E9}" destId="{33813996-BEF2-4A46-AC2E-9E2338611249}" srcOrd="0" destOrd="0" presId="urn:microsoft.com/office/officeart/2008/layout/LinedList"/>
    <dgm:cxn modelId="{4699DC79-242F-4A5D-A1F5-03090DF0225D}" srcId="{0F83AC57-A548-494B-97E4-815FD60E6148}" destId="{D9B2BCA4-D661-4798-95D7-9107D2788006}" srcOrd="0" destOrd="0" parTransId="{8E53F058-4BE9-4D83-92C1-490B94947135}" sibTransId="{2595815A-40DA-4832-B964-F1F4D2230506}"/>
    <dgm:cxn modelId="{CB6BDD7E-58D6-5D45-9A0B-7C25CBE3EA91}" type="presOf" srcId="{D9B2BCA4-D661-4798-95D7-9107D2788006}" destId="{ACB29510-032D-A346-BB05-224876B4BBB3}" srcOrd="0" destOrd="0" presId="urn:microsoft.com/office/officeart/2008/layout/LinedList"/>
    <dgm:cxn modelId="{65F3EC8D-9358-FA4B-A00F-12C1336D2796}" type="presOf" srcId="{1EA6A1FB-20B0-4727-AFD1-ABAF11C22BBF}" destId="{803C59CC-9911-E94B-9E18-54A325DD04F3}" srcOrd="0" destOrd="0" presId="urn:microsoft.com/office/officeart/2008/layout/LinedList"/>
    <dgm:cxn modelId="{72C9D7A4-6AEB-462B-8D39-055AFA446481}" srcId="{0F83AC57-A548-494B-97E4-815FD60E6148}" destId="{A0EE72DB-3C03-41AE-A72D-F0F646D0EA92}" srcOrd="2" destOrd="0" parTransId="{64BB33A1-D0F0-4C98-9AE8-6C44E5BA71C6}" sibTransId="{6D94287A-F6C1-4D31-8AFB-3DC0D874A3A8}"/>
    <dgm:cxn modelId="{B658A4A5-FDE5-407B-A1AE-664A3411E5ED}" srcId="{0F83AC57-A548-494B-97E4-815FD60E6148}" destId="{C2366F53-8DCC-4BBB-8BED-3208EBC807DF}" srcOrd="4" destOrd="0" parTransId="{B5FB48F5-795D-435B-B365-789EA8AC628B}" sibTransId="{63CA19CB-245A-4A7D-921F-0E4BEDACE01B}"/>
    <dgm:cxn modelId="{53135FAB-F94B-B544-B752-37CE08066ACD}" type="presOf" srcId="{DB755CBC-8193-4A9D-8667-F24FAFAC6138}" destId="{15141BF6-BEF9-E04A-8931-8BC75DB5CD8F}" srcOrd="0" destOrd="0" presId="urn:microsoft.com/office/officeart/2008/layout/LinedList"/>
    <dgm:cxn modelId="{9EFE2BC5-1878-40A2-B5A0-A288E4CE34A5}" srcId="{0F83AC57-A548-494B-97E4-815FD60E6148}" destId="{2661240D-1E24-479B-B330-934EBD28E06F}" srcOrd="10" destOrd="0" parTransId="{7C8C8622-3019-41DA-BA54-937C89C0741E}" sibTransId="{78A37527-636E-4353-B29F-12658BA100E6}"/>
    <dgm:cxn modelId="{DF4814C6-523E-4242-969B-DE7035DD0BA1}" type="presOf" srcId="{D96CF285-55EF-4FA5-8AB3-F4B5ACD4CB1D}" destId="{2DBC98B6-402A-BC44-8F75-7C196C9A242D}" srcOrd="0" destOrd="0" presId="urn:microsoft.com/office/officeart/2008/layout/LinedList"/>
    <dgm:cxn modelId="{B77865DC-B901-4086-A394-F692266DFC6C}" srcId="{0F83AC57-A548-494B-97E4-815FD60E6148}" destId="{126A7771-7143-4D89-992D-F17586C7921E}" srcOrd="7" destOrd="0" parTransId="{EDBCED7C-4FDA-4132-B14A-E8F605476F77}" sibTransId="{182ED49A-29C6-4929-98AA-2A1C1C6A8C5E}"/>
    <dgm:cxn modelId="{17A0F7E4-B53C-4B6F-A721-99B70B962492}" srcId="{0F83AC57-A548-494B-97E4-815FD60E6148}" destId="{DB755CBC-8193-4A9D-8667-F24FAFAC6138}" srcOrd="9" destOrd="0" parTransId="{F7691255-EE5D-4DA6-92EC-9BD71E44CD17}" sibTransId="{67CB269A-04F0-405B-88F5-B7172D516B97}"/>
    <dgm:cxn modelId="{FDA8C2E8-0A89-3544-884C-45DDEF0D4662}" type="presOf" srcId="{2661240D-1E24-479B-B330-934EBD28E06F}" destId="{A1042DFD-ACD8-174E-9F11-A16D2F57F03C}" srcOrd="0" destOrd="0" presId="urn:microsoft.com/office/officeart/2008/layout/LinedList"/>
    <dgm:cxn modelId="{B40D37F8-21F5-4B41-804F-78C797FFD4D1}" type="presOf" srcId="{BD73E2EA-D06F-4901-BB5B-D3186B4F3A82}" destId="{563648B2-2EAA-DF4F-AA0F-284CB14CDACE}" srcOrd="0" destOrd="0" presId="urn:microsoft.com/office/officeart/2008/layout/LinedList"/>
    <dgm:cxn modelId="{FDF4CBFA-F241-974E-A769-BC51A3BEE438}" type="presOf" srcId="{C2366F53-8DCC-4BBB-8BED-3208EBC807DF}" destId="{7D1844C0-C6B8-554A-9D2A-F9D284FF838C}" srcOrd="0" destOrd="0" presId="urn:microsoft.com/office/officeart/2008/layout/LinedList"/>
    <dgm:cxn modelId="{3EF057FF-15EE-4053-A513-6B55218F95EC}" srcId="{0F83AC57-A548-494B-97E4-815FD60E6148}" destId="{F68DDC1E-589A-4857-BF6A-EC51F90A21AE}" srcOrd="3" destOrd="0" parTransId="{1F63AB24-CCCA-4B0F-8FCA-FC3F1E7507FF}" sibTransId="{68FC4F58-DC25-4640-9E48-9782BD929726}"/>
    <dgm:cxn modelId="{B0533539-9FBA-3E43-ACEE-77416D4D586A}" type="presParOf" srcId="{F21CE95D-D637-994E-89C3-9912D5BFE012}" destId="{EA0B769E-D2D5-2844-A425-B9E10CE29889}" srcOrd="0" destOrd="0" presId="urn:microsoft.com/office/officeart/2008/layout/LinedList"/>
    <dgm:cxn modelId="{8C77D3FD-DF5C-2942-9D57-9FA2C6D206CE}" type="presParOf" srcId="{F21CE95D-D637-994E-89C3-9912D5BFE012}" destId="{3EF7FB1B-44FE-1946-AC28-C64F56617966}" srcOrd="1" destOrd="0" presId="urn:microsoft.com/office/officeart/2008/layout/LinedList"/>
    <dgm:cxn modelId="{C0C7B37C-8B4F-E541-8143-5BFF44232F00}" type="presParOf" srcId="{3EF7FB1B-44FE-1946-AC28-C64F56617966}" destId="{ACB29510-032D-A346-BB05-224876B4BBB3}" srcOrd="0" destOrd="0" presId="urn:microsoft.com/office/officeart/2008/layout/LinedList"/>
    <dgm:cxn modelId="{554EB465-35DC-784B-B9D9-D76D48BDE221}" type="presParOf" srcId="{3EF7FB1B-44FE-1946-AC28-C64F56617966}" destId="{4A791D33-CF34-C34C-856C-70AB0D90B078}" srcOrd="1" destOrd="0" presId="urn:microsoft.com/office/officeart/2008/layout/LinedList"/>
    <dgm:cxn modelId="{F82A2C11-241D-9D49-B9E7-D2A07403365F}" type="presParOf" srcId="{F21CE95D-D637-994E-89C3-9912D5BFE012}" destId="{F5BCAF4D-E755-E24E-A102-8325CADD2C03}" srcOrd="2" destOrd="0" presId="urn:microsoft.com/office/officeart/2008/layout/LinedList"/>
    <dgm:cxn modelId="{1C8E05B8-52A0-894D-A1C3-D7C6AE559838}" type="presParOf" srcId="{F21CE95D-D637-994E-89C3-9912D5BFE012}" destId="{50953618-A1D3-1C4E-A279-1BF4E31058D7}" srcOrd="3" destOrd="0" presId="urn:microsoft.com/office/officeart/2008/layout/LinedList"/>
    <dgm:cxn modelId="{C61D3603-9715-AC40-B34E-C4441B4FD1AE}" type="presParOf" srcId="{50953618-A1D3-1C4E-A279-1BF4E31058D7}" destId="{2DBC98B6-402A-BC44-8F75-7C196C9A242D}" srcOrd="0" destOrd="0" presId="urn:microsoft.com/office/officeart/2008/layout/LinedList"/>
    <dgm:cxn modelId="{A4A857C5-7F07-3242-9993-DDC3BD576060}" type="presParOf" srcId="{50953618-A1D3-1C4E-A279-1BF4E31058D7}" destId="{6119E1E0-9226-674F-9EEF-A4DEC6F16252}" srcOrd="1" destOrd="0" presId="urn:microsoft.com/office/officeart/2008/layout/LinedList"/>
    <dgm:cxn modelId="{47FF0311-BCB4-EE49-B0B0-05FE2D4C6E51}" type="presParOf" srcId="{F21CE95D-D637-994E-89C3-9912D5BFE012}" destId="{BD8D2B13-7982-0944-B4EE-A222967AE2CA}" srcOrd="4" destOrd="0" presId="urn:microsoft.com/office/officeart/2008/layout/LinedList"/>
    <dgm:cxn modelId="{C7137A72-F312-684F-9244-A3D22203BE23}" type="presParOf" srcId="{F21CE95D-D637-994E-89C3-9912D5BFE012}" destId="{CAE603B8-205C-2746-AE89-5B9A40667D78}" srcOrd="5" destOrd="0" presId="urn:microsoft.com/office/officeart/2008/layout/LinedList"/>
    <dgm:cxn modelId="{0CC7286F-7CA0-584E-BBA9-1B2DD62F398E}" type="presParOf" srcId="{CAE603B8-205C-2746-AE89-5B9A40667D78}" destId="{84376C69-3C26-AB4F-B4F2-F22721ACBDA6}" srcOrd="0" destOrd="0" presId="urn:microsoft.com/office/officeart/2008/layout/LinedList"/>
    <dgm:cxn modelId="{254E30E9-963D-424A-A820-2FE4F9A402AD}" type="presParOf" srcId="{CAE603B8-205C-2746-AE89-5B9A40667D78}" destId="{8E00538D-4277-4744-92FB-9F80901F34D5}" srcOrd="1" destOrd="0" presId="urn:microsoft.com/office/officeart/2008/layout/LinedList"/>
    <dgm:cxn modelId="{3CBE044C-DB41-3649-9AE4-C6E233FD92AF}" type="presParOf" srcId="{F21CE95D-D637-994E-89C3-9912D5BFE012}" destId="{25586000-2383-3445-AB8E-EDF1BEB729EE}" srcOrd="6" destOrd="0" presId="urn:microsoft.com/office/officeart/2008/layout/LinedList"/>
    <dgm:cxn modelId="{85ED8852-1F41-254C-9813-661CF408C550}" type="presParOf" srcId="{F21CE95D-D637-994E-89C3-9912D5BFE012}" destId="{8B2E254A-6646-1548-A4E7-21662634E9A5}" srcOrd="7" destOrd="0" presId="urn:microsoft.com/office/officeart/2008/layout/LinedList"/>
    <dgm:cxn modelId="{AB6D9CE1-5EE3-BB45-958E-C72D1464EDC0}" type="presParOf" srcId="{8B2E254A-6646-1548-A4E7-21662634E9A5}" destId="{AA6995CC-FDC8-EF4A-82C9-CA8389C50E32}" srcOrd="0" destOrd="0" presId="urn:microsoft.com/office/officeart/2008/layout/LinedList"/>
    <dgm:cxn modelId="{C9CFEC74-4D92-DB42-A8BF-738C358EB3C7}" type="presParOf" srcId="{8B2E254A-6646-1548-A4E7-21662634E9A5}" destId="{55C88551-77CF-E148-BB6A-083EDE24F55D}" srcOrd="1" destOrd="0" presId="urn:microsoft.com/office/officeart/2008/layout/LinedList"/>
    <dgm:cxn modelId="{08790FF1-CC74-2B45-94EB-F9AA71D487A7}" type="presParOf" srcId="{F21CE95D-D637-994E-89C3-9912D5BFE012}" destId="{96D519A3-CE1C-3846-AF64-637CD8ACE8E3}" srcOrd="8" destOrd="0" presId="urn:microsoft.com/office/officeart/2008/layout/LinedList"/>
    <dgm:cxn modelId="{80DDFB7F-E0DE-9A45-90BF-6703E6C9175F}" type="presParOf" srcId="{F21CE95D-D637-994E-89C3-9912D5BFE012}" destId="{D3D08DF5-3090-AD4C-B756-45A41AF11E09}" srcOrd="9" destOrd="0" presId="urn:microsoft.com/office/officeart/2008/layout/LinedList"/>
    <dgm:cxn modelId="{29123828-FFC9-304A-8B00-316B51FD9143}" type="presParOf" srcId="{D3D08DF5-3090-AD4C-B756-45A41AF11E09}" destId="{7D1844C0-C6B8-554A-9D2A-F9D284FF838C}" srcOrd="0" destOrd="0" presId="urn:microsoft.com/office/officeart/2008/layout/LinedList"/>
    <dgm:cxn modelId="{4D487E6D-EB75-3241-AF83-D52C95E51858}" type="presParOf" srcId="{D3D08DF5-3090-AD4C-B756-45A41AF11E09}" destId="{28BF00FF-4C40-714A-8EA0-D7E5EB39AD94}" srcOrd="1" destOrd="0" presId="urn:microsoft.com/office/officeart/2008/layout/LinedList"/>
    <dgm:cxn modelId="{6415ACE1-4C88-E844-B840-47D8D8AFCBDE}" type="presParOf" srcId="{F21CE95D-D637-994E-89C3-9912D5BFE012}" destId="{71DFF60C-A812-DE48-8644-95E640F9A812}" srcOrd="10" destOrd="0" presId="urn:microsoft.com/office/officeart/2008/layout/LinedList"/>
    <dgm:cxn modelId="{C00DC244-645E-304E-9271-B925E4D22537}" type="presParOf" srcId="{F21CE95D-D637-994E-89C3-9912D5BFE012}" destId="{A6469DD4-85A1-0144-A9D1-59664CC40AFF}" srcOrd="11" destOrd="0" presId="urn:microsoft.com/office/officeart/2008/layout/LinedList"/>
    <dgm:cxn modelId="{FC6966E8-E293-3949-B87D-E5F5464B38FE}" type="presParOf" srcId="{A6469DD4-85A1-0144-A9D1-59664CC40AFF}" destId="{ACDE96CD-1595-8544-9F76-A0E646346167}" srcOrd="0" destOrd="0" presId="urn:microsoft.com/office/officeart/2008/layout/LinedList"/>
    <dgm:cxn modelId="{E90D22BA-1B2F-5A4F-BE6A-07B65DC2918B}" type="presParOf" srcId="{A6469DD4-85A1-0144-A9D1-59664CC40AFF}" destId="{6788BC68-19FF-244B-A92F-D98143223EF6}" srcOrd="1" destOrd="0" presId="urn:microsoft.com/office/officeart/2008/layout/LinedList"/>
    <dgm:cxn modelId="{C536A34A-885B-014D-A8CA-3DE94B1E453E}" type="presParOf" srcId="{F21CE95D-D637-994E-89C3-9912D5BFE012}" destId="{B4CFE625-2C2C-9C46-AF49-1118F77D4CFB}" srcOrd="12" destOrd="0" presId="urn:microsoft.com/office/officeart/2008/layout/LinedList"/>
    <dgm:cxn modelId="{24BF89B2-5064-524C-AACF-33048D9BFB3C}" type="presParOf" srcId="{F21CE95D-D637-994E-89C3-9912D5BFE012}" destId="{8CEDE956-9866-C14E-B00C-E66692A0D97C}" srcOrd="13" destOrd="0" presId="urn:microsoft.com/office/officeart/2008/layout/LinedList"/>
    <dgm:cxn modelId="{B0808BE3-A513-F242-BE6B-388AC01FB84F}" type="presParOf" srcId="{8CEDE956-9866-C14E-B00C-E66692A0D97C}" destId="{563648B2-2EAA-DF4F-AA0F-284CB14CDACE}" srcOrd="0" destOrd="0" presId="urn:microsoft.com/office/officeart/2008/layout/LinedList"/>
    <dgm:cxn modelId="{66FA87DE-99B9-1948-A734-FB0C09DE51AE}" type="presParOf" srcId="{8CEDE956-9866-C14E-B00C-E66692A0D97C}" destId="{2404C781-8932-C744-A5BB-0288FC093D6B}" srcOrd="1" destOrd="0" presId="urn:microsoft.com/office/officeart/2008/layout/LinedList"/>
    <dgm:cxn modelId="{BC560F08-0057-4E47-AD2A-98D228BF0660}" type="presParOf" srcId="{F21CE95D-D637-994E-89C3-9912D5BFE012}" destId="{339CF2AD-9019-4147-AB90-2B327749EA33}" srcOrd="14" destOrd="0" presId="urn:microsoft.com/office/officeart/2008/layout/LinedList"/>
    <dgm:cxn modelId="{B0544792-4424-6D4C-AFD2-599B1BAB7930}" type="presParOf" srcId="{F21CE95D-D637-994E-89C3-9912D5BFE012}" destId="{04315352-2126-AF4E-83A1-E6E2A7C809C9}" srcOrd="15" destOrd="0" presId="urn:microsoft.com/office/officeart/2008/layout/LinedList"/>
    <dgm:cxn modelId="{FC7C5507-EB81-B84E-9C2F-8D2A05CC1A2E}" type="presParOf" srcId="{04315352-2126-AF4E-83A1-E6E2A7C809C9}" destId="{1340F9F9-F002-8849-9092-40A4F6AF5B5F}" srcOrd="0" destOrd="0" presId="urn:microsoft.com/office/officeart/2008/layout/LinedList"/>
    <dgm:cxn modelId="{38DF09E5-EDDE-7F44-BFF0-BD85FE5C5561}" type="presParOf" srcId="{04315352-2126-AF4E-83A1-E6E2A7C809C9}" destId="{044FECEC-8138-5C45-A11E-7DF977AF4183}" srcOrd="1" destOrd="0" presId="urn:microsoft.com/office/officeart/2008/layout/LinedList"/>
    <dgm:cxn modelId="{BB61AEB6-D5B3-624A-8E42-F40B01D70132}" type="presParOf" srcId="{F21CE95D-D637-994E-89C3-9912D5BFE012}" destId="{E86DE7CE-7CEF-C843-8B4F-9E9B86819C2D}" srcOrd="16" destOrd="0" presId="urn:microsoft.com/office/officeart/2008/layout/LinedList"/>
    <dgm:cxn modelId="{C09325C1-875F-3E4A-9648-833877C3AD27}" type="presParOf" srcId="{F21CE95D-D637-994E-89C3-9912D5BFE012}" destId="{5E0E0E3D-C15F-8D45-A862-932CB4011AFE}" srcOrd="17" destOrd="0" presId="urn:microsoft.com/office/officeart/2008/layout/LinedList"/>
    <dgm:cxn modelId="{A615A0F1-297E-A140-94C7-30D7D1A4AB4D}" type="presParOf" srcId="{5E0E0E3D-C15F-8D45-A862-932CB4011AFE}" destId="{803C59CC-9911-E94B-9E18-54A325DD04F3}" srcOrd="0" destOrd="0" presId="urn:microsoft.com/office/officeart/2008/layout/LinedList"/>
    <dgm:cxn modelId="{B81A5A68-8808-544C-B034-81C08BFF8869}" type="presParOf" srcId="{5E0E0E3D-C15F-8D45-A862-932CB4011AFE}" destId="{B80F8299-CB1B-5345-BAB2-5F846BDAD945}" srcOrd="1" destOrd="0" presId="urn:microsoft.com/office/officeart/2008/layout/LinedList"/>
    <dgm:cxn modelId="{FD1C1484-0A74-ED43-82A6-43C1720E40FF}" type="presParOf" srcId="{F21CE95D-D637-994E-89C3-9912D5BFE012}" destId="{6E419AFE-27A4-BF43-8CED-C09D3C5011F3}" srcOrd="18" destOrd="0" presId="urn:microsoft.com/office/officeart/2008/layout/LinedList"/>
    <dgm:cxn modelId="{65A95AE2-1BAC-D343-96EB-76F303B2DAC7}" type="presParOf" srcId="{F21CE95D-D637-994E-89C3-9912D5BFE012}" destId="{322FB7CF-A674-A445-9D60-814A9EF0F3C7}" srcOrd="19" destOrd="0" presId="urn:microsoft.com/office/officeart/2008/layout/LinedList"/>
    <dgm:cxn modelId="{72AB326C-6750-1A49-8D54-B6255C383A68}" type="presParOf" srcId="{322FB7CF-A674-A445-9D60-814A9EF0F3C7}" destId="{15141BF6-BEF9-E04A-8931-8BC75DB5CD8F}" srcOrd="0" destOrd="0" presId="urn:microsoft.com/office/officeart/2008/layout/LinedList"/>
    <dgm:cxn modelId="{2B2BD611-AB90-C84C-9B90-893ADDEB19F2}" type="presParOf" srcId="{322FB7CF-A674-A445-9D60-814A9EF0F3C7}" destId="{5FBF265C-C474-8B49-8419-D9F708A5BDDB}" srcOrd="1" destOrd="0" presId="urn:microsoft.com/office/officeart/2008/layout/LinedList"/>
    <dgm:cxn modelId="{099B055B-1505-F345-B58C-CD45B70CFA90}" type="presParOf" srcId="{F21CE95D-D637-994E-89C3-9912D5BFE012}" destId="{012AA1F8-BFBD-7543-A6E0-170AF74616D8}" srcOrd="20" destOrd="0" presId="urn:microsoft.com/office/officeart/2008/layout/LinedList"/>
    <dgm:cxn modelId="{2A9631C8-79C3-D547-92DF-6698FC0A174F}" type="presParOf" srcId="{F21CE95D-D637-994E-89C3-9912D5BFE012}" destId="{6043E83F-CBAA-EE49-B4AD-E05E94C41F11}" srcOrd="21" destOrd="0" presId="urn:microsoft.com/office/officeart/2008/layout/LinedList"/>
    <dgm:cxn modelId="{683C31EB-ACFA-FF4E-B729-BC78B51258EC}" type="presParOf" srcId="{6043E83F-CBAA-EE49-B4AD-E05E94C41F11}" destId="{A1042DFD-ACD8-174E-9F11-A16D2F57F03C}" srcOrd="0" destOrd="0" presId="urn:microsoft.com/office/officeart/2008/layout/LinedList"/>
    <dgm:cxn modelId="{5FF80091-2FF1-2846-B3DB-D0FD88A01EB7}" type="presParOf" srcId="{6043E83F-CBAA-EE49-B4AD-E05E94C41F11}" destId="{115AB9E0-48E7-7346-B159-030D9939851F}" srcOrd="1" destOrd="0" presId="urn:microsoft.com/office/officeart/2008/layout/LinedList"/>
    <dgm:cxn modelId="{996340CA-CD5F-E842-B17B-9DFA202D4015}" type="presParOf" srcId="{F21CE95D-D637-994E-89C3-9912D5BFE012}" destId="{FD33DCAF-632A-EC47-8D9A-570F84FFF0BF}" srcOrd="22" destOrd="0" presId="urn:microsoft.com/office/officeart/2008/layout/LinedList"/>
    <dgm:cxn modelId="{5473C886-45FF-2949-AD66-D1576A9B8413}" type="presParOf" srcId="{F21CE95D-D637-994E-89C3-9912D5BFE012}" destId="{162B08D1-900C-6C4B-9891-0C56B7C57D5B}" srcOrd="23" destOrd="0" presId="urn:microsoft.com/office/officeart/2008/layout/LinedList"/>
    <dgm:cxn modelId="{51C7C2A8-B802-0D4F-9D75-D2DEBEFB09B7}" type="presParOf" srcId="{162B08D1-900C-6C4B-9891-0C56B7C57D5B}" destId="{33813996-BEF2-4A46-AC2E-9E2338611249}" srcOrd="0" destOrd="0" presId="urn:microsoft.com/office/officeart/2008/layout/LinedList"/>
    <dgm:cxn modelId="{4E7C5FF7-14C7-E646-875C-2D68713E2CBE}" type="presParOf" srcId="{162B08D1-900C-6C4B-9891-0C56B7C57D5B}" destId="{C28D0CF2-45E9-CD4E-8290-F1BFDDB093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0F5BC-EBBC-4580-B000-E9356DA280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23B90D-11E1-4884-8B1C-6373BEED774C}">
      <dgm:prSet/>
      <dgm:spPr/>
      <dgm:t>
        <a:bodyPr/>
        <a:lstStyle/>
        <a:p>
          <a:r>
            <a:rPr lang="en-US" dirty="0"/>
            <a:t>Car Performance over the years (Average net gain/loss in time on a track)</a:t>
          </a:r>
        </a:p>
      </dgm:t>
    </dgm:pt>
    <dgm:pt modelId="{58D52560-769F-4610-9FAB-326A99EEB57F}" type="parTrans" cxnId="{6D1AC577-08E7-4EC8-98E2-7FE9A978DD8E}">
      <dgm:prSet/>
      <dgm:spPr/>
      <dgm:t>
        <a:bodyPr/>
        <a:lstStyle/>
        <a:p>
          <a:endParaRPr lang="en-US"/>
        </a:p>
      </dgm:t>
    </dgm:pt>
    <dgm:pt modelId="{F97EF130-7992-4C93-ABCB-7CCE52DDF11A}" type="sibTrans" cxnId="{6D1AC577-08E7-4EC8-98E2-7FE9A978DD8E}">
      <dgm:prSet/>
      <dgm:spPr/>
      <dgm:t>
        <a:bodyPr/>
        <a:lstStyle/>
        <a:p>
          <a:endParaRPr lang="en-US"/>
        </a:p>
      </dgm:t>
    </dgm:pt>
    <dgm:pt modelId="{A5C1C19B-CC5B-4FB1-A21E-36949D87F5C4}">
      <dgm:prSet/>
      <dgm:spPr/>
      <dgm:t>
        <a:bodyPr/>
        <a:lstStyle/>
        <a:p>
          <a:r>
            <a:rPr lang="en-US" dirty="0"/>
            <a:t>Lap Prediction (based on previous laps, the number of laps changing according to a certain window)</a:t>
          </a:r>
        </a:p>
      </dgm:t>
    </dgm:pt>
    <dgm:pt modelId="{C01CEA0E-59E8-488B-8BE5-8A3898138D0B}" type="parTrans" cxnId="{C4C5CED2-0D47-4BD6-8183-463BD7386531}">
      <dgm:prSet/>
      <dgm:spPr/>
      <dgm:t>
        <a:bodyPr/>
        <a:lstStyle/>
        <a:p>
          <a:endParaRPr lang="en-US"/>
        </a:p>
      </dgm:t>
    </dgm:pt>
    <dgm:pt modelId="{FD19E62D-C349-46DD-8844-BC3BF4C813EC}" type="sibTrans" cxnId="{C4C5CED2-0D47-4BD6-8183-463BD7386531}">
      <dgm:prSet/>
      <dgm:spPr/>
      <dgm:t>
        <a:bodyPr/>
        <a:lstStyle/>
        <a:p>
          <a:endParaRPr lang="en-US"/>
        </a:p>
      </dgm:t>
    </dgm:pt>
    <dgm:pt modelId="{B9D22A6F-E5D9-4458-ABA7-2B59BE33712E}">
      <dgm:prSet/>
      <dgm:spPr/>
      <dgm:t>
        <a:bodyPr/>
        <a:lstStyle/>
        <a:p>
          <a:r>
            <a:rPr lang="en-US" dirty="0"/>
            <a:t>Lap Prediction (based on previous years data)</a:t>
          </a:r>
        </a:p>
      </dgm:t>
    </dgm:pt>
    <dgm:pt modelId="{5E072EF5-3CDD-4AAF-8FC2-214973616E3B}" type="parTrans" cxnId="{C4C565DB-77A8-45AC-B85A-EDDF57FCF813}">
      <dgm:prSet/>
      <dgm:spPr/>
      <dgm:t>
        <a:bodyPr/>
        <a:lstStyle/>
        <a:p>
          <a:endParaRPr lang="en-US"/>
        </a:p>
      </dgm:t>
    </dgm:pt>
    <dgm:pt modelId="{C199D1F5-7357-4604-AA55-F87C153460D0}" type="sibTrans" cxnId="{C4C565DB-77A8-45AC-B85A-EDDF57FCF813}">
      <dgm:prSet/>
      <dgm:spPr/>
      <dgm:t>
        <a:bodyPr/>
        <a:lstStyle/>
        <a:p>
          <a:endParaRPr lang="en-US"/>
        </a:p>
      </dgm:t>
    </dgm:pt>
    <dgm:pt modelId="{73BEBED2-D292-421E-BAE7-DA85FBB880D2}">
      <dgm:prSet/>
      <dgm:spPr/>
      <dgm:t>
        <a:bodyPr/>
        <a:lstStyle/>
        <a:p>
          <a:r>
            <a:rPr lang="en-US" dirty="0"/>
            <a:t>Constructor Comparison for the 2022 season</a:t>
          </a:r>
        </a:p>
      </dgm:t>
    </dgm:pt>
    <dgm:pt modelId="{D47F438E-166A-4BFE-964F-FF64EDB45EC8}" type="parTrans" cxnId="{D489BA5A-B756-4478-84E1-1A9C1FCC7168}">
      <dgm:prSet/>
      <dgm:spPr/>
      <dgm:t>
        <a:bodyPr/>
        <a:lstStyle/>
        <a:p>
          <a:endParaRPr lang="en-US"/>
        </a:p>
      </dgm:t>
    </dgm:pt>
    <dgm:pt modelId="{13D1C3B5-4FDF-4665-8F6C-28D1A0AC1C43}" type="sibTrans" cxnId="{D489BA5A-B756-4478-84E1-1A9C1FCC7168}">
      <dgm:prSet/>
      <dgm:spPr/>
      <dgm:t>
        <a:bodyPr/>
        <a:lstStyle/>
        <a:p>
          <a:endParaRPr lang="en-US"/>
        </a:p>
      </dgm:t>
    </dgm:pt>
    <dgm:pt modelId="{2C41B117-A059-47D3-AECE-C083B67BA9AD}">
      <dgm:prSet/>
      <dgm:spPr/>
      <dgm:t>
        <a:bodyPr/>
        <a:lstStyle/>
        <a:p>
          <a:r>
            <a:rPr lang="en-US" dirty="0"/>
            <a:t>Driver Comparison for the 2022 season</a:t>
          </a:r>
        </a:p>
      </dgm:t>
    </dgm:pt>
    <dgm:pt modelId="{A210411B-9CB8-4B87-A58B-99089654E2A5}" type="parTrans" cxnId="{60189D24-1DE9-4696-8BCD-707D161A0E97}">
      <dgm:prSet/>
      <dgm:spPr/>
      <dgm:t>
        <a:bodyPr/>
        <a:lstStyle/>
        <a:p>
          <a:endParaRPr lang="en-US"/>
        </a:p>
      </dgm:t>
    </dgm:pt>
    <dgm:pt modelId="{57181696-4F92-4AAD-BF57-50F16CD8CE3E}" type="sibTrans" cxnId="{60189D24-1DE9-4696-8BCD-707D161A0E97}">
      <dgm:prSet/>
      <dgm:spPr/>
      <dgm:t>
        <a:bodyPr/>
        <a:lstStyle/>
        <a:p>
          <a:endParaRPr lang="en-US"/>
        </a:p>
      </dgm:t>
    </dgm:pt>
    <dgm:pt modelId="{5F315003-BF9C-457D-AE21-2297B123BE71}">
      <dgm:prSet/>
      <dgm:spPr/>
      <dgm:t>
        <a:bodyPr/>
        <a:lstStyle/>
        <a:p>
          <a:r>
            <a:rPr lang="en-US" dirty="0"/>
            <a:t>Fastest Track (based on Lap time)</a:t>
          </a:r>
        </a:p>
      </dgm:t>
    </dgm:pt>
    <dgm:pt modelId="{E3938DAF-8CB2-478F-AFF7-51E43AA8AD88}" type="parTrans" cxnId="{36864B4A-1480-4C2A-812A-2E30C5C71577}">
      <dgm:prSet/>
      <dgm:spPr/>
      <dgm:t>
        <a:bodyPr/>
        <a:lstStyle/>
        <a:p>
          <a:endParaRPr lang="en-US"/>
        </a:p>
      </dgm:t>
    </dgm:pt>
    <dgm:pt modelId="{B29D6FCB-3FAC-49FF-97B1-22E470A08836}" type="sibTrans" cxnId="{36864B4A-1480-4C2A-812A-2E30C5C71577}">
      <dgm:prSet/>
      <dgm:spPr/>
      <dgm:t>
        <a:bodyPr/>
        <a:lstStyle/>
        <a:p>
          <a:endParaRPr lang="en-US"/>
        </a:p>
      </dgm:t>
    </dgm:pt>
    <dgm:pt modelId="{29D68816-3AD4-4EE1-AE5E-D359E153E25D}">
      <dgm:prSet/>
      <dgm:spPr/>
      <dgm:t>
        <a:bodyPr/>
        <a:lstStyle/>
        <a:p>
          <a:r>
            <a:rPr lang="en-US" dirty="0"/>
            <a:t>How error-prone each driver is?</a:t>
          </a:r>
        </a:p>
      </dgm:t>
    </dgm:pt>
    <dgm:pt modelId="{ACDE4277-0748-4A3A-AE3D-C88EFC413441}" type="parTrans" cxnId="{60044379-9D30-4223-B88E-0C2B4DC53175}">
      <dgm:prSet/>
      <dgm:spPr/>
      <dgm:t>
        <a:bodyPr/>
        <a:lstStyle/>
        <a:p>
          <a:endParaRPr lang="en-US"/>
        </a:p>
      </dgm:t>
    </dgm:pt>
    <dgm:pt modelId="{35ECB74E-3032-4E6D-90A8-A7E3E069C549}" type="sibTrans" cxnId="{60044379-9D30-4223-B88E-0C2B4DC53175}">
      <dgm:prSet/>
      <dgm:spPr/>
      <dgm:t>
        <a:bodyPr/>
        <a:lstStyle/>
        <a:p>
          <a:endParaRPr lang="en-US"/>
        </a:p>
      </dgm:t>
    </dgm:pt>
    <dgm:pt modelId="{86160BB9-6A77-164D-8001-D0748AF3FE35}">
      <dgm:prSet/>
      <dgm:spPr/>
      <dgm:t>
        <a:bodyPr/>
        <a:lstStyle/>
        <a:p>
          <a:r>
            <a:rPr lang="en-US" dirty="0"/>
            <a:t>Overtake Rate per race</a:t>
          </a:r>
        </a:p>
      </dgm:t>
    </dgm:pt>
    <dgm:pt modelId="{FA8058A6-FF89-DF4A-BEC0-75924B712DD3}" type="parTrans" cxnId="{4749031F-00B4-FD4F-8FD8-7EB7B07BB534}">
      <dgm:prSet/>
      <dgm:spPr/>
      <dgm:t>
        <a:bodyPr/>
        <a:lstStyle/>
        <a:p>
          <a:endParaRPr lang="en-US"/>
        </a:p>
      </dgm:t>
    </dgm:pt>
    <dgm:pt modelId="{79F77A38-26F6-7546-9E92-A9ECBB8CCA5B}" type="sibTrans" cxnId="{4749031F-00B4-FD4F-8FD8-7EB7B07BB534}">
      <dgm:prSet/>
      <dgm:spPr/>
      <dgm:t>
        <a:bodyPr/>
        <a:lstStyle/>
        <a:p>
          <a:endParaRPr lang="en-US"/>
        </a:p>
      </dgm:t>
    </dgm:pt>
    <dgm:pt modelId="{86A5B015-EDC6-4F42-B04B-1D13804A05CE}">
      <dgm:prSet/>
      <dgm:spPr/>
      <dgm:t>
        <a:bodyPr/>
        <a:lstStyle/>
        <a:p>
          <a:r>
            <a:rPr lang="en-US" dirty="0"/>
            <a:t>Driver Ratings (based on Delta, Driver Error, Overtakes)</a:t>
          </a:r>
        </a:p>
      </dgm:t>
    </dgm:pt>
    <dgm:pt modelId="{E0A6AE2F-AF88-7F4C-9CE3-EB6FBD683091}" type="parTrans" cxnId="{2E34F256-7AE4-814E-B617-5D25FB621802}">
      <dgm:prSet/>
      <dgm:spPr/>
      <dgm:t>
        <a:bodyPr/>
        <a:lstStyle/>
        <a:p>
          <a:endParaRPr lang="en-US"/>
        </a:p>
      </dgm:t>
    </dgm:pt>
    <dgm:pt modelId="{6678C50A-9DB6-9B47-BE15-0EEB0FB8BC21}" type="sibTrans" cxnId="{2E34F256-7AE4-814E-B617-5D25FB621802}">
      <dgm:prSet/>
      <dgm:spPr/>
      <dgm:t>
        <a:bodyPr/>
        <a:lstStyle/>
        <a:p>
          <a:endParaRPr lang="en-US"/>
        </a:p>
      </dgm:t>
    </dgm:pt>
    <dgm:pt modelId="{5DD3F93D-1FA7-FE46-9C81-301F7FAE2A39}" type="pres">
      <dgm:prSet presAssocID="{B5B0F5BC-EBBC-4580-B000-E9356DA280FB}" presName="linear" presStyleCnt="0">
        <dgm:presLayoutVars>
          <dgm:animLvl val="lvl"/>
          <dgm:resizeHandles val="exact"/>
        </dgm:presLayoutVars>
      </dgm:prSet>
      <dgm:spPr/>
    </dgm:pt>
    <dgm:pt modelId="{1448AA06-DF8A-FB43-99AE-4F91270932EC}" type="pres">
      <dgm:prSet presAssocID="{7E23B90D-11E1-4884-8B1C-6373BEED774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69BC8AF-32DF-6448-BC04-569A000A9705}" type="pres">
      <dgm:prSet presAssocID="{F97EF130-7992-4C93-ABCB-7CCE52DDF11A}" presName="spacer" presStyleCnt="0"/>
      <dgm:spPr/>
    </dgm:pt>
    <dgm:pt modelId="{9D0EE7C2-82F7-A44E-9657-A4B3DC89EC19}" type="pres">
      <dgm:prSet presAssocID="{A5C1C19B-CC5B-4FB1-A21E-36949D87F5C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D76B07D-EEF6-D34B-8D4A-4C0F6D4355D0}" type="pres">
      <dgm:prSet presAssocID="{FD19E62D-C349-46DD-8844-BC3BF4C813EC}" presName="spacer" presStyleCnt="0"/>
      <dgm:spPr/>
    </dgm:pt>
    <dgm:pt modelId="{6DE15885-2FC7-4F41-8C40-6022E9A4EDA2}" type="pres">
      <dgm:prSet presAssocID="{B9D22A6F-E5D9-4458-ABA7-2B59BE33712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7CEE92F-AC73-C14D-BB6F-BB5942D12890}" type="pres">
      <dgm:prSet presAssocID="{C199D1F5-7357-4604-AA55-F87C153460D0}" presName="spacer" presStyleCnt="0"/>
      <dgm:spPr/>
    </dgm:pt>
    <dgm:pt modelId="{3534C99E-185B-D84B-AEAB-DE5001E4F771}" type="pres">
      <dgm:prSet presAssocID="{73BEBED2-D292-421E-BAE7-DA85FBB880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8CF62F5-4D5C-3341-A573-FC77C145CF4E}" type="pres">
      <dgm:prSet presAssocID="{13D1C3B5-4FDF-4665-8F6C-28D1A0AC1C43}" presName="spacer" presStyleCnt="0"/>
      <dgm:spPr/>
    </dgm:pt>
    <dgm:pt modelId="{D405D89F-9FAF-B849-B429-3C34D0A89056}" type="pres">
      <dgm:prSet presAssocID="{2C41B117-A059-47D3-AECE-C083B67BA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403CEAF-164E-E642-A75D-CCEF16716CFA}" type="pres">
      <dgm:prSet presAssocID="{57181696-4F92-4AAD-BF57-50F16CD8CE3E}" presName="spacer" presStyleCnt="0"/>
      <dgm:spPr/>
    </dgm:pt>
    <dgm:pt modelId="{E6A2305B-E939-E245-9C68-B4D90A7A2B1F}" type="pres">
      <dgm:prSet presAssocID="{5F315003-BF9C-457D-AE21-2297B123BE7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44F3FF4-1C8A-B942-AE14-DBB7B9C0722E}" type="pres">
      <dgm:prSet presAssocID="{B29D6FCB-3FAC-49FF-97B1-22E470A08836}" presName="spacer" presStyleCnt="0"/>
      <dgm:spPr/>
    </dgm:pt>
    <dgm:pt modelId="{35FC9CB1-9190-E847-A247-F36EFEC49E4E}" type="pres">
      <dgm:prSet presAssocID="{29D68816-3AD4-4EE1-AE5E-D359E153E25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8509412-A324-4E49-A720-251752514971}" type="pres">
      <dgm:prSet presAssocID="{35ECB74E-3032-4E6D-90A8-A7E3E069C549}" presName="spacer" presStyleCnt="0"/>
      <dgm:spPr/>
    </dgm:pt>
    <dgm:pt modelId="{4CCA4F7A-46FA-2E46-A325-0BD3097B5B73}" type="pres">
      <dgm:prSet presAssocID="{86160BB9-6A77-164D-8001-D0748AF3FE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1471F1E-EA1D-5342-BBC4-597C40A64014}" type="pres">
      <dgm:prSet presAssocID="{79F77A38-26F6-7546-9E92-A9ECBB8CCA5B}" presName="spacer" presStyleCnt="0"/>
      <dgm:spPr/>
    </dgm:pt>
    <dgm:pt modelId="{6ECF1B28-4BAB-284A-AE53-C52D3C69BD95}" type="pres">
      <dgm:prSet presAssocID="{86A5B015-EDC6-4F42-B04B-1D13804A05C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749031F-00B4-FD4F-8FD8-7EB7B07BB534}" srcId="{B5B0F5BC-EBBC-4580-B000-E9356DA280FB}" destId="{86160BB9-6A77-164D-8001-D0748AF3FE35}" srcOrd="7" destOrd="0" parTransId="{FA8058A6-FF89-DF4A-BEC0-75924B712DD3}" sibTransId="{79F77A38-26F6-7546-9E92-A9ECBB8CCA5B}"/>
    <dgm:cxn modelId="{2703D91F-C2DE-954D-B568-A2AFE848C5D6}" type="presOf" srcId="{B5B0F5BC-EBBC-4580-B000-E9356DA280FB}" destId="{5DD3F93D-1FA7-FE46-9C81-301F7FAE2A39}" srcOrd="0" destOrd="0" presId="urn:microsoft.com/office/officeart/2005/8/layout/vList2"/>
    <dgm:cxn modelId="{60189D24-1DE9-4696-8BCD-707D161A0E97}" srcId="{B5B0F5BC-EBBC-4580-B000-E9356DA280FB}" destId="{2C41B117-A059-47D3-AECE-C083B67BA9AD}" srcOrd="4" destOrd="0" parTransId="{A210411B-9CB8-4B87-A58B-99089654E2A5}" sibTransId="{57181696-4F92-4AAD-BF57-50F16CD8CE3E}"/>
    <dgm:cxn modelId="{7E866C27-E8BF-FA40-B323-690014473F8A}" type="presOf" srcId="{5F315003-BF9C-457D-AE21-2297B123BE71}" destId="{E6A2305B-E939-E245-9C68-B4D90A7A2B1F}" srcOrd="0" destOrd="0" presId="urn:microsoft.com/office/officeart/2005/8/layout/vList2"/>
    <dgm:cxn modelId="{FD30142A-5707-3046-A25B-104A6EC09E2A}" type="presOf" srcId="{29D68816-3AD4-4EE1-AE5E-D359E153E25D}" destId="{35FC9CB1-9190-E847-A247-F36EFEC49E4E}" srcOrd="0" destOrd="0" presId="urn:microsoft.com/office/officeart/2005/8/layout/vList2"/>
    <dgm:cxn modelId="{36864B4A-1480-4C2A-812A-2E30C5C71577}" srcId="{B5B0F5BC-EBBC-4580-B000-E9356DA280FB}" destId="{5F315003-BF9C-457D-AE21-2297B123BE71}" srcOrd="5" destOrd="0" parTransId="{E3938DAF-8CB2-478F-AFF7-51E43AA8AD88}" sibTransId="{B29D6FCB-3FAC-49FF-97B1-22E470A08836}"/>
    <dgm:cxn modelId="{2E34F256-7AE4-814E-B617-5D25FB621802}" srcId="{B5B0F5BC-EBBC-4580-B000-E9356DA280FB}" destId="{86A5B015-EDC6-4F42-B04B-1D13804A05CE}" srcOrd="8" destOrd="0" parTransId="{E0A6AE2F-AF88-7F4C-9CE3-EB6FBD683091}" sibTransId="{6678C50A-9DB6-9B47-BE15-0EEB0FB8BC21}"/>
    <dgm:cxn modelId="{D489BA5A-B756-4478-84E1-1A9C1FCC7168}" srcId="{B5B0F5BC-EBBC-4580-B000-E9356DA280FB}" destId="{73BEBED2-D292-421E-BAE7-DA85FBB880D2}" srcOrd="3" destOrd="0" parTransId="{D47F438E-166A-4BFE-964F-FF64EDB45EC8}" sibTransId="{13D1C3B5-4FDF-4665-8F6C-28D1A0AC1C43}"/>
    <dgm:cxn modelId="{57FDD563-60A7-9C4E-9AAA-3CAEB803AC84}" type="presOf" srcId="{7E23B90D-11E1-4884-8B1C-6373BEED774C}" destId="{1448AA06-DF8A-FB43-99AE-4F91270932EC}" srcOrd="0" destOrd="0" presId="urn:microsoft.com/office/officeart/2005/8/layout/vList2"/>
    <dgm:cxn modelId="{B971776A-7569-5841-BBFD-4B997FC7CDF7}" type="presOf" srcId="{73BEBED2-D292-421E-BAE7-DA85FBB880D2}" destId="{3534C99E-185B-D84B-AEAB-DE5001E4F771}" srcOrd="0" destOrd="0" presId="urn:microsoft.com/office/officeart/2005/8/layout/vList2"/>
    <dgm:cxn modelId="{9E42D26F-934A-CA4A-9320-AB2C582071F6}" type="presOf" srcId="{86A5B015-EDC6-4F42-B04B-1D13804A05CE}" destId="{6ECF1B28-4BAB-284A-AE53-C52D3C69BD95}" srcOrd="0" destOrd="0" presId="urn:microsoft.com/office/officeart/2005/8/layout/vList2"/>
    <dgm:cxn modelId="{6D1AC577-08E7-4EC8-98E2-7FE9A978DD8E}" srcId="{B5B0F5BC-EBBC-4580-B000-E9356DA280FB}" destId="{7E23B90D-11E1-4884-8B1C-6373BEED774C}" srcOrd="0" destOrd="0" parTransId="{58D52560-769F-4610-9FAB-326A99EEB57F}" sibTransId="{F97EF130-7992-4C93-ABCB-7CCE52DDF11A}"/>
    <dgm:cxn modelId="{60044379-9D30-4223-B88E-0C2B4DC53175}" srcId="{B5B0F5BC-EBBC-4580-B000-E9356DA280FB}" destId="{29D68816-3AD4-4EE1-AE5E-D359E153E25D}" srcOrd="6" destOrd="0" parTransId="{ACDE4277-0748-4A3A-AE3D-C88EFC413441}" sibTransId="{35ECB74E-3032-4E6D-90A8-A7E3E069C549}"/>
    <dgm:cxn modelId="{95EB78B3-06FF-6445-B95D-1E8943C58817}" type="presOf" srcId="{B9D22A6F-E5D9-4458-ABA7-2B59BE33712E}" destId="{6DE15885-2FC7-4F41-8C40-6022E9A4EDA2}" srcOrd="0" destOrd="0" presId="urn:microsoft.com/office/officeart/2005/8/layout/vList2"/>
    <dgm:cxn modelId="{FFDAA2C8-966F-8A47-8D26-E5505003B524}" type="presOf" srcId="{86160BB9-6A77-164D-8001-D0748AF3FE35}" destId="{4CCA4F7A-46FA-2E46-A325-0BD3097B5B73}" srcOrd="0" destOrd="0" presId="urn:microsoft.com/office/officeart/2005/8/layout/vList2"/>
    <dgm:cxn modelId="{7730E5C8-9EE2-AD49-B703-E1F71DDFFF75}" type="presOf" srcId="{2C41B117-A059-47D3-AECE-C083B67BA9AD}" destId="{D405D89F-9FAF-B849-B429-3C34D0A89056}" srcOrd="0" destOrd="0" presId="urn:microsoft.com/office/officeart/2005/8/layout/vList2"/>
    <dgm:cxn modelId="{C4C5CED2-0D47-4BD6-8183-463BD7386531}" srcId="{B5B0F5BC-EBBC-4580-B000-E9356DA280FB}" destId="{A5C1C19B-CC5B-4FB1-A21E-36949D87F5C4}" srcOrd="1" destOrd="0" parTransId="{C01CEA0E-59E8-488B-8BE5-8A3898138D0B}" sibTransId="{FD19E62D-C349-46DD-8844-BC3BF4C813EC}"/>
    <dgm:cxn modelId="{C4C565DB-77A8-45AC-B85A-EDDF57FCF813}" srcId="{B5B0F5BC-EBBC-4580-B000-E9356DA280FB}" destId="{B9D22A6F-E5D9-4458-ABA7-2B59BE33712E}" srcOrd="2" destOrd="0" parTransId="{5E072EF5-3CDD-4AAF-8FC2-214973616E3B}" sibTransId="{C199D1F5-7357-4604-AA55-F87C153460D0}"/>
    <dgm:cxn modelId="{C98ABDF0-0AB3-054F-9E49-F59B97C376F2}" type="presOf" srcId="{A5C1C19B-CC5B-4FB1-A21E-36949D87F5C4}" destId="{9D0EE7C2-82F7-A44E-9657-A4B3DC89EC19}" srcOrd="0" destOrd="0" presId="urn:microsoft.com/office/officeart/2005/8/layout/vList2"/>
    <dgm:cxn modelId="{576F06E6-AB30-724A-BED7-95C3F3A7BF6C}" type="presParOf" srcId="{5DD3F93D-1FA7-FE46-9C81-301F7FAE2A39}" destId="{1448AA06-DF8A-FB43-99AE-4F91270932EC}" srcOrd="0" destOrd="0" presId="urn:microsoft.com/office/officeart/2005/8/layout/vList2"/>
    <dgm:cxn modelId="{BD8F98DB-A56A-CB40-84B7-AC1923BA9688}" type="presParOf" srcId="{5DD3F93D-1FA7-FE46-9C81-301F7FAE2A39}" destId="{169BC8AF-32DF-6448-BC04-569A000A9705}" srcOrd="1" destOrd="0" presId="urn:microsoft.com/office/officeart/2005/8/layout/vList2"/>
    <dgm:cxn modelId="{DFE00254-3F4B-8D41-A342-52A734594AC7}" type="presParOf" srcId="{5DD3F93D-1FA7-FE46-9C81-301F7FAE2A39}" destId="{9D0EE7C2-82F7-A44E-9657-A4B3DC89EC19}" srcOrd="2" destOrd="0" presId="urn:microsoft.com/office/officeart/2005/8/layout/vList2"/>
    <dgm:cxn modelId="{022AD89C-B5FF-E946-83D7-9A0A5CC6D818}" type="presParOf" srcId="{5DD3F93D-1FA7-FE46-9C81-301F7FAE2A39}" destId="{1D76B07D-EEF6-D34B-8D4A-4C0F6D4355D0}" srcOrd="3" destOrd="0" presId="urn:microsoft.com/office/officeart/2005/8/layout/vList2"/>
    <dgm:cxn modelId="{FFD96ECE-3461-964F-AAFB-2B23189720E5}" type="presParOf" srcId="{5DD3F93D-1FA7-FE46-9C81-301F7FAE2A39}" destId="{6DE15885-2FC7-4F41-8C40-6022E9A4EDA2}" srcOrd="4" destOrd="0" presId="urn:microsoft.com/office/officeart/2005/8/layout/vList2"/>
    <dgm:cxn modelId="{B88E0037-3896-BA47-AA79-BB64D8EEBA08}" type="presParOf" srcId="{5DD3F93D-1FA7-FE46-9C81-301F7FAE2A39}" destId="{87CEE92F-AC73-C14D-BB6F-BB5942D12890}" srcOrd="5" destOrd="0" presId="urn:microsoft.com/office/officeart/2005/8/layout/vList2"/>
    <dgm:cxn modelId="{E16D6D11-2AF0-394F-AD82-CB2DA8AF62A7}" type="presParOf" srcId="{5DD3F93D-1FA7-FE46-9C81-301F7FAE2A39}" destId="{3534C99E-185B-D84B-AEAB-DE5001E4F771}" srcOrd="6" destOrd="0" presId="urn:microsoft.com/office/officeart/2005/8/layout/vList2"/>
    <dgm:cxn modelId="{AB1913F4-530D-7449-88A1-E71781245469}" type="presParOf" srcId="{5DD3F93D-1FA7-FE46-9C81-301F7FAE2A39}" destId="{78CF62F5-4D5C-3341-A573-FC77C145CF4E}" srcOrd="7" destOrd="0" presId="urn:microsoft.com/office/officeart/2005/8/layout/vList2"/>
    <dgm:cxn modelId="{37FF7B27-134A-6A41-B1BA-2E972749821F}" type="presParOf" srcId="{5DD3F93D-1FA7-FE46-9C81-301F7FAE2A39}" destId="{D405D89F-9FAF-B849-B429-3C34D0A89056}" srcOrd="8" destOrd="0" presId="urn:microsoft.com/office/officeart/2005/8/layout/vList2"/>
    <dgm:cxn modelId="{90F87DE7-40FA-134A-9CAD-079028CE3BEF}" type="presParOf" srcId="{5DD3F93D-1FA7-FE46-9C81-301F7FAE2A39}" destId="{7403CEAF-164E-E642-A75D-CCEF16716CFA}" srcOrd="9" destOrd="0" presId="urn:microsoft.com/office/officeart/2005/8/layout/vList2"/>
    <dgm:cxn modelId="{3ED83758-EB83-4240-83BB-31D95B50268E}" type="presParOf" srcId="{5DD3F93D-1FA7-FE46-9C81-301F7FAE2A39}" destId="{E6A2305B-E939-E245-9C68-B4D90A7A2B1F}" srcOrd="10" destOrd="0" presId="urn:microsoft.com/office/officeart/2005/8/layout/vList2"/>
    <dgm:cxn modelId="{94E3CC26-2F85-C54A-85FB-083693CE2488}" type="presParOf" srcId="{5DD3F93D-1FA7-FE46-9C81-301F7FAE2A39}" destId="{B44F3FF4-1C8A-B942-AE14-DBB7B9C0722E}" srcOrd="11" destOrd="0" presId="urn:microsoft.com/office/officeart/2005/8/layout/vList2"/>
    <dgm:cxn modelId="{D0BF4394-9F5A-934F-A36B-9242C82D110A}" type="presParOf" srcId="{5DD3F93D-1FA7-FE46-9C81-301F7FAE2A39}" destId="{35FC9CB1-9190-E847-A247-F36EFEC49E4E}" srcOrd="12" destOrd="0" presId="urn:microsoft.com/office/officeart/2005/8/layout/vList2"/>
    <dgm:cxn modelId="{5BC6B4CE-F2D4-B747-B12F-355F3E6F5405}" type="presParOf" srcId="{5DD3F93D-1FA7-FE46-9C81-301F7FAE2A39}" destId="{28509412-A324-4E49-A720-251752514971}" srcOrd="13" destOrd="0" presId="urn:microsoft.com/office/officeart/2005/8/layout/vList2"/>
    <dgm:cxn modelId="{A7E2B013-2405-B541-8958-269950640179}" type="presParOf" srcId="{5DD3F93D-1FA7-FE46-9C81-301F7FAE2A39}" destId="{4CCA4F7A-46FA-2E46-A325-0BD3097B5B73}" srcOrd="14" destOrd="0" presId="urn:microsoft.com/office/officeart/2005/8/layout/vList2"/>
    <dgm:cxn modelId="{9A6B778A-0B73-CD44-8352-7A1E3C132089}" type="presParOf" srcId="{5DD3F93D-1FA7-FE46-9C81-301F7FAE2A39}" destId="{31471F1E-EA1D-5342-BBC4-597C40A64014}" srcOrd="15" destOrd="0" presId="urn:microsoft.com/office/officeart/2005/8/layout/vList2"/>
    <dgm:cxn modelId="{E944DFF0-FF00-DB40-99F4-0296CA5C7CBB}" type="presParOf" srcId="{5DD3F93D-1FA7-FE46-9C81-301F7FAE2A39}" destId="{6ECF1B28-4BAB-284A-AE53-C52D3C69BD9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769E-D2D5-2844-A425-B9E10CE29889}">
      <dsp:nvSpPr>
        <dsp:cNvPr id="0" name=""/>
        <dsp:cNvSpPr/>
      </dsp:nvSpPr>
      <dsp:spPr>
        <a:xfrm>
          <a:off x="0" y="2723"/>
          <a:ext cx="6967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29510-032D-A346-BB05-224876B4BBB3}">
      <dsp:nvSpPr>
        <dsp:cNvPr id="0" name=""/>
        <dsp:cNvSpPr/>
      </dsp:nvSpPr>
      <dsp:spPr>
        <a:xfrm>
          <a:off x="0" y="2723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Circuits.csv</a:t>
          </a:r>
        </a:p>
      </dsp:txBody>
      <dsp:txXfrm>
        <a:off x="0" y="2723"/>
        <a:ext cx="6967728" cy="464366"/>
      </dsp:txXfrm>
    </dsp:sp>
    <dsp:sp modelId="{F5BCAF4D-E755-E24E-A102-8325CADD2C03}">
      <dsp:nvSpPr>
        <dsp:cNvPr id="0" name=""/>
        <dsp:cNvSpPr/>
      </dsp:nvSpPr>
      <dsp:spPr>
        <a:xfrm>
          <a:off x="0" y="467089"/>
          <a:ext cx="6967728" cy="0"/>
        </a:xfrm>
        <a:prstGeom prst="line">
          <a:avLst/>
        </a:prstGeom>
        <a:solidFill>
          <a:schemeClr val="accent5">
            <a:hueOff val="136977"/>
            <a:satOff val="6"/>
            <a:lumOff val="-410"/>
            <a:alphaOff val="0"/>
          </a:schemeClr>
        </a:solidFill>
        <a:ln w="12700" cap="flat" cmpd="sng" algn="ctr">
          <a:solidFill>
            <a:schemeClr val="accent5">
              <a:hueOff val="136977"/>
              <a:satOff val="6"/>
              <a:lumOff val="-4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C98B6-402A-BC44-8F75-7C196C9A242D}">
      <dsp:nvSpPr>
        <dsp:cNvPr id="0" name=""/>
        <dsp:cNvSpPr/>
      </dsp:nvSpPr>
      <dsp:spPr>
        <a:xfrm>
          <a:off x="0" y="467089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Lap_times.csv</a:t>
          </a:r>
        </a:p>
      </dsp:txBody>
      <dsp:txXfrm>
        <a:off x="0" y="467089"/>
        <a:ext cx="6967728" cy="464366"/>
      </dsp:txXfrm>
    </dsp:sp>
    <dsp:sp modelId="{BD8D2B13-7982-0944-B4EE-A222967AE2CA}">
      <dsp:nvSpPr>
        <dsp:cNvPr id="0" name=""/>
        <dsp:cNvSpPr/>
      </dsp:nvSpPr>
      <dsp:spPr>
        <a:xfrm>
          <a:off x="0" y="931455"/>
          <a:ext cx="6967728" cy="0"/>
        </a:xfrm>
        <a:prstGeom prst="line">
          <a:avLst/>
        </a:prstGeom>
        <a:solidFill>
          <a:schemeClr val="accent5">
            <a:hueOff val="273954"/>
            <a:satOff val="12"/>
            <a:lumOff val="-820"/>
            <a:alphaOff val="0"/>
          </a:schemeClr>
        </a:solidFill>
        <a:ln w="12700" cap="flat" cmpd="sng" algn="ctr">
          <a:solidFill>
            <a:schemeClr val="accent5">
              <a:hueOff val="273954"/>
              <a:satOff val="12"/>
              <a:lumOff val="-8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76C69-3C26-AB4F-B4F2-F22721ACBDA6}">
      <dsp:nvSpPr>
        <dsp:cNvPr id="0" name=""/>
        <dsp:cNvSpPr/>
      </dsp:nvSpPr>
      <dsp:spPr>
        <a:xfrm>
          <a:off x="0" y="931455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Constructor_results.csv</a:t>
          </a:r>
        </a:p>
      </dsp:txBody>
      <dsp:txXfrm>
        <a:off x="0" y="931455"/>
        <a:ext cx="6967728" cy="464366"/>
      </dsp:txXfrm>
    </dsp:sp>
    <dsp:sp modelId="{25586000-2383-3445-AB8E-EDF1BEB729EE}">
      <dsp:nvSpPr>
        <dsp:cNvPr id="0" name=""/>
        <dsp:cNvSpPr/>
      </dsp:nvSpPr>
      <dsp:spPr>
        <a:xfrm>
          <a:off x="0" y="1395821"/>
          <a:ext cx="6967728" cy="0"/>
        </a:xfrm>
        <a:prstGeom prst="line">
          <a:avLst/>
        </a:prstGeom>
        <a:solidFill>
          <a:schemeClr val="accent5">
            <a:hueOff val="410931"/>
            <a:satOff val="17"/>
            <a:lumOff val="-1230"/>
            <a:alphaOff val="0"/>
          </a:schemeClr>
        </a:solidFill>
        <a:ln w="12700" cap="flat" cmpd="sng" algn="ctr">
          <a:solidFill>
            <a:schemeClr val="accent5">
              <a:hueOff val="410931"/>
              <a:satOff val="17"/>
              <a:lumOff val="-1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995CC-FDC8-EF4A-82C9-CA8389C50E32}">
      <dsp:nvSpPr>
        <dsp:cNvPr id="0" name=""/>
        <dsp:cNvSpPr/>
      </dsp:nvSpPr>
      <dsp:spPr>
        <a:xfrm>
          <a:off x="0" y="1395821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Constructor_standings.csv</a:t>
          </a:r>
        </a:p>
      </dsp:txBody>
      <dsp:txXfrm>
        <a:off x="0" y="1395821"/>
        <a:ext cx="6967728" cy="464366"/>
      </dsp:txXfrm>
    </dsp:sp>
    <dsp:sp modelId="{96D519A3-CE1C-3846-AF64-637CD8ACE8E3}">
      <dsp:nvSpPr>
        <dsp:cNvPr id="0" name=""/>
        <dsp:cNvSpPr/>
      </dsp:nvSpPr>
      <dsp:spPr>
        <a:xfrm>
          <a:off x="0" y="1860187"/>
          <a:ext cx="6967728" cy="0"/>
        </a:xfrm>
        <a:prstGeom prst="line">
          <a:avLst/>
        </a:prstGeom>
        <a:solidFill>
          <a:schemeClr val="accent5">
            <a:hueOff val="547908"/>
            <a:satOff val="23"/>
            <a:lumOff val="-1640"/>
            <a:alphaOff val="0"/>
          </a:schemeClr>
        </a:solidFill>
        <a:ln w="12700" cap="flat" cmpd="sng" algn="ctr">
          <a:solidFill>
            <a:schemeClr val="accent5">
              <a:hueOff val="547908"/>
              <a:satOff val="23"/>
              <a:lumOff val="-1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844C0-C6B8-554A-9D2A-F9D284FF838C}">
      <dsp:nvSpPr>
        <dsp:cNvPr id="0" name=""/>
        <dsp:cNvSpPr/>
      </dsp:nvSpPr>
      <dsp:spPr>
        <a:xfrm>
          <a:off x="0" y="1860187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Constructors.csv</a:t>
          </a:r>
        </a:p>
      </dsp:txBody>
      <dsp:txXfrm>
        <a:off x="0" y="1860187"/>
        <a:ext cx="6967728" cy="464366"/>
      </dsp:txXfrm>
    </dsp:sp>
    <dsp:sp modelId="{71DFF60C-A812-DE48-8644-95E640F9A812}">
      <dsp:nvSpPr>
        <dsp:cNvPr id="0" name=""/>
        <dsp:cNvSpPr/>
      </dsp:nvSpPr>
      <dsp:spPr>
        <a:xfrm>
          <a:off x="0" y="2324553"/>
          <a:ext cx="6967728" cy="0"/>
        </a:xfrm>
        <a:prstGeom prst="line">
          <a:avLst/>
        </a:prstGeom>
        <a:solidFill>
          <a:schemeClr val="accent5">
            <a:hueOff val="684886"/>
            <a:satOff val="29"/>
            <a:lumOff val="-2050"/>
            <a:alphaOff val="0"/>
          </a:schemeClr>
        </a:solidFill>
        <a:ln w="12700" cap="flat" cmpd="sng" algn="ctr">
          <a:solidFill>
            <a:schemeClr val="accent5">
              <a:hueOff val="684886"/>
              <a:satOff val="29"/>
              <a:lumOff val="-2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96CD-1595-8544-9F76-A0E646346167}">
      <dsp:nvSpPr>
        <dsp:cNvPr id="0" name=""/>
        <dsp:cNvSpPr/>
      </dsp:nvSpPr>
      <dsp:spPr>
        <a:xfrm>
          <a:off x="0" y="2324553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Driver_standing.csv</a:t>
          </a:r>
        </a:p>
      </dsp:txBody>
      <dsp:txXfrm>
        <a:off x="0" y="2324553"/>
        <a:ext cx="6967728" cy="464366"/>
      </dsp:txXfrm>
    </dsp:sp>
    <dsp:sp modelId="{B4CFE625-2C2C-9C46-AF49-1118F77D4CFB}">
      <dsp:nvSpPr>
        <dsp:cNvPr id="0" name=""/>
        <dsp:cNvSpPr/>
      </dsp:nvSpPr>
      <dsp:spPr>
        <a:xfrm>
          <a:off x="0" y="2788920"/>
          <a:ext cx="6967728" cy="0"/>
        </a:xfrm>
        <a:prstGeom prst="line">
          <a:avLst/>
        </a:prstGeom>
        <a:solidFill>
          <a:schemeClr val="accent5">
            <a:hueOff val="821863"/>
            <a:satOff val="35"/>
            <a:lumOff val="-2460"/>
            <a:alphaOff val="0"/>
          </a:schemeClr>
        </a:solidFill>
        <a:ln w="12700" cap="flat" cmpd="sng" algn="ctr">
          <a:solidFill>
            <a:schemeClr val="accent5">
              <a:hueOff val="821863"/>
              <a:satOff val="35"/>
              <a:lumOff val="-2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648B2-2EAA-DF4F-AA0F-284CB14CDACE}">
      <dsp:nvSpPr>
        <dsp:cNvPr id="0" name=""/>
        <dsp:cNvSpPr/>
      </dsp:nvSpPr>
      <dsp:spPr>
        <a:xfrm>
          <a:off x="0" y="2788919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Drivers.csv</a:t>
          </a:r>
        </a:p>
      </dsp:txBody>
      <dsp:txXfrm>
        <a:off x="0" y="2788919"/>
        <a:ext cx="6967728" cy="464366"/>
      </dsp:txXfrm>
    </dsp:sp>
    <dsp:sp modelId="{339CF2AD-9019-4147-AB90-2B327749EA33}">
      <dsp:nvSpPr>
        <dsp:cNvPr id="0" name=""/>
        <dsp:cNvSpPr/>
      </dsp:nvSpPr>
      <dsp:spPr>
        <a:xfrm>
          <a:off x="0" y="3253286"/>
          <a:ext cx="6967728" cy="0"/>
        </a:xfrm>
        <a:prstGeom prst="line">
          <a:avLst/>
        </a:prstGeom>
        <a:solidFill>
          <a:schemeClr val="accent5">
            <a:hueOff val="958840"/>
            <a:satOff val="41"/>
            <a:lumOff val="-2870"/>
            <a:alphaOff val="0"/>
          </a:schemeClr>
        </a:solidFill>
        <a:ln w="12700" cap="flat" cmpd="sng" algn="ctr">
          <a:solidFill>
            <a:schemeClr val="accent5">
              <a:hueOff val="958840"/>
              <a:satOff val="41"/>
              <a:lumOff val="-2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F9F9-F002-8849-9092-40A4F6AF5B5F}">
      <dsp:nvSpPr>
        <dsp:cNvPr id="0" name=""/>
        <dsp:cNvSpPr/>
      </dsp:nvSpPr>
      <dsp:spPr>
        <a:xfrm>
          <a:off x="0" y="3253286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Pit_stops.csv</a:t>
          </a:r>
        </a:p>
      </dsp:txBody>
      <dsp:txXfrm>
        <a:off x="0" y="3253286"/>
        <a:ext cx="6967728" cy="464366"/>
      </dsp:txXfrm>
    </dsp:sp>
    <dsp:sp modelId="{E86DE7CE-7CEF-C843-8B4F-9E9B86819C2D}">
      <dsp:nvSpPr>
        <dsp:cNvPr id="0" name=""/>
        <dsp:cNvSpPr/>
      </dsp:nvSpPr>
      <dsp:spPr>
        <a:xfrm>
          <a:off x="0" y="3717652"/>
          <a:ext cx="6967728" cy="0"/>
        </a:xfrm>
        <a:prstGeom prst="line">
          <a:avLst/>
        </a:prstGeom>
        <a:solidFill>
          <a:schemeClr val="accent5">
            <a:hueOff val="1095817"/>
            <a:satOff val="47"/>
            <a:lumOff val="-3280"/>
            <a:alphaOff val="0"/>
          </a:schemeClr>
        </a:solidFill>
        <a:ln w="12700" cap="flat" cmpd="sng" algn="ctr">
          <a:solidFill>
            <a:schemeClr val="accent5">
              <a:hueOff val="1095817"/>
              <a:satOff val="47"/>
              <a:lumOff val="-3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C59CC-9911-E94B-9E18-54A325DD04F3}">
      <dsp:nvSpPr>
        <dsp:cNvPr id="0" name=""/>
        <dsp:cNvSpPr/>
      </dsp:nvSpPr>
      <dsp:spPr>
        <a:xfrm>
          <a:off x="0" y="3717652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Qualifying.csv</a:t>
          </a:r>
        </a:p>
      </dsp:txBody>
      <dsp:txXfrm>
        <a:off x="0" y="3717652"/>
        <a:ext cx="6967728" cy="464366"/>
      </dsp:txXfrm>
    </dsp:sp>
    <dsp:sp modelId="{6E419AFE-27A4-BF43-8CED-C09D3C5011F3}">
      <dsp:nvSpPr>
        <dsp:cNvPr id="0" name=""/>
        <dsp:cNvSpPr/>
      </dsp:nvSpPr>
      <dsp:spPr>
        <a:xfrm>
          <a:off x="0" y="4182018"/>
          <a:ext cx="6967728" cy="0"/>
        </a:xfrm>
        <a:prstGeom prst="line">
          <a:avLst/>
        </a:prstGeom>
        <a:solidFill>
          <a:schemeClr val="accent5">
            <a:hueOff val="1232794"/>
            <a:satOff val="52"/>
            <a:lumOff val="-3690"/>
            <a:alphaOff val="0"/>
          </a:schemeClr>
        </a:solidFill>
        <a:ln w="12700" cap="flat" cmpd="sng" algn="ctr">
          <a:solidFill>
            <a:schemeClr val="accent5">
              <a:hueOff val="1232794"/>
              <a:satOff val="52"/>
              <a:lumOff val="-3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41BF6-BEF9-E04A-8931-8BC75DB5CD8F}">
      <dsp:nvSpPr>
        <dsp:cNvPr id="0" name=""/>
        <dsp:cNvSpPr/>
      </dsp:nvSpPr>
      <dsp:spPr>
        <a:xfrm>
          <a:off x="0" y="4182018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Races.csv</a:t>
          </a:r>
        </a:p>
      </dsp:txBody>
      <dsp:txXfrm>
        <a:off x="0" y="4182018"/>
        <a:ext cx="6967728" cy="464366"/>
      </dsp:txXfrm>
    </dsp:sp>
    <dsp:sp modelId="{012AA1F8-BFBD-7543-A6E0-170AF74616D8}">
      <dsp:nvSpPr>
        <dsp:cNvPr id="0" name=""/>
        <dsp:cNvSpPr/>
      </dsp:nvSpPr>
      <dsp:spPr>
        <a:xfrm>
          <a:off x="0" y="4646384"/>
          <a:ext cx="6967728" cy="0"/>
        </a:xfrm>
        <a:prstGeom prst="line">
          <a:avLst/>
        </a:prstGeom>
        <a:solidFill>
          <a:schemeClr val="accent5">
            <a:hueOff val="1369771"/>
            <a:satOff val="58"/>
            <a:lumOff val="-4100"/>
            <a:alphaOff val="0"/>
          </a:schemeClr>
        </a:solidFill>
        <a:ln w="12700" cap="flat" cmpd="sng" algn="ctr">
          <a:solidFill>
            <a:schemeClr val="accent5">
              <a:hueOff val="1369771"/>
              <a:satOff val="58"/>
              <a:lumOff val="-4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2DFD-ACD8-174E-9F11-A16D2F57F03C}">
      <dsp:nvSpPr>
        <dsp:cNvPr id="0" name=""/>
        <dsp:cNvSpPr/>
      </dsp:nvSpPr>
      <dsp:spPr>
        <a:xfrm>
          <a:off x="0" y="4646384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Results.csv</a:t>
          </a:r>
        </a:p>
      </dsp:txBody>
      <dsp:txXfrm>
        <a:off x="0" y="4646384"/>
        <a:ext cx="6967728" cy="464366"/>
      </dsp:txXfrm>
    </dsp:sp>
    <dsp:sp modelId="{FD33DCAF-632A-EC47-8D9A-570F84FFF0BF}">
      <dsp:nvSpPr>
        <dsp:cNvPr id="0" name=""/>
        <dsp:cNvSpPr/>
      </dsp:nvSpPr>
      <dsp:spPr>
        <a:xfrm>
          <a:off x="0" y="5110750"/>
          <a:ext cx="6967728" cy="0"/>
        </a:xfrm>
        <a:prstGeom prst="line">
          <a:avLst/>
        </a:prstGeom>
        <a:solidFill>
          <a:schemeClr val="accent5">
            <a:hueOff val="1506748"/>
            <a:satOff val="64"/>
            <a:lumOff val="-4510"/>
            <a:alphaOff val="0"/>
          </a:schemeClr>
        </a:solidFill>
        <a:ln w="12700" cap="flat" cmpd="sng" algn="ctr">
          <a:solidFill>
            <a:schemeClr val="accent5">
              <a:hueOff val="1506748"/>
              <a:satOff val="6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13996-BEF2-4A46-AC2E-9E2338611249}">
      <dsp:nvSpPr>
        <dsp:cNvPr id="0" name=""/>
        <dsp:cNvSpPr/>
      </dsp:nvSpPr>
      <dsp:spPr>
        <a:xfrm>
          <a:off x="0" y="5110750"/>
          <a:ext cx="6967728" cy="46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Seasons.csv</a:t>
          </a:r>
        </a:p>
      </dsp:txBody>
      <dsp:txXfrm>
        <a:off x="0" y="5110750"/>
        <a:ext cx="6967728" cy="46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8AA06-DF8A-FB43-99AE-4F91270932EC}">
      <dsp:nvSpPr>
        <dsp:cNvPr id="0" name=""/>
        <dsp:cNvSpPr/>
      </dsp:nvSpPr>
      <dsp:spPr>
        <a:xfrm>
          <a:off x="0" y="124955"/>
          <a:ext cx="6967728" cy="556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 Performance over the years (Average net gain/loss in time on a track)</a:t>
          </a:r>
        </a:p>
      </dsp:txBody>
      <dsp:txXfrm>
        <a:off x="27149" y="152104"/>
        <a:ext cx="6913430" cy="501854"/>
      </dsp:txXfrm>
    </dsp:sp>
    <dsp:sp modelId="{9D0EE7C2-82F7-A44E-9657-A4B3DC89EC19}">
      <dsp:nvSpPr>
        <dsp:cNvPr id="0" name=""/>
        <dsp:cNvSpPr/>
      </dsp:nvSpPr>
      <dsp:spPr>
        <a:xfrm>
          <a:off x="0" y="721427"/>
          <a:ext cx="6967728" cy="556152"/>
        </a:xfrm>
        <a:prstGeom prst="roundRect">
          <a:avLst/>
        </a:prstGeom>
        <a:solidFill>
          <a:schemeClr val="accent5">
            <a:hueOff val="188344"/>
            <a:satOff val="8"/>
            <a:lumOff val="-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Lap Prediction (based on previous laps, the number of laps changing according to a certain window)</a:t>
          </a:r>
        </a:p>
      </dsp:txBody>
      <dsp:txXfrm>
        <a:off x="27149" y="748576"/>
        <a:ext cx="6913430" cy="501854"/>
      </dsp:txXfrm>
    </dsp:sp>
    <dsp:sp modelId="{6DE15885-2FC7-4F41-8C40-6022E9A4EDA2}">
      <dsp:nvSpPr>
        <dsp:cNvPr id="0" name=""/>
        <dsp:cNvSpPr/>
      </dsp:nvSpPr>
      <dsp:spPr>
        <a:xfrm>
          <a:off x="0" y="1317899"/>
          <a:ext cx="6967728" cy="556152"/>
        </a:xfrm>
        <a:prstGeom prst="roundRect">
          <a:avLst/>
        </a:prstGeom>
        <a:solidFill>
          <a:schemeClr val="accent5">
            <a:hueOff val="376687"/>
            <a:satOff val="16"/>
            <a:lumOff val="-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Lap Prediction (based on previous years data)</a:t>
          </a:r>
        </a:p>
      </dsp:txBody>
      <dsp:txXfrm>
        <a:off x="27149" y="1345048"/>
        <a:ext cx="6913430" cy="501854"/>
      </dsp:txXfrm>
    </dsp:sp>
    <dsp:sp modelId="{3534C99E-185B-D84B-AEAB-DE5001E4F771}">
      <dsp:nvSpPr>
        <dsp:cNvPr id="0" name=""/>
        <dsp:cNvSpPr/>
      </dsp:nvSpPr>
      <dsp:spPr>
        <a:xfrm>
          <a:off x="0" y="1914371"/>
          <a:ext cx="6967728" cy="556152"/>
        </a:xfrm>
        <a:prstGeom prst="roundRect">
          <a:avLst/>
        </a:prstGeom>
        <a:solidFill>
          <a:schemeClr val="accent5">
            <a:hueOff val="565031"/>
            <a:satOff val="24"/>
            <a:lumOff val="-1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Constructor Comparison for the 2022 season</a:t>
          </a:r>
        </a:p>
      </dsp:txBody>
      <dsp:txXfrm>
        <a:off x="27149" y="1941520"/>
        <a:ext cx="6913430" cy="501854"/>
      </dsp:txXfrm>
    </dsp:sp>
    <dsp:sp modelId="{D405D89F-9FAF-B849-B429-3C34D0A89056}">
      <dsp:nvSpPr>
        <dsp:cNvPr id="0" name=""/>
        <dsp:cNvSpPr/>
      </dsp:nvSpPr>
      <dsp:spPr>
        <a:xfrm>
          <a:off x="0" y="2510843"/>
          <a:ext cx="6967728" cy="556152"/>
        </a:xfrm>
        <a:prstGeom prst="roundRect">
          <a:avLst/>
        </a:prstGeom>
        <a:solidFill>
          <a:schemeClr val="accent5">
            <a:hueOff val="753374"/>
            <a:satOff val="32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Comparison for the 2022 season</a:t>
          </a:r>
        </a:p>
      </dsp:txBody>
      <dsp:txXfrm>
        <a:off x="27149" y="2537992"/>
        <a:ext cx="6913430" cy="501854"/>
      </dsp:txXfrm>
    </dsp:sp>
    <dsp:sp modelId="{E6A2305B-E939-E245-9C68-B4D90A7A2B1F}">
      <dsp:nvSpPr>
        <dsp:cNvPr id="0" name=""/>
        <dsp:cNvSpPr/>
      </dsp:nvSpPr>
      <dsp:spPr>
        <a:xfrm>
          <a:off x="0" y="3107316"/>
          <a:ext cx="6967728" cy="556152"/>
        </a:xfrm>
        <a:prstGeom prst="roundRect">
          <a:avLst/>
        </a:prstGeom>
        <a:solidFill>
          <a:schemeClr val="accent5">
            <a:hueOff val="941718"/>
            <a:satOff val="40"/>
            <a:lumOff val="-28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Fastest Track (based on Lap time)</a:t>
          </a:r>
        </a:p>
      </dsp:txBody>
      <dsp:txXfrm>
        <a:off x="27149" y="3134465"/>
        <a:ext cx="6913430" cy="501854"/>
      </dsp:txXfrm>
    </dsp:sp>
    <dsp:sp modelId="{35FC9CB1-9190-E847-A247-F36EFEC49E4E}">
      <dsp:nvSpPr>
        <dsp:cNvPr id="0" name=""/>
        <dsp:cNvSpPr/>
      </dsp:nvSpPr>
      <dsp:spPr>
        <a:xfrm>
          <a:off x="0" y="3703788"/>
          <a:ext cx="6967728" cy="556152"/>
        </a:xfrm>
        <a:prstGeom prst="roundRect">
          <a:avLst/>
        </a:prstGeom>
        <a:solidFill>
          <a:schemeClr val="accent5">
            <a:hueOff val="1130061"/>
            <a:satOff val="48"/>
            <a:lumOff val="-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error-prone each driver is?</a:t>
          </a:r>
        </a:p>
      </dsp:txBody>
      <dsp:txXfrm>
        <a:off x="27149" y="3730937"/>
        <a:ext cx="6913430" cy="501854"/>
      </dsp:txXfrm>
    </dsp:sp>
    <dsp:sp modelId="{4CCA4F7A-46FA-2E46-A325-0BD3097B5B73}">
      <dsp:nvSpPr>
        <dsp:cNvPr id="0" name=""/>
        <dsp:cNvSpPr/>
      </dsp:nvSpPr>
      <dsp:spPr>
        <a:xfrm>
          <a:off x="0" y="4300260"/>
          <a:ext cx="6967728" cy="556152"/>
        </a:xfrm>
        <a:prstGeom prst="roundRect">
          <a:avLst/>
        </a:prstGeom>
        <a:solidFill>
          <a:schemeClr val="accent5">
            <a:hueOff val="1318405"/>
            <a:satOff val="56"/>
            <a:lumOff val="-39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Overtake Rate per race</a:t>
          </a:r>
        </a:p>
      </dsp:txBody>
      <dsp:txXfrm>
        <a:off x="27149" y="4327409"/>
        <a:ext cx="6913430" cy="501854"/>
      </dsp:txXfrm>
    </dsp:sp>
    <dsp:sp modelId="{6ECF1B28-4BAB-284A-AE53-C52D3C69BD95}">
      <dsp:nvSpPr>
        <dsp:cNvPr id="0" name=""/>
        <dsp:cNvSpPr/>
      </dsp:nvSpPr>
      <dsp:spPr>
        <a:xfrm>
          <a:off x="0" y="4896732"/>
          <a:ext cx="6967728" cy="556152"/>
        </a:xfrm>
        <a:prstGeom prst="roundRect">
          <a:avLst/>
        </a:prstGeom>
        <a:solidFill>
          <a:schemeClr val="accent5">
            <a:hueOff val="1506748"/>
            <a:satOff val="6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Ratings (based on Delta, Driver Error, Overtakes)</a:t>
          </a:r>
        </a:p>
      </dsp:txBody>
      <dsp:txXfrm>
        <a:off x="27149" y="4923881"/>
        <a:ext cx="6913430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cecar parked on the tracks">
            <a:extLst>
              <a:ext uri="{FF2B5EF4-FFF2-40B4-BE49-F238E27FC236}">
                <a16:creationId xmlns:a16="http://schemas.microsoft.com/office/drawing/2014/main" id="{1C213DAC-343C-2AB3-DE53-BA3D71C4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15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784C-7FEF-C6EA-6BEA-EE9ADD92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Analysis of Formula 1 Dataset(1950-2022)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AE57A-E374-77A7-98A2-76FCEC35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Name</a:t>
            </a:r>
            <a:r>
              <a:rPr lang="en-US" sz="1800" dirty="0"/>
              <a:t>: Atharva </a:t>
            </a:r>
            <a:r>
              <a:rPr lang="en-US" sz="1800" dirty="0" err="1"/>
              <a:t>Khaire</a:t>
            </a:r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BUID</a:t>
            </a:r>
            <a:r>
              <a:rPr lang="en-US" sz="1800" dirty="0"/>
              <a:t>: U15258568</a:t>
            </a:r>
          </a:p>
          <a:p>
            <a:r>
              <a:rPr lang="en-US" sz="1800" dirty="0">
                <a:solidFill>
                  <a:srgbClr val="FFFF00"/>
                </a:solidFill>
              </a:rPr>
              <a:t>Course</a:t>
            </a:r>
            <a:r>
              <a:rPr lang="en-US" sz="1800" dirty="0"/>
              <a:t>: Data Science with Python(CS677 A1)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0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9247-9398-7625-B54B-BBC8E985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Lap Prediction (based on previous laps, the number of laps changing according to a certain window)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A665D-678A-7BB6-8449-FDB3D480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 – window of laps as training dataset</a:t>
            </a:r>
          </a:p>
          <a:p>
            <a:r>
              <a:rPr lang="en-US" sz="1800" dirty="0"/>
              <a:t>Error – Root Mean squared Error</a:t>
            </a:r>
          </a:p>
          <a:p>
            <a:r>
              <a:rPr lang="en-US" sz="1800" dirty="0"/>
              <a:t>Model – </a:t>
            </a:r>
            <a:r>
              <a:rPr lang="en-US" sz="1800" dirty="0" err="1"/>
              <a:t>Polyfit</a:t>
            </a:r>
            <a:r>
              <a:rPr lang="en-US" sz="1800" dirty="0"/>
              <a:t> with degree 3</a:t>
            </a:r>
          </a:p>
          <a:p>
            <a:r>
              <a:rPr lang="en-US" sz="1800" dirty="0"/>
              <a:t>Driver – Lewis Hamilton</a:t>
            </a:r>
          </a:p>
          <a:p>
            <a:r>
              <a:rPr lang="en-US" sz="1800" dirty="0"/>
              <a:t>Track – </a:t>
            </a:r>
            <a:r>
              <a:rPr lang="en-US" sz="1800" dirty="0" err="1"/>
              <a:t>Nurburgring</a:t>
            </a:r>
            <a:endParaRPr lang="en-US" sz="1800" dirty="0"/>
          </a:p>
          <a:p>
            <a:r>
              <a:rPr lang="en-US" sz="1800" dirty="0"/>
              <a:t>Year - 2009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A720A-4F59-A9CA-8E24-F55BF2A1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668" y="630936"/>
            <a:ext cx="252794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72E2-A1A5-FE9E-CED7-EE6AB226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Lap Prediction (based on previous laps, the number of laps changing according to a certain window)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3E1280-9440-7CB1-A89A-FE9FD9C6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W_optimal</a:t>
            </a:r>
            <a:r>
              <a:rPr lang="en-US" sz="1700" dirty="0"/>
              <a:t> – 11</a:t>
            </a:r>
          </a:p>
          <a:p>
            <a:r>
              <a:rPr lang="en-US" sz="1700" dirty="0"/>
              <a:t>Model – </a:t>
            </a:r>
            <a:r>
              <a:rPr lang="en-US" sz="1700" dirty="0" err="1"/>
              <a:t>Polyfit</a:t>
            </a:r>
            <a:r>
              <a:rPr lang="en-US" sz="1700" dirty="0"/>
              <a:t> with degree 3</a:t>
            </a:r>
          </a:p>
          <a:p>
            <a:r>
              <a:rPr lang="en-US" sz="1700" dirty="0"/>
              <a:t>Blue – actual</a:t>
            </a:r>
          </a:p>
          <a:p>
            <a:r>
              <a:rPr lang="en-US" sz="1700" dirty="0"/>
              <a:t>Orange – predicted</a:t>
            </a:r>
          </a:p>
          <a:p>
            <a:r>
              <a:rPr lang="en-US" sz="1600" dirty="0"/>
              <a:t>Driver – Lewis Hamilton</a:t>
            </a:r>
          </a:p>
          <a:p>
            <a:r>
              <a:rPr lang="en-US" sz="1600" dirty="0"/>
              <a:t>Track – </a:t>
            </a:r>
            <a:r>
              <a:rPr lang="en-US" sz="1600" dirty="0" err="1"/>
              <a:t>Nurburgring</a:t>
            </a:r>
            <a:endParaRPr lang="en-US" sz="1600" dirty="0"/>
          </a:p>
          <a:p>
            <a:r>
              <a:rPr lang="en-US" sz="1600" dirty="0"/>
              <a:t>Year - 2009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94190-387F-F6C8-2BD5-528C1EDD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81555"/>
            <a:ext cx="6922008" cy="43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71F85-A1A8-E228-9E3F-315B8EB6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Lap Prediction (based on previous laps, the number of laps changing according to a certain window)</a:t>
            </a:r>
            <a:br>
              <a:rPr kumimoji="0" lang="en-US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C21CCE-2F4A-99DB-FE94-5759DF68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W_optimal</a:t>
            </a:r>
            <a:r>
              <a:rPr lang="en-US" sz="1700" dirty="0"/>
              <a:t> – 10</a:t>
            </a:r>
          </a:p>
          <a:p>
            <a:r>
              <a:rPr lang="en-US" sz="1700" dirty="0"/>
              <a:t>Model – Linear Regression</a:t>
            </a:r>
          </a:p>
          <a:p>
            <a:r>
              <a:rPr lang="en-US" sz="1700" dirty="0"/>
              <a:t>Blue – actual</a:t>
            </a:r>
          </a:p>
          <a:p>
            <a:r>
              <a:rPr lang="en-US" sz="1700" dirty="0"/>
              <a:t>Orange – predicted</a:t>
            </a:r>
          </a:p>
          <a:p>
            <a:r>
              <a:rPr lang="en-US" sz="1600" dirty="0"/>
              <a:t>Driver – Lewis Hamilton</a:t>
            </a:r>
          </a:p>
          <a:p>
            <a:r>
              <a:rPr lang="en-US" sz="1600" dirty="0"/>
              <a:t>Track – </a:t>
            </a:r>
            <a:r>
              <a:rPr lang="en-US" sz="1600" dirty="0" err="1"/>
              <a:t>Nurburgring</a:t>
            </a:r>
            <a:endParaRPr lang="en-US" sz="1600" dirty="0"/>
          </a:p>
          <a:p>
            <a:r>
              <a:rPr lang="en-US" sz="1600" dirty="0"/>
              <a:t>Year - 2009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721D0-C7BC-60BB-FAFB-710F19B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72903"/>
            <a:ext cx="6922008" cy="44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E8C62-1B0A-E56F-74AA-3C5FA322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2700"/>
              <a:t>Lap Prediction (based on previous years data)</a:t>
            </a:r>
            <a:br>
              <a:rPr lang="en-US" sz="2700"/>
            </a:br>
            <a:endParaRPr 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74CE4-9991-40F3-2280-B4847BE3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Driver – Sebastian Vettel</a:t>
            </a:r>
          </a:p>
          <a:p>
            <a:r>
              <a:rPr lang="en-US" sz="1800" dirty="0"/>
              <a:t>Track – </a:t>
            </a:r>
            <a:r>
              <a:rPr lang="en-US" sz="1800" dirty="0" err="1"/>
              <a:t>Buddh</a:t>
            </a:r>
            <a:r>
              <a:rPr lang="en-US" sz="1800" dirty="0"/>
              <a:t> International Circuit</a:t>
            </a:r>
          </a:p>
          <a:p>
            <a:r>
              <a:rPr lang="en-US" sz="1800" dirty="0"/>
              <a:t>Model – Lasso Regression</a:t>
            </a:r>
          </a:p>
          <a:p>
            <a:r>
              <a:rPr lang="en-US" sz="1800" dirty="0" err="1"/>
              <a:t>Avg_Delta_Error</a:t>
            </a:r>
            <a:r>
              <a:rPr lang="en-US" sz="1800" dirty="0"/>
              <a:t> - -0.5956999999999961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B44DB7-4DF2-D7C7-284E-1C9B6BB8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84" y="2729397"/>
            <a:ext cx="1358706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A970D-6B0D-004B-CFF1-F95F61CD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31559"/>
            <a:ext cx="5523082" cy="34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1615D-DED8-D005-2C63-0FB81491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2700"/>
              <a:t>Constructor Comparison for the 2022 season</a:t>
            </a:r>
            <a:br>
              <a:rPr lang="en-US" sz="2700"/>
            </a:br>
            <a:endParaRPr 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D58ABB3-0352-658D-3716-DEB255B4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Delta is basically difference in time with the fastest car(in this case Red Bull)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9D2534-6C05-B361-881C-B9303568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4" y="2729397"/>
            <a:ext cx="2369027" cy="34838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DFA40-205B-F9D7-17B5-8B7B4345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48924"/>
            <a:ext cx="5523082" cy="32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CC541-BF88-2E81-0E78-1B6D83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Driver Comparison for the 2022 season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9BED1-7B25-AFDB-6B97-EF7ACCF7C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458244"/>
            <a:ext cx="5676900" cy="31496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A8F27-50DE-C71F-10AC-340BBB71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1" y="630936"/>
            <a:ext cx="236308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3EB19-ABE9-0327-8234-99EFFEC2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Fastest Track (based on Lap time)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4BDD1-D0FF-3AE5-FC56-9B6D54503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922" y="625684"/>
            <a:ext cx="400970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C510-9BF9-CF63-E264-5A054AC9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error-prone each driver is?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7A976-8805-806E-3164-AE93BA02B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403" y="625684"/>
            <a:ext cx="366874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6263-B800-E94F-EAE0-BE3D7C09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Overtake Rate per race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17590F-E603-7870-C030-69DD3568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907" y="625684"/>
            <a:ext cx="302773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F9823-A9D7-5659-5372-D4B9AD5A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Driver Ratings(based on Delta, Driver Error, Overtakes)</a:t>
            </a:r>
          </a:p>
        </p:txBody>
      </p:sp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E26E7-78D1-DF64-1796-24962BD2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893622"/>
            <a:ext cx="5140661" cy="2891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5302A-6E50-00D5-7500-D23C7C8C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30165"/>
            <a:ext cx="5140656" cy="34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159D7-3BC1-E547-818F-930F5145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What is Formula 1?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D2CB46-D7D0-EC0F-436C-085865B5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10 Constructors/Teams</a:t>
            </a:r>
          </a:p>
          <a:p>
            <a:r>
              <a:rPr lang="en-US" sz="2000" dirty="0"/>
              <a:t>20 Drivers (2 per team)</a:t>
            </a:r>
          </a:p>
          <a:p>
            <a:r>
              <a:rPr lang="en-US" sz="2000" dirty="0"/>
              <a:t>3-Day Race Weekend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day – FP1,FP2 (practice sessions)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day – FP3, Qualifying(Q1,Q2,Q3)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day – Race</a:t>
            </a:r>
          </a:p>
          <a:p>
            <a:r>
              <a:rPr lang="en-US" sz="2000" dirty="0"/>
              <a:t>Note: For some races FP3 is replaced by sprint race which sets up the grid for the main race on Sunday.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47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31B2-17BE-F94C-9E41-C43DE66B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3674C-B5B1-C3CF-039F-A7AC77CD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Constructors and Drivers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34DC1-8EDB-7B23-5C84-3B521DAE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03" y="630936"/>
            <a:ext cx="3846879" cy="54955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1E5AA-5A61-7D63-AA03-C3A570A1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894" y="2252663"/>
            <a:ext cx="4661361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23B65-43C6-4B92-3E74-463B7274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Datasets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7E763-1EB8-122F-E3CF-A05FDBFA4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3302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8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42502-FFEC-D103-4D93-0EB5100C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Objectives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9D45F95-ABAE-DD1E-0AA0-159D90397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4862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19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3A22E-DB15-CDA5-A788-2B474A30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000"/>
              <a:t>Car Perfomance over the years (Average net gain/loss in time on a track)</a:t>
            </a:r>
            <a:br>
              <a:rPr lang="en-US" sz="2000"/>
            </a:br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4BD299-D9E6-2735-44BD-5F3BA48D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Track: Monaco</a:t>
            </a:r>
          </a:p>
          <a:p>
            <a:r>
              <a:rPr lang="en-US" sz="1700"/>
              <a:t>Monaco has the lowest number of straights and maximum number of turns.</a:t>
            </a:r>
          </a:p>
          <a:p>
            <a:r>
              <a:rPr lang="en-US" sz="1700"/>
              <a:t>Considering lap times affected by car downforce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718C5F-2472-4E57-1CD5-90124100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0" y="841248"/>
            <a:ext cx="329755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8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FEC62-6B26-C3A0-787F-9E4720B7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000"/>
              <a:t>Car Perfomance over the years (Average net gain/loss in time on a track)</a:t>
            </a:r>
            <a:br>
              <a:rPr lang="en-US" sz="2000"/>
            </a:br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4DFAC-1CE7-D570-1D2C-4F9783DF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Track: Monza</a:t>
            </a:r>
          </a:p>
          <a:p>
            <a:r>
              <a:rPr lang="en-US" sz="1700"/>
              <a:t>Monza (also known as temple of speed) is majorly comprised of straights and only 5 turns.</a:t>
            </a:r>
          </a:p>
          <a:p>
            <a:r>
              <a:rPr lang="en-US" sz="1700"/>
              <a:t>Considering lap times affected by car’s straight line speed.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C8276-2428-CEB6-E772-BA110E56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386" y="841248"/>
            <a:ext cx="3231603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C6234-1D4B-6B26-FC63-3C6708A3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1800" dirty="0"/>
              <a:t>Lap Prediction (based on previous laps, the number of laps changing according to a certain window)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94C05-CAE9-4CCE-19CD-FCE5AD20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 – window of laps as training dataset</a:t>
            </a:r>
          </a:p>
          <a:p>
            <a:r>
              <a:rPr lang="en-US" sz="1800" dirty="0"/>
              <a:t>Error – Root Mean squared Error</a:t>
            </a:r>
          </a:p>
          <a:p>
            <a:r>
              <a:rPr lang="en-US" sz="1800" dirty="0"/>
              <a:t>Model – Linear Regression</a:t>
            </a:r>
          </a:p>
          <a:p>
            <a:r>
              <a:rPr lang="en-US" sz="1800" dirty="0"/>
              <a:t>Driver – Lewis Hamilton</a:t>
            </a:r>
          </a:p>
          <a:p>
            <a:r>
              <a:rPr lang="en-US" sz="1800" dirty="0"/>
              <a:t>Track – </a:t>
            </a:r>
            <a:r>
              <a:rPr lang="en-US" sz="1800" dirty="0" err="1"/>
              <a:t>Nurburgring</a:t>
            </a:r>
            <a:endParaRPr lang="en-US" sz="1800" dirty="0"/>
          </a:p>
          <a:p>
            <a:r>
              <a:rPr lang="en-US" sz="1800" dirty="0"/>
              <a:t>Year - 2009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015E4-EDC8-1116-FEF5-62752F35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59" y="630936"/>
            <a:ext cx="256916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C44FA-EFD4-A17E-49AF-9A9C48D8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  <a:t>Lap Prediction (based on previous laps, the number of laps changing according to a certain window)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j-ea"/>
                <a:cs typeface="+mj-cs"/>
              </a:rPr>
            </a:b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345710-BE04-A7FC-49F8-0EE5C67C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 – window of laps as training dataset</a:t>
            </a:r>
          </a:p>
          <a:p>
            <a:r>
              <a:rPr lang="en-US" sz="1800" dirty="0"/>
              <a:t>Error – Root Mean squared Error</a:t>
            </a:r>
          </a:p>
          <a:p>
            <a:r>
              <a:rPr lang="en-US" sz="1800" dirty="0"/>
              <a:t>Model – </a:t>
            </a:r>
            <a:r>
              <a:rPr lang="en-US" sz="1800" dirty="0" err="1"/>
              <a:t>Polyfit</a:t>
            </a:r>
            <a:r>
              <a:rPr lang="en-US" sz="1800" dirty="0"/>
              <a:t> with Log</a:t>
            </a:r>
          </a:p>
          <a:p>
            <a:r>
              <a:rPr lang="en-US" sz="1800" dirty="0"/>
              <a:t>Driver – Lewis Hamilton</a:t>
            </a:r>
          </a:p>
          <a:p>
            <a:r>
              <a:rPr lang="en-US" sz="1800" dirty="0"/>
              <a:t>Track – </a:t>
            </a:r>
            <a:r>
              <a:rPr lang="en-US" sz="1800" dirty="0" err="1"/>
              <a:t>Nurburgring</a:t>
            </a:r>
            <a:endParaRPr lang="en-US" sz="1800" dirty="0"/>
          </a:p>
          <a:p>
            <a:r>
              <a:rPr lang="en-US" sz="1800" dirty="0"/>
              <a:t>Year - 2009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FF07C7-18EC-9F63-7054-88EF7808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668" y="630936"/>
            <a:ext cx="252794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08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741"/>
      </a:dk2>
      <a:lt2>
        <a:srgbClr val="E2E5E8"/>
      </a:lt2>
      <a:accent1>
        <a:srgbClr val="BA9D7F"/>
      </a:accent1>
      <a:accent2>
        <a:srgbClr val="C49792"/>
      </a:accent2>
      <a:accent3>
        <a:srgbClr val="A5A27D"/>
      </a:accent3>
      <a:accent4>
        <a:srgbClr val="7BA9B5"/>
      </a:accent4>
      <a:accent5>
        <a:srgbClr val="8EA2C2"/>
      </a:accent5>
      <a:accent6>
        <a:srgbClr val="817FBA"/>
      </a:accent6>
      <a:hlink>
        <a:srgbClr val="6084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15604</TotalTime>
  <Words>656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Analysis of Formula 1 Dataset(1950-2022)</vt:lpstr>
      <vt:lpstr>What is Formula 1?</vt:lpstr>
      <vt:lpstr>Constructors and Drivers</vt:lpstr>
      <vt:lpstr>Datasets used</vt:lpstr>
      <vt:lpstr>Objectives</vt:lpstr>
      <vt:lpstr>Car Perfomance over the years (Average net gain/loss in time on a track) </vt:lpstr>
      <vt:lpstr>Car Perfomance over the years (Average net gain/loss in time on a track) </vt:lpstr>
      <vt:lpstr>Lap Prediction (based on previous laps, the number of laps changing according to a certain window) </vt:lpstr>
      <vt:lpstr>Lap Prediction (based on previous laps, the number of laps changing according to a certain window) </vt:lpstr>
      <vt:lpstr>Lap Prediction (based on previous laps, the number of laps changing according to a certain window) </vt:lpstr>
      <vt:lpstr>Lap Prediction (based on previous laps, the number of laps changing according to a certain window) </vt:lpstr>
      <vt:lpstr>Lap Prediction (based on previous laps, the number of laps changing according to a certain window) </vt:lpstr>
      <vt:lpstr>Lap Prediction (based on previous years data) </vt:lpstr>
      <vt:lpstr>Constructor Comparison for the 2022 season </vt:lpstr>
      <vt:lpstr>Driver Comparison for the 2022 season</vt:lpstr>
      <vt:lpstr>Fastest Track (based on Lap time)</vt:lpstr>
      <vt:lpstr>How error-prone each driver is?</vt:lpstr>
      <vt:lpstr>Overtake Rate per race</vt:lpstr>
      <vt:lpstr>Driver Ratings(based on Delta, Driver Error, Overtakes)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Formula 1 Dataset(1950-2022)</dc:title>
  <dc:creator>Khaire, Atharva, Umesh</dc:creator>
  <cp:lastModifiedBy>Khaire, Atharva, Umesh</cp:lastModifiedBy>
  <cp:revision>3</cp:revision>
  <dcterms:created xsi:type="dcterms:W3CDTF">2022-12-05T21:20:57Z</dcterms:created>
  <dcterms:modified xsi:type="dcterms:W3CDTF">2022-12-16T17:25:23Z</dcterms:modified>
</cp:coreProperties>
</file>