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1"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8" r:id="rId20"/>
    <p:sldId id="276" r:id="rId21"/>
    <p:sldId id="277"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21A72-8122-471C-97BC-BDB1D3A9B29C}" v="2" dt="2023-03-13T07:19:39.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8689F7E-FB47-41F8-A76B-C08ADF17B213}" type="datetimeFigureOut">
              <a:rPr lang="en-IN" smtClean="0"/>
              <a:t>13-03-2023</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C7D94AD-54C7-40AC-AA53-0120A0BBF1D7}"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689F7E-FB47-41F8-A76B-C08ADF17B213}" type="datetimeFigureOut">
              <a:rPr lang="en-IN" smtClean="0"/>
              <a:t>13-03-2023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7D94AD-54C7-40AC-AA53-0120A0BBF1D7}"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689F7E-FB47-41F8-A76B-C08ADF17B213}" type="datetimeFigureOut">
              <a:rPr lang="en-IN" smtClean="0"/>
              <a:t>13-03-2023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7D94AD-54C7-40AC-AA53-0120A0BBF1D7}"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689F7E-FB47-41F8-A76B-C08ADF17B213}" type="datetimeFigureOut">
              <a:rPr lang="en-IN" smtClean="0"/>
              <a:t>13-03-2023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7D94AD-54C7-40AC-AA53-0120A0BBF1D7}" type="slidenum">
              <a:rPr lang="en-IN" smtClean="0"/>
              <a:t>‹#›</a:t>
            </a:fld>
            <a:endParaRPr lang="en-IN"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8689F7E-FB47-41F8-A76B-C08ADF17B213}" type="datetimeFigureOut">
              <a:rPr lang="en-IN" smtClean="0"/>
              <a:t>13-03-2023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7D94AD-54C7-40AC-AA53-0120A0BBF1D7}"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8689F7E-FB47-41F8-A76B-C08ADF17B213}" type="datetimeFigureOut">
              <a:rPr lang="en-IN" smtClean="0"/>
              <a:t>13-03-2023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7D94AD-54C7-40AC-AA53-0120A0BBF1D7}" type="slidenum">
              <a:rPr lang="en-IN" smtClean="0"/>
              <a:t>‹#›</a:t>
            </a:fld>
            <a:endParaRPr lang="en-IN"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8689F7E-FB47-41F8-A76B-C08ADF17B213}" type="datetimeFigureOut">
              <a:rPr lang="en-IN" smtClean="0"/>
              <a:t>13-03-2023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C7D94AD-54C7-40AC-AA53-0120A0BBF1D7}"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689F7E-FB47-41F8-A76B-C08ADF17B213}" type="datetimeFigureOut">
              <a:rPr lang="en-IN" smtClean="0"/>
              <a:t>13-03-2023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C7D94AD-54C7-40AC-AA53-0120A0BBF1D7}" type="slidenum">
              <a:rPr lang="en-IN" smtClean="0"/>
              <a:t>‹#›</a:t>
            </a:fld>
            <a:endParaRPr lang="en-IN"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89F7E-FB47-41F8-A76B-C08ADF17B213}" type="datetimeFigureOut">
              <a:rPr lang="en-IN" smtClean="0"/>
              <a:t>13-03-2023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C7D94AD-54C7-40AC-AA53-0120A0BBF1D7}"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8689F7E-FB47-41F8-A76B-C08ADF17B213}" type="datetimeFigureOut">
              <a:rPr lang="en-IN" smtClean="0"/>
              <a:t>13-03-2023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7D94AD-54C7-40AC-AA53-0120A0BBF1D7}"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18689F7E-FB47-41F8-A76B-C08ADF17B213}" type="datetimeFigureOut">
              <a:rPr lang="en-IN" smtClean="0"/>
              <a:t>13-03-2023</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C7D94AD-54C7-40AC-AA53-0120A0BBF1D7}"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8689F7E-FB47-41F8-A76B-C08ADF17B213}" type="datetimeFigureOut">
              <a:rPr lang="en-IN" smtClean="0"/>
              <a:t>13-03-2023</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C7D94AD-54C7-40AC-AA53-0120A0BBF1D7}"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4">
                    <a:lumMod val="50000"/>
                  </a:schemeClr>
                </a:solidFill>
              </a:rPr>
              <a:t>ELETRONIC STORE</a:t>
            </a:r>
            <a:endParaRPr lang="en-IN" dirty="0">
              <a:solidFill>
                <a:schemeClr val="accent4">
                  <a:lumMod val="50000"/>
                </a:schemeClr>
              </a:solidFill>
            </a:endParaRPr>
          </a:p>
        </p:txBody>
      </p:sp>
      <p:sp>
        <p:nvSpPr>
          <p:cNvPr id="3" name="Subtitle 2"/>
          <p:cNvSpPr>
            <a:spLocks noGrp="1"/>
          </p:cNvSpPr>
          <p:nvPr>
            <p:ph type="subTitle"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192985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524" y="476672"/>
            <a:ext cx="8568952" cy="520142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4.  Customer searches for item:</a:t>
            </a:r>
            <a:endParaRPr lang="en-IN"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customer starts this action by typing a query into a text bore named description to search for description of an item.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page sends a message to the server asking for a listing of products, whose names match the query, from the database.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action is complete when a page is returned for the customer to view, which contains a list of the resulting products along with their picture, price, and an option to add the product to the shopping cart.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a given description doesn't match with any descriptions in the database, a message indicating such is displayed instead of the option to add to cart. </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52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37548"/>
            <a:ext cx="8424936" cy="658641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5. Customer adds an item to cart:</a:t>
            </a:r>
          </a:p>
          <a:p>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customer initiates this action by clicking on the buy button on the right side of to a product's listing.</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item is added to the cart including the price and displayed with the total price.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the product already exists in the customer's cart, its quantity is increased by 1.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 is a Continue Shopping button for the customer to continuing shopping for other products.</a:t>
            </a:r>
          </a:p>
          <a:p>
            <a:endParaRPr lang="en-US" sz="22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6. Customer views cart:</a:t>
            </a:r>
            <a:endParaRPr lang="en-IN" sz="24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customer initiates this action by clicking on the view cart button, available on any webpage.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page sends message to the server and shows a list of all products in the customer's cart, along with their quantity and total price.</a:t>
            </a:r>
            <a:endParaRPr lang="en-IN" sz="2200" dirty="0">
              <a:latin typeface="Times New Roman" panose="02020603050405020304" pitchFamily="18" charset="0"/>
              <a:cs typeface="Times New Roman" panose="02020603050405020304" pitchFamily="18" charset="0"/>
            </a:endParaRPr>
          </a:p>
          <a:p>
            <a:endParaRPr lang="en-IN" sz="2200" dirty="0"/>
          </a:p>
          <a:p>
            <a:r>
              <a:rPr lang="en-US" sz="2200" b="1" dirty="0"/>
              <a:t> </a:t>
            </a:r>
            <a:endParaRPr lang="en-IN" sz="2200" dirty="0"/>
          </a:p>
        </p:txBody>
      </p:sp>
    </p:spTree>
    <p:extLst>
      <p:ext uri="{BB962C8B-B14F-4D97-AF65-F5344CB8AC3E}">
        <p14:creationId xmlns:p14="http://schemas.microsoft.com/office/powerpoint/2010/main" val="353127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r>
              <a:rPr lang="en-US" dirty="0"/>
              <a:t> </a:t>
            </a:r>
            <a:endParaRPr lang="en-IN" dirty="0"/>
          </a:p>
        </p:txBody>
      </p:sp>
      <p:pic>
        <p:nvPicPr>
          <p:cNvPr id="3" name="Picture 2" descr="C:\Users\Admin\Pictures\Screenshots\Screenshot (8).png"/>
          <p:cNvPicPr/>
          <p:nvPr/>
        </p:nvPicPr>
        <p:blipFill>
          <a:blip r:embed="rId2">
            <a:extLst>
              <a:ext uri="{28A0092B-C50C-407E-A947-70E740481C1C}">
                <a14:useLocalDpi xmlns:a14="http://schemas.microsoft.com/office/drawing/2010/main" val="0"/>
              </a:ext>
            </a:extLst>
          </a:blip>
          <a:srcRect/>
          <a:stretch>
            <a:fillRect/>
          </a:stretch>
        </p:blipFill>
        <p:spPr bwMode="auto">
          <a:xfrm>
            <a:off x="1880552" y="698817"/>
            <a:ext cx="5382895" cy="5460365"/>
          </a:xfrm>
          <a:prstGeom prst="rect">
            <a:avLst/>
          </a:prstGeom>
          <a:noFill/>
          <a:ln>
            <a:noFill/>
          </a:ln>
        </p:spPr>
      </p:pic>
    </p:spTree>
    <p:extLst>
      <p:ext uri="{BB962C8B-B14F-4D97-AF65-F5344CB8AC3E}">
        <p14:creationId xmlns:p14="http://schemas.microsoft.com/office/powerpoint/2010/main" val="45774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0" y="3676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476672"/>
            <a:ext cx="3086100" cy="6165304"/>
          </a:xfrm>
          <a:prstGeom prst="rect">
            <a:avLst/>
          </a:prstGeom>
        </p:spPr>
      </p:pic>
    </p:spTree>
    <p:extLst>
      <p:ext uri="{BB962C8B-B14F-4D97-AF65-F5344CB8AC3E}">
        <p14:creationId xmlns:p14="http://schemas.microsoft.com/office/powerpoint/2010/main" val="758117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44374"/>
            <a:ext cx="2808312" cy="6240694"/>
          </a:xfrm>
          <a:prstGeom prst="rect">
            <a:avLst/>
          </a:prstGeom>
        </p:spPr>
      </p:pic>
    </p:spTree>
    <p:extLst>
      <p:ext uri="{BB962C8B-B14F-4D97-AF65-F5344CB8AC3E}">
        <p14:creationId xmlns:p14="http://schemas.microsoft.com/office/powerpoint/2010/main" val="256607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673312"/>
            <a:ext cx="2479154" cy="5509231"/>
          </a:xfrm>
          <a:prstGeom prst="rect">
            <a:avLst/>
          </a:prstGeom>
        </p:spPr>
      </p:pic>
    </p:spTree>
    <p:extLst>
      <p:ext uri="{BB962C8B-B14F-4D97-AF65-F5344CB8AC3E}">
        <p14:creationId xmlns:p14="http://schemas.microsoft.com/office/powerpoint/2010/main" val="2397837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88102d19-0829-4dc9-949e-b486940bd06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4" descr="blob:https://web.whatsapp.com/88102d19-0829-4dc9-949e-b486940bd06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528058"/>
            <a:ext cx="2407146" cy="5349214"/>
          </a:xfrm>
          <a:prstGeom prst="rect">
            <a:avLst/>
          </a:prstGeom>
        </p:spPr>
      </p:pic>
    </p:spTree>
    <p:extLst>
      <p:ext uri="{BB962C8B-B14F-4D97-AF65-F5344CB8AC3E}">
        <p14:creationId xmlns:p14="http://schemas.microsoft.com/office/powerpoint/2010/main" val="2123331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568062"/>
            <a:ext cx="2551162" cy="5669250"/>
          </a:xfrm>
          <a:prstGeom prst="rect">
            <a:avLst/>
          </a:prstGeom>
        </p:spPr>
      </p:pic>
    </p:spTree>
    <p:extLst>
      <p:ext uri="{BB962C8B-B14F-4D97-AF65-F5344CB8AC3E}">
        <p14:creationId xmlns:p14="http://schemas.microsoft.com/office/powerpoint/2010/main" val="135468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480052"/>
            <a:ext cx="2623170" cy="5829267"/>
          </a:xfrm>
          <a:prstGeom prst="rect">
            <a:avLst/>
          </a:prstGeom>
        </p:spPr>
      </p:pic>
    </p:spTree>
    <p:extLst>
      <p:ext uri="{BB962C8B-B14F-4D97-AF65-F5344CB8AC3E}">
        <p14:creationId xmlns:p14="http://schemas.microsoft.com/office/powerpoint/2010/main" val="365568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800088"/>
            <a:ext cx="2407146" cy="5349213"/>
          </a:xfrm>
          <a:prstGeom prst="rect">
            <a:avLst/>
          </a:prstGeom>
        </p:spPr>
      </p:pic>
    </p:spTree>
    <p:extLst>
      <p:ext uri="{BB962C8B-B14F-4D97-AF65-F5344CB8AC3E}">
        <p14:creationId xmlns:p14="http://schemas.microsoft.com/office/powerpoint/2010/main" val="167356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Modules</a:t>
            </a:r>
          </a:p>
          <a:p>
            <a:r>
              <a:rPr lang="en-US" dirty="0">
                <a:latin typeface="Times New Roman" panose="02020603050405020304" pitchFamily="18" charset="0"/>
                <a:cs typeface="Times New Roman" panose="02020603050405020304" pitchFamily="18" charset="0"/>
              </a:rPr>
              <a:t>Use case diagram</a:t>
            </a:r>
          </a:p>
          <a:p>
            <a:r>
              <a:rPr lang="en-US" dirty="0">
                <a:latin typeface="Times New Roman" panose="02020603050405020304" pitchFamily="18" charset="0"/>
                <a:cs typeface="Times New Roman" panose="02020603050405020304" pitchFamily="18" charset="0"/>
              </a:rPr>
              <a:t>ER Diagram</a:t>
            </a:r>
          </a:p>
          <a:p>
            <a:r>
              <a:rPr lang="en-US" dirty="0">
                <a:latin typeface="Times New Roman" panose="02020603050405020304" pitchFamily="18" charset="0"/>
                <a:cs typeface="Times New Roman" panose="02020603050405020304" pitchFamily="18" charset="0"/>
              </a:rPr>
              <a:t>Android screenshots</a:t>
            </a:r>
          </a:p>
          <a:p>
            <a:pPr marL="109728" indent="0">
              <a:buNone/>
            </a:pPr>
            <a:endParaRPr lang="en-US" dirty="0"/>
          </a:p>
          <a:p>
            <a:endParaRPr lang="en-IN" dirty="0"/>
          </a:p>
        </p:txBody>
      </p:sp>
      <p:sp>
        <p:nvSpPr>
          <p:cNvPr id="3" name="Title 2"/>
          <p:cNvSpPr>
            <a:spLocks noGrp="1"/>
          </p:cNvSpPr>
          <p:nvPr>
            <p:ph type="title"/>
          </p:nvPr>
        </p:nvSpPr>
        <p:spPr/>
        <p:txBody>
          <a:bodyPr/>
          <a:lstStyle/>
          <a:p>
            <a:pPr algn="ctr"/>
            <a:r>
              <a:rPr lang="en-US" dirty="0"/>
              <a:t>CONTENT</a:t>
            </a:r>
            <a:endParaRPr lang="en-IN" dirty="0"/>
          </a:p>
        </p:txBody>
      </p:sp>
    </p:spTree>
    <p:extLst>
      <p:ext uri="{BB962C8B-B14F-4D97-AF65-F5344CB8AC3E}">
        <p14:creationId xmlns:p14="http://schemas.microsoft.com/office/powerpoint/2010/main" val="3511551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368040"/>
            <a:ext cx="2479154" cy="5509232"/>
          </a:xfrm>
          <a:prstGeom prst="rect">
            <a:avLst/>
          </a:prstGeom>
        </p:spPr>
      </p:pic>
    </p:spTree>
    <p:extLst>
      <p:ext uri="{BB962C8B-B14F-4D97-AF65-F5344CB8AC3E}">
        <p14:creationId xmlns:p14="http://schemas.microsoft.com/office/powerpoint/2010/main" val="314329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1" y="176020"/>
            <a:ext cx="2695178" cy="5989284"/>
          </a:xfrm>
          <a:prstGeom prst="rect">
            <a:avLst/>
          </a:prstGeom>
        </p:spPr>
      </p:pic>
    </p:spTree>
    <p:extLst>
      <p:ext uri="{BB962C8B-B14F-4D97-AF65-F5344CB8AC3E}">
        <p14:creationId xmlns:p14="http://schemas.microsoft.com/office/powerpoint/2010/main" val="2407761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rgbClr val="92D050"/>
                </a:solidFill>
              </a:rPr>
              <a:t>THANK YOU</a:t>
            </a:r>
            <a:endParaRPr lang="en-IN" dirty="0">
              <a:solidFill>
                <a:srgbClr val="92D050"/>
              </a:solidFill>
            </a:endParaRPr>
          </a:p>
        </p:txBody>
      </p:sp>
    </p:spTree>
    <p:extLst>
      <p:ext uri="{BB962C8B-B14F-4D97-AF65-F5344CB8AC3E}">
        <p14:creationId xmlns:p14="http://schemas.microsoft.com/office/powerpoint/2010/main" val="272942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"Electronic Store" has been developed to override the problems prevailing in the practicing manual system. </a:t>
            </a:r>
          </a:p>
          <a:p>
            <a:pPr marL="109728"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software in supported to eliminate and in some cases reduce the hardships faced by this existing system. </a:t>
            </a:r>
          </a:p>
          <a:p>
            <a:pPr marL="109728"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Moreover this system is designed for the particular need of the company to carry out operations in a smooth and effective manner.</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89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4664"/>
            <a:ext cx="8640960" cy="5003677"/>
          </a:xfrm>
          <a:prstGeom prst="rect">
            <a:avLst/>
          </a:prstGeom>
        </p:spPr>
        <p:txBody>
          <a:bodyPr wrap="square">
            <a:spAutoFit/>
          </a:bodyPr>
          <a:lstStyle/>
          <a:p>
            <a:pPr marL="457200" indent="-457200">
              <a:lnSpc>
                <a:spcPct val="150000"/>
              </a:lnSpc>
              <a:buClr>
                <a:schemeClr val="bg2">
                  <a:lumMod val="75000"/>
                </a:schemeClr>
              </a:buClr>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Every organization, whether big or small, has challenges to overcome and managing the information of Product Type, Product, Customer, Order, Payment.</a:t>
            </a:r>
          </a:p>
          <a:p>
            <a:pPr>
              <a:lnSpc>
                <a:spcPct val="150000"/>
              </a:lnSpc>
              <a:buClr>
                <a:schemeClr val="bg2">
                  <a:lumMod val="75000"/>
                </a:schemeClr>
              </a:buClr>
            </a:pPr>
            <a:r>
              <a:rPr lang="en-US" sz="2700" dirty="0">
                <a:latin typeface="Times New Roman" panose="02020603050405020304" pitchFamily="18" charset="0"/>
                <a:cs typeface="Times New Roman" panose="02020603050405020304" pitchFamily="18" charset="0"/>
              </a:rPr>
              <a:t> </a:t>
            </a:r>
          </a:p>
          <a:p>
            <a:pPr marL="457200" indent="-457200">
              <a:lnSpc>
                <a:spcPct val="150000"/>
              </a:lnSpc>
              <a:buClr>
                <a:schemeClr val="bg2">
                  <a:lumMod val="75000"/>
                </a:schemeClr>
              </a:buClr>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Every Online Electronic Store has different Product needs , therefore we design exclusive customer management systems that are adapted to your managerial requirements.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69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1540" y="188640"/>
            <a:ext cx="8280920" cy="5935279"/>
          </a:xfrm>
          <a:prstGeom prst="rect">
            <a:avLst/>
          </a:prstGeom>
        </p:spPr>
        <p:txBody>
          <a:bodyPr wrap="square">
            <a:spAutoFit/>
          </a:bodyPr>
          <a:lstStyle/>
          <a:p>
            <a:r>
              <a:rPr lang="en-US" sz="3000" b="1" dirty="0">
                <a:latin typeface="Times New Roman" panose="02020603050405020304" pitchFamily="18" charset="0"/>
                <a:cs typeface="Times New Roman" panose="02020603050405020304" pitchFamily="18" charset="0"/>
              </a:rPr>
              <a:t>Objective of Project on Online Electronic Store:</a:t>
            </a:r>
          </a:p>
          <a:p>
            <a:endParaRPr lang="en-US" sz="3000" dirty="0">
              <a:latin typeface="Bahnschrift SemiBold" panose="020B0502040204020203" pitchFamily="34" charset="0"/>
            </a:endParaRPr>
          </a:p>
          <a:p>
            <a:pPr marL="457200" indent="-457200">
              <a:lnSpc>
                <a:spcPct val="150000"/>
              </a:lnSpc>
              <a:buClr>
                <a:schemeClr val="bg2">
                  <a:lumMod val="75000"/>
                </a:schemeClr>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objective of the Project on Online Electronic manage the details of Product Products Type, Product Company, Customer Payment. </a:t>
            </a:r>
          </a:p>
          <a:p>
            <a:pPr marL="457200" indent="-457200">
              <a:lnSpc>
                <a:spcPct val="150000"/>
              </a:lnSpc>
              <a:buClr>
                <a:schemeClr val="bg2">
                  <a:lumMod val="75000"/>
                </a:schemeClr>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manages all information  about Product Order Payment Product. </a:t>
            </a:r>
          </a:p>
          <a:p>
            <a:pPr marL="457200" indent="-457200">
              <a:lnSpc>
                <a:spcPct val="150000"/>
              </a:lnSpc>
              <a:buClr>
                <a:schemeClr val="bg2">
                  <a:lumMod val="75000"/>
                </a:schemeClr>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purpose of the projects to build an application program to reduce the manual work for managing the Product Type, Order Product Company.</a:t>
            </a:r>
          </a:p>
          <a:p>
            <a:pPr marL="457200" indent="-457200">
              <a:lnSpc>
                <a:spcPct val="150000"/>
              </a:lnSpc>
              <a:buClr>
                <a:schemeClr val="bg2">
                  <a:lumMod val="75000"/>
                </a:schemeClr>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tracked about the Product Company Customer Payment.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43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16632"/>
            <a:ext cx="8496944" cy="5742341"/>
          </a:xfrm>
          <a:prstGeom prst="rect">
            <a:avLst/>
          </a:prstGeom>
        </p:spPr>
        <p:txBody>
          <a:bodyPr wrap="square">
            <a:spAutoFit/>
          </a:bodyPr>
          <a:lstStyle/>
          <a:p>
            <a:pPr algn="ctr">
              <a:lnSpc>
                <a:spcPct val="150000"/>
              </a:lnSpc>
            </a:pPr>
            <a:r>
              <a:rPr lang="en-US" sz="3200" b="1" dirty="0">
                <a:latin typeface="Times New Roman" panose="02020603050405020304" pitchFamily="18" charset="0"/>
                <a:cs typeface="Times New Roman" panose="02020603050405020304" pitchFamily="18" charset="0"/>
              </a:rPr>
              <a:t>MODULES </a:t>
            </a:r>
            <a:endParaRPr lang="en-US" sz="3200" dirty="0">
              <a:latin typeface="Bahnschrift SemiBold" panose="020B0502040204020203" pitchFamily="34" charset="0"/>
            </a:endParaRPr>
          </a:p>
          <a:p>
            <a:pPr>
              <a:lnSpc>
                <a:spcPct val="150000"/>
              </a:lnSpc>
            </a:pPr>
            <a:r>
              <a:rPr lang="en-US" sz="2700" b="1" dirty="0">
                <a:latin typeface="Times New Roman" panose="02020603050405020304" pitchFamily="18" charset="0"/>
                <a:cs typeface="Times New Roman" panose="02020603050405020304" pitchFamily="18" charset="0"/>
              </a:rPr>
              <a:t>There are Six Main modules in my Online electronic shopping :-</a:t>
            </a:r>
          </a:p>
          <a:p>
            <a:pPr marL="514350" indent="-514350">
              <a:lnSpc>
                <a:spcPct val="150000"/>
              </a:lnSpc>
              <a:buAutoNum type="arabicPeriod"/>
            </a:pPr>
            <a:r>
              <a:rPr lang="en-US" sz="2700" dirty="0">
                <a:latin typeface="Times New Roman" panose="02020603050405020304" pitchFamily="18" charset="0"/>
                <a:cs typeface="Times New Roman" panose="02020603050405020304" pitchFamily="18" charset="0"/>
              </a:rPr>
              <a:t>Admin</a:t>
            </a:r>
          </a:p>
          <a:p>
            <a:pPr marL="514350" indent="-514350">
              <a:lnSpc>
                <a:spcPct val="150000"/>
              </a:lnSpc>
              <a:buAutoNum type="arabicPeriod"/>
            </a:pPr>
            <a:r>
              <a:rPr lang="en-US" sz="2700" dirty="0">
                <a:latin typeface="Times New Roman" panose="02020603050405020304" pitchFamily="18" charset="0"/>
                <a:cs typeface="Times New Roman" panose="02020603050405020304" pitchFamily="18" charset="0"/>
              </a:rPr>
              <a:t>Product</a:t>
            </a:r>
          </a:p>
          <a:p>
            <a:pPr marL="514350" indent="-514350">
              <a:lnSpc>
                <a:spcPct val="150000"/>
              </a:lnSpc>
              <a:buAutoNum type="arabicPeriod"/>
            </a:pPr>
            <a:r>
              <a:rPr lang="en-US" sz="2700" dirty="0">
                <a:latin typeface="Times New Roman" panose="02020603050405020304" pitchFamily="18" charset="0"/>
                <a:cs typeface="Times New Roman" panose="02020603050405020304" pitchFamily="18" charset="0"/>
              </a:rPr>
              <a:t>Specification</a:t>
            </a:r>
          </a:p>
          <a:p>
            <a:pPr marL="514350" indent="-514350">
              <a:lnSpc>
                <a:spcPct val="150000"/>
              </a:lnSpc>
              <a:buAutoNum type="arabicPeriod"/>
            </a:pPr>
            <a:r>
              <a:rPr lang="en-US" sz="2700" dirty="0">
                <a:latin typeface="Times New Roman" panose="02020603050405020304" pitchFamily="18" charset="0"/>
                <a:cs typeface="Times New Roman" panose="02020603050405020304" pitchFamily="18" charset="0"/>
              </a:rPr>
              <a:t>User Login</a:t>
            </a:r>
          </a:p>
          <a:p>
            <a:pPr marL="514350" indent="-514350">
              <a:lnSpc>
                <a:spcPct val="150000"/>
              </a:lnSpc>
              <a:buAutoNum type="arabicPeriod"/>
            </a:pPr>
            <a:r>
              <a:rPr lang="en-US" sz="2700" dirty="0">
                <a:latin typeface="Times New Roman" panose="02020603050405020304" pitchFamily="18" charset="0"/>
                <a:cs typeface="Times New Roman" panose="02020603050405020304" pitchFamily="18" charset="0"/>
              </a:rPr>
              <a:t>Cart</a:t>
            </a:r>
          </a:p>
          <a:p>
            <a:pPr marL="514350" indent="-514350">
              <a:lnSpc>
                <a:spcPct val="150000"/>
              </a:lnSpc>
              <a:buAutoNum type="arabicPeriod"/>
            </a:pPr>
            <a:r>
              <a:rPr lang="en-US" sz="2700" dirty="0">
                <a:latin typeface="Times New Roman" panose="02020603050405020304" pitchFamily="18" charset="0"/>
                <a:cs typeface="Times New Roman" panose="02020603050405020304" pitchFamily="18" charset="0"/>
              </a:rPr>
              <a:t>Payment</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6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347912" y="404665"/>
            <a:ext cx="4888384" cy="5976664"/>
          </a:xfrm>
          <a:prstGeom prst="rect">
            <a:avLst/>
          </a:prstGeom>
        </p:spPr>
      </p:pic>
    </p:spTree>
    <p:extLst>
      <p:ext uri="{BB962C8B-B14F-4D97-AF65-F5344CB8AC3E}">
        <p14:creationId xmlns:p14="http://schemas.microsoft.com/office/powerpoint/2010/main" val="184545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88640"/>
            <a:ext cx="8208912" cy="572464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1. </a:t>
            </a:r>
            <a:r>
              <a:rPr lang="en-IN" sz="2400" b="1" dirty="0">
                <a:latin typeface="Times New Roman" panose="02020603050405020304" pitchFamily="18" charset="0"/>
                <a:cs typeface="Times New Roman" panose="02020603050405020304" pitchFamily="18" charset="0"/>
              </a:rPr>
              <a:t>User Login:-</a:t>
            </a:r>
          </a:p>
          <a:p>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The User starts this action by inputting the username and password and clicking on the submit button.</a:t>
            </a:r>
          </a:p>
          <a:p>
            <a:endParaRPr lang="en-US" sz="22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2. Registration and creation of user profile:-</a:t>
            </a:r>
          </a:p>
          <a:p>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system shall require a user to register, in order to carry out any transactions with it except for checking the availability of product.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will ask the user for the following information at the least – a </a:t>
            </a:r>
            <a:r>
              <a:rPr lang="en-IN" sz="2400" b="1" dirty="0">
                <a:latin typeface="Times New Roman" panose="02020603050405020304" pitchFamily="18" charset="0"/>
                <a:cs typeface="Times New Roman" panose="02020603050405020304" pitchFamily="18" charset="0"/>
              </a:rPr>
              <a:t>user id, a password, first name, last name, address, phone number, email address </a:t>
            </a:r>
            <a:r>
              <a:rPr lang="en-IN" sz="2400" dirty="0">
                <a:latin typeface="Times New Roman" panose="02020603050405020304" pitchFamily="18" charset="0"/>
                <a:cs typeface="Times New Roman" panose="02020603050405020304" pitchFamily="18" charset="0"/>
              </a:rPr>
              <a:t>preferred.</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system will automatically create a </a:t>
            </a:r>
            <a:r>
              <a:rPr lang="en-IN" sz="2400" b="1" dirty="0">
                <a:latin typeface="Times New Roman" panose="02020603050405020304" pitchFamily="18" charset="0"/>
                <a:cs typeface="Times New Roman" panose="02020603050405020304" pitchFamily="18" charset="0"/>
              </a:rPr>
              <a:t>‘sky miles’ </a:t>
            </a:r>
            <a:r>
              <a:rPr lang="en-IN" sz="2400" dirty="0">
                <a:latin typeface="Times New Roman" panose="02020603050405020304" pitchFamily="18" charset="0"/>
                <a:cs typeface="Times New Roman" panose="02020603050405020304" pitchFamily="18" charset="0"/>
              </a:rPr>
              <a:t>field and initialize it to zero in the user’s profile.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2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12968" cy="6340967"/>
          </a:xfrm>
          <a:prstGeom prst="rect">
            <a:avLst/>
          </a:prstGeom>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3. Customer shops for a product:</a:t>
            </a:r>
          </a:p>
          <a:p>
            <a:pPr>
              <a:lnSpc>
                <a:spcPct val="150000"/>
              </a:lnSpc>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customer initiates this action by clicking on the desired category for item to be displayed. </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page sends a message to the server requesting a listing of all products from the particular category from the database. </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action is complete when a page is returned for the customer to view, which contains available products with product names along with their picture, price, capacity, and an option to add the product to the shopping cart. </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 is an option to link to next page, if more products are available than can fit on the page. </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900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261</TotalTime>
  <Words>714</Words>
  <Application>Microsoft Office PowerPoint</Application>
  <PresentationFormat>On-screen Show (4:3)</PresentationFormat>
  <Paragraphs>82</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Bahnschrift SemiBold</vt:lpstr>
      <vt:lpstr>Lucida Sans Unicode</vt:lpstr>
      <vt:lpstr>Times New Roman</vt:lpstr>
      <vt:lpstr>Verdana</vt:lpstr>
      <vt:lpstr>Wingdings</vt:lpstr>
      <vt:lpstr>Wingdings 2</vt:lpstr>
      <vt:lpstr>Wingdings 3</vt:lpstr>
      <vt:lpstr>Concourse</vt:lpstr>
      <vt:lpstr>ELETRONIC STORE</vt:lpstr>
      <vt:lpstr>CONTENT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ELETRONIC STORE</dc:title>
  <dc:creator>Admin</dc:creator>
  <cp:lastModifiedBy>tejalife3@gmail.com</cp:lastModifiedBy>
  <cp:revision>10</cp:revision>
  <dcterms:created xsi:type="dcterms:W3CDTF">2023-03-13T02:54:34Z</dcterms:created>
  <dcterms:modified xsi:type="dcterms:W3CDTF">2023-03-13T07:59:19Z</dcterms:modified>
</cp:coreProperties>
</file>