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arva Meshram" userId="53368ba3f6ac7961" providerId="LiveId" clId="{87F9AB25-4396-4615-B68B-1773E984BA0F}"/>
    <pc:docChg chg="undo redo custSel addSld delSld modSld">
      <pc:chgData name="Atharva Meshram" userId="53368ba3f6ac7961" providerId="LiveId" clId="{87F9AB25-4396-4615-B68B-1773E984BA0F}" dt="2020-11-02T04:37:13.716" v="379" actId="1076"/>
      <pc:docMkLst>
        <pc:docMk/>
      </pc:docMkLst>
      <pc:sldChg chg="addSp delSp modSp">
        <pc:chgData name="Atharva Meshram" userId="53368ba3f6ac7961" providerId="LiveId" clId="{87F9AB25-4396-4615-B68B-1773E984BA0F}" dt="2020-11-02T04:37:13.716" v="379" actId="1076"/>
        <pc:sldMkLst>
          <pc:docMk/>
          <pc:sldMk cId="2617278536" sldId="256"/>
        </pc:sldMkLst>
        <pc:spChg chg="mod">
          <ac:chgData name="Atharva Meshram" userId="53368ba3f6ac7961" providerId="LiveId" clId="{87F9AB25-4396-4615-B68B-1773E984BA0F}" dt="2020-11-02T04:36:31.265" v="371" actId="1076"/>
          <ac:spMkLst>
            <pc:docMk/>
            <pc:sldMk cId="2617278536" sldId="256"/>
            <ac:spMk id="2" creationId="{7947BDDE-C5A3-4A3D-8506-31500220AE59}"/>
          </ac:spMkLst>
        </pc:spChg>
        <pc:picChg chg="add del mod">
          <ac:chgData name="Atharva Meshram" userId="53368ba3f6ac7961" providerId="LiveId" clId="{87F9AB25-4396-4615-B68B-1773E984BA0F}" dt="2020-11-02T04:36:32.072" v="372"/>
          <ac:picMkLst>
            <pc:docMk/>
            <pc:sldMk cId="2617278536" sldId="256"/>
            <ac:picMk id="1026" creationId="{1CD3A7AF-8C8A-4D42-8DA9-0C30BA1F1FDF}"/>
          </ac:picMkLst>
        </pc:picChg>
        <pc:picChg chg="add mod">
          <ac:chgData name="Atharva Meshram" userId="53368ba3f6ac7961" providerId="LiveId" clId="{87F9AB25-4396-4615-B68B-1773E984BA0F}" dt="2020-11-02T04:37:13.716" v="379" actId="1076"/>
          <ac:picMkLst>
            <pc:docMk/>
            <pc:sldMk cId="2617278536" sldId="256"/>
            <ac:picMk id="1028" creationId="{954682F8-C089-4404-ADFB-45D9B6C86219}"/>
          </ac:picMkLst>
        </pc:picChg>
      </pc:sldChg>
      <pc:sldChg chg="modSp mod">
        <pc:chgData name="Atharva Meshram" userId="53368ba3f6ac7961" providerId="LiveId" clId="{87F9AB25-4396-4615-B68B-1773E984BA0F}" dt="2020-11-01T12:54:21.070" v="291" actId="5793"/>
        <pc:sldMkLst>
          <pc:docMk/>
          <pc:sldMk cId="3039234122" sldId="257"/>
        </pc:sldMkLst>
        <pc:spChg chg="mod">
          <ac:chgData name="Atharva Meshram" userId="53368ba3f6ac7961" providerId="LiveId" clId="{87F9AB25-4396-4615-B68B-1773E984BA0F}" dt="2020-11-01T12:54:21.070" v="291" actId="5793"/>
          <ac:spMkLst>
            <pc:docMk/>
            <pc:sldMk cId="3039234122" sldId="257"/>
            <ac:spMk id="3" creationId="{D2702C04-7F9D-4D38-884B-67C6B31A8AF5}"/>
          </ac:spMkLst>
        </pc:spChg>
      </pc:sldChg>
      <pc:sldChg chg="modSp mod">
        <pc:chgData name="Atharva Meshram" userId="53368ba3f6ac7961" providerId="LiveId" clId="{87F9AB25-4396-4615-B68B-1773E984BA0F}" dt="2020-11-02T04:33:26.920" v="366" actId="20577"/>
        <pc:sldMkLst>
          <pc:docMk/>
          <pc:sldMk cId="90594906" sldId="259"/>
        </pc:sldMkLst>
        <pc:spChg chg="mod">
          <ac:chgData name="Atharva Meshram" userId="53368ba3f6ac7961" providerId="LiveId" clId="{87F9AB25-4396-4615-B68B-1773E984BA0F}" dt="2020-11-02T04:33:26.920" v="366" actId="20577"/>
          <ac:spMkLst>
            <pc:docMk/>
            <pc:sldMk cId="90594906" sldId="259"/>
            <ac:spMk id="3" creationId="{9293ADF2-4B53-41C3-8CBE-004A4BD28C89}"/>
          </ac:spMkLst>
        </pc:spChg>
      </pc:sldChg>
      <pc:sldChg chg="modSp mod">
        <pc:chgData name="Atharva Meshram" userId="53368ba3f6ac7961" providerId="LiveId" clId="{87F9AB25-4396-4615-B68B-1773E984BA0F}" dt="2020-11-01T12:55:14.706" v="297" actId="255"/>
        <pc:sldMkLst>
          <pc:docMk/>
          <pc:sldMk cId="278791470" sldId="260"/>
        </pc:sldMkLst>
        <pc:spChg chg="mod">
          <ac:chgData name="Atharva Meshram" userId="53368ba3f6ac7961" providerId="LiveId" clId="{87F9AB25-4396-4615-B68B-1773E984BA0F}" dt="2020-11-01T12:55:14.706" v="297" actId="255"/>
          <ac:spMkLst>
            <pc:docMk/>
            <pc:sldMk cId="278791470" sldId="260"/>
            <ac:spMk id="3" creationId="{B29F16DF-7316-4176-AC8E-628FC3BB3E68}"/>
          </ac:spMkLst>
        </pc:spChg>
      </pc:sldChg>
      <pc:sldChg chg="modSp mod">
        <pc:chgData name="Atharva Meshram" userId="53368ba3f6ac7961" providerId="LiveId" clId="{87F9AB25-4396-4615-B68B-1773E984BA0F}" dt="2020-11-01T12:55:39.775" v="299" actId="255"/>
        <pc:sldMkLst>
          <pc:docMk/>
          <pc:sldMk cId="2880683881" sldId="261"/>
        </pc:sldMkLst>
        <pc:spChg chg="mod">
          <ac:chgData name="Atharva Meshram" userId="53368ba3f6ac7961" providerId="LiveId" clId="{87F9AB25-4396-4615-B68B-1773E984BA0F}" dt="2020-11-01T12:55:39.775" v="299" actId="255"/>
          <ac:spMkLst>
            <pc:docMk/>
            <pc:sldMk cId="2880683881" sldId="261"/>
            <ac:spMk id="3" creationId="{5132B65E-9EFD-43EB-B3CD-3AE486FA260C}"/>
          </ac:spMkLst>
        </pc:spChg>
      </pc:sldChg>
      <pc:sldChg chg="modSp mod">
        <pc:chgData name="Atharva Meshram" userId="53368ba3f6ac7961" providerId="LiveId" clId="{87F9AB25-4396-4615-B68B-1773E984BA0F}" dt="2020-11-01T12:55:47.955" v="300" actId="255"/>
        <pc:sldMkLst>
          <pc:docMk/>
          <pc:sldMk cId="2252965744" sldId="262"/>
        </pc:sldMkLst>
        <pc:spChg chg="mod">
          <ac:chgData name="Atharva Meshram" userId="53368ba3f6ac7961" providerId="LiveId" clId="{87F9AB25-4396-4615-B68B-1773E984BA0F}" dt="2020-11-01T12:55:47.955" v="300" actId="255"/>
          <ac:spMkLst>
            <pc:docMk/>
            <pc:sldMk cId="2252965744" sldId="262"/>
            <ac:spMk id="3" creationId="{A28E58F0-DA1B-4F09-AAC7-9BCB5C519204}"/>
          </ac:spMkLst>
        </pc:spChg>
      </pc:sldChg>
      <pc:sldChg chg="modSp mod">
        <pc:chgData name="Atharva Meshram" userId="53368ba3f6ac7961" providerId="LiveId" clId="{87F9AB25-4396-4615-B68B-1773E984BA0F}" dt="2020-11-01T12:57:09.057" v="325" actId="20577"/>
        <pc:sldMkLst>
          <pc:docMk/>
          <pc:sldMk cId="1818528449" sldId="263"/>
        </pc:sldMkLst>
        <pc:spChg chg="mod">
          <ac:chgData name="Atharva Meshram" userId="53368ba3f6ac7961" providerId="LiveId" clId="{87F9AB25-4396-4615-B68B-1773E984BA0F}" dt="2020-11-01T12:57:09.057" v="325" actId="20577"/>
          <ac:spMkLst>
            <pc:docMk/>
            <pc:sldMk cId="1818528449" sldId="263"/>
            <ac:spMk id="3" creationId="{16AE6C23-D1A7-4466-8FE3-B16DD18C748C}"/>
          </ac:spMkLst>
        </pc:spChg>
      </pc:sldChg>
      <pc:sldChg chg="addSp delSp modSp new add del mod modClrScheme chgLayout">
        <pc:chgData name="Atharva Meshram" userId="53368ba3f6ac7961" providerId="LiveId" clId="{87F9AB25-4396-4615-B68B-1773E984BA0F}" dt="2020-11-01T12:57:10.571" v="327" actId="47"/>
        <pc:sldMkLst>
          <pc:docMk/>
          <pc:sldMk cId="209019879" sldId="264"/>
        </pc:sldMkLst>
        <pc:spChg chg="add del mod ord">
          <ac:chgData name="Atharva Meshram" userId="53368ba3f6ac7961" providerId="LiveId" clId="{87F9AB25-4396-4615-B68B-1773E984BA0F}" dt="2020-11-01T12:56:36.151" v="321" actId="700"/>
          <ac:spMkLst>
            <pc:docMk/>
            <pc:sldMk cId="209019879" sldId="264"/>
            <ac:spMk id="2" creationId="{73B3CE17-E035-47E7-990E-3F667F1603FF}"/>
          </ac:spMkLst>
        </pc:spChg>
        <pc:spChg chg="add del">
          <ac:chgData name="Atharva Meshram" userId="53368ba3f6ac7961" providerId="LiveId" clId="{87F9AB25-4396-4615-B68B-1773E984BA0F}" dt="2020-11-01T12:56:36.151" v="321" actId="700"/>
          <ac:spMkLst>
            <pc:docMk/>
            <pc:sldMk cId="209019879" sldId="264"/>
            <ac:spMk id="3" creationId="{3C2501A8-6CBF-48EF-B4A2-FE7FB47852F6}"/>
          </ac:spMkLst>
        </pc:spChg>
        <pc:spChg chg="add del mod ord">
          <ac:chgData name="Atharva Meshram" userId="53368ba3f6ac7961" providerId="LiveId" clId="{87F9AB25-4396-4615-B68B-1773E984BA0F}" dt="2020-11-01T12:56:36.151" v="321" actId="700"/>
          <ac:spMkLst>
            <pc:docMk/>
            <pc:sldMk cId="209019879" sldId="264"/>
            <ac:spMk id="4" creationId="{401A95E2-F7FA-45F5-8943-47C1ADAB1AB7}"/>
          </ac:spMkLst>
        </pc:spChg>
      </pc:sldChg>
    </pc:docChg>
  </pc:docChgLst>
  <pc:docChgLst>
    <pc:chgData name="Atharva Meshram" userId="53368ba3f6ac7961" providerId="LiveId" clId="{87246DBE-B4D9-4C04-ABE6-0F22F11B0CBF}"/>
    <pc:docChg chg="undo redo custSel delSld modSld">
      <pc:chgData name="Atharva Meshram" userId="53368ba3f6ac7961" providerId="LiveId" clId="{87246DBE-B4D9-4C04-ABE6-0F22F11B0CBF}" dt="2021-01-10T08:33:42.684" v="908"/>
      <pc:docMkLst>
        <pc:docMk/>
      </pc:docMkLst>
      <pc:sldChg chg="modSp mod">
        <pc:chgData name="Atharva Meshram" userId="53368ba3f6ac7961" providerId="LiveId" clId="{87246DBE-B4D9-4C04-ABE6-0F22F11B0CBF}" dt="2021-01-09T18:57:08.757" v="2" actId="20577"/>
        <pc:sldMkLst>
          <pc:docMk/>
          <pc:sldMk cId="2617278536" sldId="256"/>
        </pc:sldMkLst>
        <pc:spChg chg="mod">
          <ac:chgData name="Atharva Meshram" userId="53368ba3f6ac7961" providerId="LiveId" clId="{87246DBE-B4D9-4C04-ABE6-0F22F11B0CBF}" dt="2021-01-09T18:57:08.757" v="2" actId="20577"/>
          <ac:spMkLst>
            <pc:docMk/>
            <pc:sldMk cId="2617278536" sldId="256"/>
            <ac:spMk id="2" creationId="{7947BDDE-C5A3-4A3D-8506-31500220AE59}"/>
          </ac:spMkLst>
        </pc:spChg>
      </pc:sldChg>
      <pc:sldChg chg="modSp">
        <pc:chgData name="Atharva Meshram" userId="53368ba3f6ac7961" providerId="LiveId" clId="{87246DBE-B4D9-4C04-ABE6-0F22F11B0CBF}" dt="2021-01-09T18:57:36.111" v="3"/>
        <pc:sldMkLst>
          <pc:docMk/>
          <pc:sldMk cId="3039234122" sldId="257"/>
        </pc:sldMkLst>
        <pc:spChg chg="mod">
          <ac:chgData name="Atharva Meshram" userId="53368ba3f6ac7961" providerId="LiveId" clId="{87246DBE-B4D9-4C04-ABE6-0F22F11B0CBF}" dt="2021-01-09T18:57:36.111" v="3"/>
          <ac:spMkLst>
            <pc:docMk/>
            <pc:sldMk cId="3039234122" sldId="257"/>
            <ac:spMk id="2" creationId="{43B32956-04D1-44E2-9FE7-D1AEDF62854E}"/>
          </ac:spMkLst>
        </pc:spChg>
        <pc:spChg chg="mod">
          <ac:chgData name="Atharva Meshram" userId="53368ba3f6ac7961" providerId="LiveId" clId="{87246DBE-B4D9-4C04-ABE6-0F22F11B0CBF}" dt="2021-01-09T18:57:36.111" v="3"/>
          <ac:spMkLst>
            <pc:docMk/>
            <pc:sldMk cId="3039234122" sldId="257"/>
            <ac:spMk id="3" creationId="{D2702C04-7F9D-4D38-884B-67C6B31A8AF5}"/>
          </ac:spMkLst>
        </pc:spChg>
      </pc:sldChg>
      <pc:sldChg chg="modSp">
        <pc:chgData name="Atharva Meshram" userId="53368ba3f6ac7961" providerId="LiveId" clId="{87246DBE-B4D9-4C04-ABE6-0F22F11B0CBF}" dt="2021-01-09T18:57:36.111" v="3"/>
        <pc:sldMkLst>
          <pc:docMk/>
          <pc:sldMk cId="265850047" sldId="258"/>
        </pc:sldMkLst>
        <pc:spChg chg="mod">
          <ac:chgData name="Atharva Meshram" userId="53368ba3f6ac7961" providerId="LiveId" clId="{87246DBE-B4D9-4C04-ABE6-0F22F11B0CBF}" dt="2021-01-09T18:57:36.111" v="3"/>
          <ac:spMkLst>
            <pc:docMk/>
            <pc:sldMk cId="265850047" sldId="258"/>
            <ac:spMk id="2" creationId="{0D38569F-1D15-4DB7-8D2D-DAE493DB0C50}"/>
          </ac:spMkLst>
        </pc:spChg>
        <pc:spChg chg="mod">
          <ac:chgData name="Atharva Meshram" userId="53368ba3f6ac7961" providerId="LiveId" clId="{87246DBE-B4D9-4C04-ABE6-0F22F11B0CBF}" dt="2021-01-09T18:57:36.111" v="3"/>
          <ac:spMkLst>
            <pc:docMk/>
            <pc:sldMk cId="265850047" sldId="258"/>
            <ac:spMk id="3" creationId="{E91473AB-2BEF-45EA-B31A-EBD6B09E2CBE}"/>
          </ac:spMkLst>
        </pc:spChg>
      </pc:sldChg>
      <pc:sldChg chg="addSp delSp modSp mod">
        <pc:chgData name="Atharva Meshram" userId="53368ba3f6ac7961" providerId="LiveId" clId="{87246DBE-B4D9-4C04-ABE6-0F22F11B0CBF}" dt="2021-01-10T08:27:18.412" v="629" actId="20577"/>
        <pc:sldMkLst>
          <pc:docMk/>
          <pc:sldMk cId="90594906" sldId="259"/>
        </pc:sldMkLst>
        <pc:spChg chg="mod">
          <ac:chgData name="Atharva Meshram" userId="53368ba3f6ac7961" providerId="LiveId" clId="{87246DBE-B4D9-4C04-ABE6-0F22F11B0CBF}" dt="2021-01-09T18:57:36.111" v="3"/>
          <ac:spMkLst>
            <pc:docMk/>
            <pc:sldMk cId="90594906" sldId="259"/>
            <ac:spMk id="2" creationId="{9B8B4457-BF1F-4A86-BE98-F6668C3C7C58}"/>
          </ac:spMkLst>
        </pc:spChg>
        <pc:spChg chg="del mod">
          <ac:chgData name="Atharva Meshram" userId="53368ba3f6ac7961" providerId="LiveId" clId="{87246DBE-B4D9-4C04-ABE6-0F22F11B0CBF}" dt="2021-01-10T06:06:07.745" v="10" actId="3680"/>
          <ac:spMkLst>
            <pc:docMk/>
            <pc:sldMk cId="90594906" sldId="259"/>
            <ac:spMk id="3" creationId="{9293ADF2-4B53-41C3-8CBE-004A4BD28C89}"/>
          </ac:spMkLst>
        </pc:spChg>
        <pc:graphicFrameChg chg="add mod ord modGraphic">
          <ac:chgData name="Atharva Meshram" userId="53368ba3f6ac7961" providerId="LiveId" clId="{87246DBE-B4D9-4C04-ABE6-0F22F11B0CBF}" dt="2021-01-10T08:27:18.412" v="629" actId="20577"/>
          <ac:graphicFrameMkLst>
            <pc:docMk/>
            <pc:sldMk cId="90594906" sldId="259"/>
            <ac:graphicFrameMk id="4" creationId="{3E455146-51CB-43BA-8A46-0CE5DE3B5B0D}"/>
          </ac:graphicFrameMkLst>
        </pc:graphicFrameChg>
      </pc:sldChg>
      <pc:sldChg chg="modSp">
        <pc:chgData name="Atharva Meshram" userId="53368ba3f6ac7961" providerId="LiveId" clId="{87246DBE-B4D9-4C04-ABE6-0F22F11B0CBF}" dt="2021-01-09T18:57:36.111" v="3"/>
        <pc:sldMkLst>
          <pc:docMk/>
          <pc:sldMk cId="278791470" sldId="260"/>
        </pc:sldMkLst>
        <pc:spChg chg="mod">
          <ac:chgData name="Atharva Meshram" userId="53368ba3f6ac7961" providerId="LiveId" clId="{87246DBE-B4D9-4C04-ABE6-0F22F11B0CBF}" dt="2021-01-09T18:57:36.111" v="3"/>
          <ac:spMkLst>
            <pc:docMk/>
            <pc:sldMk cId="278791470" sldId="260"/>
            <ac:spMk id="2" creationId="{DBD64C1F-23B7-4C96-8C44-CBFB7556553C}"/>
          </ac:spMkLst>
        </pc:spChg>
        <pc:spChg chg="mod">
          <ac:chgData name="Atharva Meshram" userId="53368ba3f6ac7961" providerId="LiveId" clId="{87246DBE-B4D9-4C04-ABE6-0F22F11B0CBF}" dt="2021-01-09T18:57:36.111" v="3"/>
          <ac:spMkLst>
            <pc:docMk/>
            <pc:sldMk cId="278791470" sldId="260"/>
            <ac:spMk id="3" creationId="{B29F16DF-7316-4176-AC8E-628FC3BB3E68}"/>
          </ac:spMkLst>
        </pc:spChg>
      </pc:sldChg>
      <pc:sldChg chg="modSp mod">
        <pc:chgData name="Atharva Meshram" userId="53368ba3f6ac7961" providerId="LiveId" clId="{87246DBE-B4D9-4C04-ABE6-0F22F11B0CBF}" dt="2021-01-09T18:57:36.277" v="5" actId="27636"/>
        <pc:sldMkLst>
          <pc:docMk/>
          <pc:sldMk cId="2880683881" sldId="261"/>
        </pc:sldMkLst>
        <pc:spChg chg="mod">
          <ac:chgData name="Atharva Meshram" userId="53368ba3f6ac7961" providerId="LiveId" clId="{87246DBE-B4D9-4C04-ABE6-0F22F11B0CBF}" dt="2021-01-09T18:57:36.111" v="3"/>
          <ac:spMkLst>
            <pc:docMk/>
            <pc:sldMk cId="2880683881" sldId="261"/>
            <ac:spMk id="2" creationId="{662D16D7-6462-4DC8-B93D-F43953946558}"/>
          </ac:spMkLst>
        </pc:spChg>
        <pc:spChg chg="mod">
          <ac:chgData name="Atharva Meshram" userId="53368ba3f6ac7961" providerId="LiveId" clId="{87246DBE-B4D9-4C04-ABE6-0F22F11B0CBF}" dt="2021-01-09T18:57:36.277" v="5" actId="27636"/>
          <ac:spMkLst>
            <pc:docMk/>
            <pc:sldMk cId="2880683881" sldId="261"/>
            <ac:spMk id="3" creationId="{5132B65E-9EFD-43EB-B3CD-3AE486FA260C}"/>
          </ac:spMkLst>
        </pc:spChg>
      </pc:sldChg>
      <pc:sldChg chg="modSp del">
        <pc:chgData name="Atharva Meshram" userId="53368ba3f6ac7961" providerId="LiveId" clId="{87246DBE-B4D9-4C04-ABE6-0F22F11B0CBF}" dt="2021-01-10T06:07:39.467" v="37" actId="2696"/>
        <pc:sldMkLst>
          <pc:docMk/>
          <pc:sldMk cId="2252965744" sldId="262"/>
        </pc:sldMkLst>
        <pc:spChg chg="mod">
          <ac:chgData name="Atharva Meshram" userId="53368ba3f6ac7961" providerId="LiveId" clId="{87246DBE-B4D9-4C04-ABE6-0F22F11B0CBF}" dt="2021-01-09T18:57:36.111" v="3"/>
          <ac:spMkLst>
            <pc:docMk/>
            <pc:sldMk cId="2252965744" sldId="262"/>
            <ac:spMk id="2" creationId="{F7F91A4F-E626-43DD-B015-24D06B0ADF32}"/>
          </ac:spMkLst>
        </pc:spChg>
        <pc:spChg chg="mod">
          <ac:chgData name="Atharva Meshram" userId="53368ba3f6ac7961" providerId="LiveId" clId="{87246DBE-B4D9-4C04-ABE6-0F22F11B0CBF}" dt="2021-01-09T18:57:36.111" v="3"/>
          <ac:spMkLst>
            <pc:docMk/>
            <pc:sldMk cId="2252965744" sldId="262"/>
            <ac:spMk id="3" creationId="{A28E58F0-DA1B-4F09-AAC7-9BCB5C519204}"/>
          </ac:spMkLst>
        </pc:spChg>
      </pc:sldChg>
      <pc:sldChg chg="modSp mod">
        <pc:chgData name="Atharva Meshram" userId="53368ba3f6ac7961" providerId="LiveId" clId="{87246DBE-B4D9-4C04-ABE6-0F22F11B0CBF}" dt="2021-01-10T08:33:42.684" v="908"/>
        <pc:sldMkLst>
          <pc:docMk/>
          <pc:sldMk cId="1818528449" sldId="263"/>
        </pc:sldMkLst>
        <pc:spChg chg="mod">
          <ac:chgData name="Atharva Meshram" userId="53368ba3f6ac7961" providerId="LiveId" clId="{87246DBE-B4D9-4C04-ABE6-0F22F11B0CBF}" dt="2021-01-09T18:57:36.111" v="3"/>
          <ac:spMkLst>
            <pc:docMk/>
            <pc:sldMk cId="1818528449" sldId="263"/>
            <ac:spMk id="2" creationId="{EFA7EAB4-5CBC-4CB2-A164-1805ED182D39}"/>
          </ac:spMkLst>
        </pc:spChg>
        <pc:spChg chg="mod">
          <ac:chgData name="Atharva Meshram" userId="53368ba3f6ac7961" providerId="LiveId" clId="{87246DBE-B4D9-4C04-ABE6-0F22F11B0CBF}" dt="2021-01-10T08:33:42.684" v="908"/>
          <ac:spMkLst>
            <pc:docMk/>
            <pc:sldMk cId="1818528449" sldId="263"/>
            <ac:spMk id="3" creationId="{16AE6C23-D1A7-4466-8FE3-B16DD18C748C}"/>
          </ac:spMkLst>
        </pc:spChg>
      </pc:sldChg>
    </pc:docChg>
  </pc:docChgLst>
  <pc:docChgLst>
    <pc:chgData name="Atharva Meshram" userId="53368ba3f6ac7961" providerId="LiveId" clId="{D2663393-1F62-4A17-B23B-284F289D2FB5}"/>
    <pc:docChg chg="custSel addSld modSld addSection delSection modSection">
      <pc:chgData name="Atharva Meshram" userId="53368ba3f6ac7961" providerId="LiveId" clId="{D2663393-1F62-4A17-B23B-284F289D2FB5}" dt="2021-01-10T09:26:11.283" v="15" actId="17851"/>
      <pc:docMkLst>
        <pc:docMk/>
      </pc:docMkLst>
      <pc:sldChg chg="addSp delSp modSp new mod modClrScheme chgLayout">
        <pc:chgData name="Atharva Meshram" userId="53368ba3f6ac7961" providerId="LiveId" clId="{D2663393-1F62-4A17-B23B-284F289D2FB5}" dt="2021-01-10T09:25:49.055" v="14" actId="1076"/>
        <pc:sldMkLst>
          <pc:docMk/>
          <pc:sldMk cId="969935973" sldId="264"/>
        </pc:sldMkLst>
        <pc:spChg chg="del mod ord">
          <ac:chgData name="Atharva Meshram" userId="53368ba3f6ac7961" providerId="LiveId" clId="{D2663393-1F62-4A17-B23B-284F289D2FB5}" dt="2021-01-10T09:25:13.965" v="3" actId="700"/>
          <ac:spMkLst>
            <pc:docMk/>
            <pc:sldMk cId="969935973" sldId="264"/>
            <ac:spMk id="2" creationId="{24B654A0-753A-45D5-A0EB-9C13A913AE77}"/>
          </ac:spMkLst>
        </pc:spChg>
        <pc:spChg chg="del">
          <ac:chgData name="Atharva Meshram" userId="53368ba3f6ac7961" providerId="LiveId" clId="{D2663393-1F62-4A17-B23B-284F289D2FB5}" dt="2021-01-10T09:25:13.965" v="3" actId="700"/>
          <ac:spMkLst>
            <pc:docMk/>
            <pc:sldMk cId="969935973" sldId="264"/>
            <ac:spMk id="3" creationId="{F0DFDB2C-09F9-48F3-9813-CF7AB5577879}"/>
          </ac:spMkLst>
        </pc:spChg>
        <pc:spChg chg="add mod ord">
          <ac:chgData name="Atharva Meshram" userId="53368ba3f6ac7961" providerId="LiveId" clId="{D2663393-1F62-4A17-B23B-284F289D2FB5}" dt="2021-01-10T09:25:49.055" v="14" actId="1076"/>
          <ac:spMkLst>
            <pc:docMk/>
            <pc:sldMk cId="969935973" sldId="264"/>
            <ac:spMk id="4" creationId="{A68FC536-27B9-4687-8D39-4EE3E979CE2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4729D-5A7B-4E97-B3B3-F7C88AE81496}" type="datetimeFigureOut">
              <a:rPr lang="en-IN" smtClean="0"/>
              <a:t>10-01-2021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A287FD6-3E74-4EDC-A695-846D9DF4C30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839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729D-5A7B-4E97-B3B3-F7C88AE81496}"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87FD6-3E74-4EDC-A695-846D9DF4C30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795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729D-5A7B-4E97-B3B3-F7C88AE81496}"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87FD6-3E74-4EDC-A695-846D9DF4C30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1265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729D-5A7B-4E97-B3B3-F7C88AE81496}"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87FD6-3E74-4EDC-A695-846D9DF4C30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684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729D-5A7B-4E97-B3B3-F7C88AE81496}"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87FD6-3E74-4EDC-A695-846D9DF4C30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12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44729D-5A7B-4E97-B3B3-F7C88AE81496}" type="datetimeFigureOut">
              <a:rPr lang="en-IN" smtClean="0"/>
              <a:t>10-01-2021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87FD6-3E74-4EDC-A695-846D9DF4C30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542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44729D-5A7B-4E97-B3B3-F7C88AE81496}" type="datetimeFigureOut">
              <a:rPr lang="en-IN" smtClean="0"/>
              <a:t>10-01-2021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287FD6-3E74-4EDC-A695-846D9DF4C30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264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44729D-5A7B-4E97-B3B3-F7C88AE81496}" type="datetimeFigureOut">
              <a:rPr lang="en-IN" smtClean="0"/>
              <a:t>10-01-2021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287FD6-3E74-4EDC-A695-846D9DF4C30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333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4729D-5A7B-4E97-B3B3-F7C88AE81496}" type="datetimeFigureOut">
              <a:rPr lang="en-IN" smtClean="0"/>
              <a:t>10-01-2021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287FD6-3E74-4EDC-A695-846D9DF4C303}" type="slidenum">
              <a:rPr lang="en-IN" smtClean="0"/>
              <a:t>‹#›</a:t>
            </a:fld>
            <a:endParaRPr lang="en-IN"/>
          </a:p>
        </p:txBody>
      </p:sp>
    </p:spTree>
    <p:extLst>
      <p:ext uri="{BB962C8B-B14F-4D97-AF65-F5344CB8AC3E}">
        <p14:creationId xmlns:p14="http://schemas.microsoft.com/office/powerpoint/2010/main" val="236881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44729D-5A7B-4E97-B3B3-F7C88AE81496}" type="datetimeFigureOut">
              <a:rPr lang="en-IN" smtClean="0"/>
              <a:t>10-01-2021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87FD6-3E74-4EDC-A695-846D9DF4C30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831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544729D-5A7B-4E97-B3B3-F7C88AE81496}" type="datetimeFigureOut">
              <a:rPr lang="en-IN" smtClean="0"/>
              <a:t>10-01-2021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A287FD6-3E74-4EDC-A695-846D9DF4C30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483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544729D-5A7B-4E97-B3B3-F7C88AE81496}" type="datetimeFigureOut">
              <a:rPr lang="en-IN" smtClean="0"/>
              <a:t>10-01-2021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A287FD6-3E74-4EDC-A695-846D9DF4C30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928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BDDE-C5A3-4A3D-8506-31500220AE59}"/>
              </a:ext>
            </a:extLst>
          </p:cNvPr>
          <p:cNvSpPr>
            <a:spLocks noGrp="1"/>
          </p:cNvSpPr>
          <p:nvPr>
            <p:ph type="ctrTitle"/>
          </p:nvPr>
        </p:nvSpPr>
        <p:spPr>
          <a:xfrm>
            <a:off x="1097280" y="758952"/>
            <a:ext cx="10058400" cy="2450973"/>
          </a:xfrm>
        </p:spPr>
        <p:txBody>
          <a:bodyPr>
            <a:normAutofit/>
          </a:bodyPr>
          <a:lstStyle/>
          <a:p>
            <a:pPr algn="ctr"/>
            <a:r>
              <a:rPr lang="en-IN" sz="6000" dirty="0"/>
              <a:t>Software Development Project Review</a:t>
            </a:r>
          </a:p>
        </p:txBody>
      </p:sp>
      <p:sp>
        <p:nvSpPr>
          <p:cNvPr id="3" name="Subtitle 2">
            <a:extLst>
              <a:ext uri="{FF2B5EF4-FFF2-40B4-BE49-F238E27FC236}">
                <a16:creationId xmlns:a16="http://schemas.microsoft.com/office/drawing/2014/main" id="{3ED5F5CA-6204-4ED2-8025-B79765750B31}"/>
              </a:ext>
            </a:extLst>
          </p:cNvPr>
          <p:cNvSpPr>
            <a:spLocks noGrp="1"/>
          </p:cNvSpPr>
          <p:nvPr>
            <p:ph type="subTitle" idx="1"/>
          </p:nvPr>
        </p:nvSpPr>
        <p:spPr>
          <a:xfrm>
            <a:off x="1097280" y="3931745"/>
            <a:ext cx="10058400" cy="1143000"/>
          </a:xfrm>
        </p:spPr>
        <p:txBody>
          <a:bodyPr/>
          <a:lstStyle/>
          <a:p>
            <a:pPr algn="r"/>
            <a:r>
              <a:rPr lang="en-US" cap="none" dirty="0"/>
              <a:t>Guided by – Prof. Abha Marathe</a:t>
            </a:r>
            <a:endParaRPr lang="en-IN" cap="none" dirty="0"/>
          </a:p>
        </p:txBody>
      </p:sp>
      <p:pic>
        <p:nvPicPr>
          <p:cNvPr id="1028" name="Picture 4" descr="VIT Pune - Info, Ranking, Cutoff &amp; Placements 2020 | College Pravesh">
            <a:extLst>
              <a:ext uri="{FF2B5EF4-FFF2-40B4-BE49-F238E27FC236}">
                <a16:creationId xmlns:a16="http://schemas.microsoft.com/office/drawing/2014/main" id="{954682F8-C089-4404-ADFB-45D9B6C86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954" y="254742"/>
            <a:ext cx="1008420" cy="1008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27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2956-04D1-44E2-9FE7-D1AEDF62854E}"/>
              </a:ext>
            </a:extLst>
          </p:cNvPr>
          <p:cNvSpPr>
            <a:spLocks noGrp="1"/>
          </p:cNvSpPr>
          <p:nvPr>
            <p:ph type="title"/>
          </p:nvPr>
        </p:nvSpPr>
        <p:spPr/>
        <p:txBody>
          <a:bodyPr/>
          <a:lstStyle/>
          <a:p>
            <a:pPr algn="ctr"/>
            <a:r>
              <a:rPr lang="en-US" dirty="0"/>
              <a:t>Book Management with email notifier</a:t>
            </a:r>
            <a:endParaRPr lang="en-IN" dirty="0"/>
          </a:p>
        </p:txBody>
      </p:sp>
      <p:sp>
        <p:nvSpPr>
          <p:cNvPr id="3" name="Content Placeholder 2">
            <a:extLst>
              <a:ext uri="{FF2B5EF4-FFF2-40B4-BE49-F238E27FC236}">
                <a16:creationId xmlns:a16="http://schemas.microsoft.com/office/drawing/2014/main" id="{D2702C04-7F9D-4D38-884B-67C6B31A8AF5}"/>
              </a:ext>
            </a:extLst>
          </p:cNvPr>
          <p:cNvSpPr>
            <a:spLocks noGrp="1"/>
          </p:cNvSpPr>
          <p:nvPr>
            <p:ph idx="1"/>
          </p:nvPr>
        </p:nvSpPr>
        <p:spPr/>
        <p:txBody>
          <a:bodyPr>
            <a:normAutofit/>
          </a:bodyPr>
          <a:lstStyle/>
          <a:p>
            <a:pPr marL="0" indent="0">
              <a:buNone/>
            </a:pPr>
            <a:endParaRPr lang="en-US" sz="2800" dirty="0"/>
          </a:p>
          <a:p>
            <a:r>
              <a:rPr lang="en-US" sz="2800" dirty="0"/>
              <a:t>Name – Atharva Meshram</a:t>
            </a:r>
          </a:p>
          <a:p>
            <a:r>
              <a:rPr lang="en-US" sz="2800" dirty="0"/>
              <a:t>Roll no – 63</a:t>
            </a:r>
          </a:p>
          <a:p>
            <a:r>
              <a:rPr lang="en-US" sz="2800" dirty="0"/>
              <a:t>GR no – 11911004</a:t>
            </a:r>
            <a:endParaRPr lang="en-IN" sz="2800" dirty="0"/>
          </a:p>
        </p:txBody>
      </p:sp>
    </p:spTree>
    <p:extLst>
      <p:ext uri="{BB962C8B-B14F-4D97-AF65-F5344CB8AC3E}">
        <p14:creationId xmlns:p14="http://schemas.microsoft.com/office/powerpoint/2010/main" val="303923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569F-1D15-4DB7-8D2D-DAE493DB0C50}"/>
              </a:ext>
            </a:extLst>
          </p:cNvPr>
          <p:cNvSpPr>
            <a:spLocks noGrp="1"/>
          </p:cNvSpPr>
          <p:nvPr>
            <p:ph type="title"/>
          </p:nvPr>
        </p:nvSpPr>
        <p:spPr/>
        <p:txBody>
          <a:bodyPr/>
          <a:lstStyle/>
          <a:p>
            <a:r>
              <a:rPr lang="en-US" dirty="0"/>
              <a:t>Project Statement</a:t>
            </a:r>
            <a:endParaRPr lang="en-IN" dirty="0"/>
          </a:p>
        </p:txBody>
      </p:sp>
      <p:sp>
        <p:nvSpPr>
          <p:cNvPr id="3" name="Content Placeholder 2">
            <a:extLst>
              <a:ext uri="{FF2B5EF4-FFF2-40B4-BE49-F238E27FC236}">
                <a16:creationId xmlns:a16="http://schemas.microsoft.com/office/drawing/2014/main" id="{E91473AB-2BEF-45EA-B31A-EBD6B09E2CBE}"/>
              </a:ext>
            </a:extLst>
          </p:cNvPr>
          <p:cNvSpPr>
            <a:spLocks noGrp="1"/>
          </p:cNvSpPr>
          <p:nvPr>
            <p:ph idx="1"/>
          </p:nvPr>
        </p:nvSpPr>
        <p:spPr/>
        <p:txBody>
          <a:bodyPr/>
          <a:lstStyle/>
          <a:p>
            <a:pPr>
              <a:buFont typeface="Arial" panose="020B0604020202020204" pitchFamily="34" charset="0"/>
              <a:buChar char="•"/>
            </a:pPr>
            <a:r>
              <a:rPr lang="en-US" dirty="0"/>
              <a:t> In general, library book management is done by manually keeping records of all the books and number of book issued and number of books returned.</a:t>
            </a:r>
          </a:p>
          <a:p>
            <a:pPr>
              <a:buFont typeface="Arial" panose="020B0604020202020204" pitchFamily="34" charset="0"/>
              <a:buChar char="•"/>
            </a:pPr>
            <a:r>
              <a:rPr lang="en-US" dirty="0"/>
              <a:t> Such management of books is generally inefficient, and prone to some kind of error. Records may get damaged or so.</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65850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4457-BF1F-4A86-BE98-F6668C3C7C58}"/>
              </a:ext>
            </a:extLst>
          </p:cNvPr>
          <p:cNvSpPr>
            <a:spLocks noGrp="1"/>
          </p:cNvSpPr>
          <p:nvPr>
            <p:ph type="title"/>
          </p:nvPr>
        </p:nvSpPr>
        <p:spPr/>
        <p:txBody>
          <a:bodyPr/>
          <a:lstStyle/>
          <a:p>
            <a:r>
              <a:rPr lang="en-US" dirty="0"/>
              <a:t>Literature Review</a:t>
            </a:r>
            <a:endParaRPr lang="en-IN" dirty="0"/>
          </a:p>
        </p:txBody>
      </p:sp>
      <p:graphicFrame>
        <p:nvGraphicFramePr>
          <p:cNvPr id="4" name="Table 4">
            <a:extLst>
              <a:ext uri="{FF2B5EF4-FFF2-40B4-BE49-F238E27FC236}">
                <a16:creationId xmlns:a16="http://schemas.microsoft.com/office/drawing/2014/main" id="{3E455146-51CB-43BA-8A46-0CE5DE3B5B0D}"/>
              </a:ext>
            </a:extLst>
          </p:cNvPr>
          <p:cNvGraphicFramePr>
            <a:graphicFrameLocks noGrp="1"/>
          </p:cNvGraphicFramePr>
          <p:nvPr>
            <p:ph idx="1"/>
            <p:extLst>
              <p:ext uri="{D42A27DB-BD31-4B8C-83A1-F6EECF244321}">
                <p14:modId xmlns:p14="http://schemas.microsoft.com/office/powerpoint/2010/main" val="2737931885"/>
              </p:ext>
            </p:extLst>
          </p:nvPr>
        </p:nvGraphicFramePr>
        <p:xfrm>
          <a:off x="1450975" y="2016125"/>
          <a:ext cx="9604374" cy="4302760"/>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val="2960767527"/>
                    </a:ext>
                  </a:extLst>
                </a:gridCol>
                <a:gridCol w="3201458">
                  <a:extLst>
                    <a:ext uri="{9D8B030D-6E8A-4147-A177-3AD203B41FA5}">
                      <a16:colId xmlns:a16="http://schemas.microsoft.com/office/drawing/2014/main" val="1964170832"/>
                    </a:ext>
                  </a:extLst>
                </a:gridCol>
                <a:gridCol w="3201458">
                  <a:extLst>
                    <a:ext uri="{9D8B030D-6E8A-4147-A177-3AD203B41FA5}">
                      <a16:colId xmlns:a16="http://schemas.microsoft.com/office/drawing/2014/main" val="1836548371"/>
                    </a:ext>
                  </a:extLst>
                </a:gridCol>
              </a:tblGrid>
              <a:tr h="370840">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599161311"/>
                  </a:ext>
                </a:extLst>
              </a:tr>
              <a:tr h="370840">
                <a:tc>
                  <a:txBody>
                    <a:bodyPr/>
                    <a:lstStyle/>
                    <a:p>
                      <a:r>
                        <a:rPr lang="en-US" dirty="0"/>
                        <a:t>Introduction to </a:t>
                      </a:r>
                      <a:r>
                        <a:rPr lang="en-US" dirty="0" err="1"/>
                        <a:t>Tkinter</a:t>
                      </a:r>
                      <a:endParaRPr lang="en-IN" dirty="0"/>
                    </a:p>
                  </a:txBody>
                  <a:tcPr/>
                </a:tc>
                <a:tc>
                  <a:txBody>
                    <a:bodyPr/>
                    <a:lstStyle/>
                    <a:p>
                      <a:r>
                        <a:rPr lang="en-US" dirty="0"/>
                        <a:t>Fredrik </a:t>
                      </a:r>
                      <a:r>
                        <a:rPr lang="en-US" dirty="0" err="1"/>
                        <a:t>Lundh</a:t>
                      </a:r>
                      <a:endParaRPr lang="en-IN" dirty="0"/>
                    </a:p>
                  </a:txBody>
                  <a:tcPr/>
                </a:tc>
                <a:tc>
                  <a:txBody>
                    <a:bodyPr/>
                    <a:lstStyle/>
                    <a:p>
                      <a:r>
                        <a:rPr lang="en-US" dirty="0"/>
                        <a:t>This book comprises of the introduction to </a:t>
                      </a:r>
                      <a:r>
                        <a:rPr lang="en-US" dirty="0" err="1"/>
                        <a:t>Tkinter</a:t>
                      </a:r>
                      <a:r>
                        <a:rPr lang="en-US" dirty="0"/>
                        <a:t> and its various components.</a:t>
                      </a:r>
                      <a:endParaRPr lang="en-IN" dirty="0"/>
                    </a:p>
                  </a:txBody>
                  <a:tcPr/>
                </a:tc>
                <a:extLst>
                  <a:ext uri="{0D108BD9-81ED-4DB2-BD59-A6C34878D82A}">
                    <a16:rowId xmlns:a16="http://schemas.microsoft.com/office/drawing/2014/main" val="60831161"/>
                  </a:ext>
                </a:extLst>
              </a:tr>
              <a:tr h="370840">
                <a:tc>
                  <a:txBody>
                    <a:bodyPr/>
                    <a:lstStyle/>
                    <a:p>
                      <a:r>
                        <a:rPr lang="en-US" dirty="0"/>
                        <a:t>Learning PyQt5</a:t>
                      </a:r>
                      <a:endParaRPr lang="en-IN" dirty="0"/>
                    </a:p>
                  </a:txBody>
                  <a:tcPr/>
                </a:tc>
                <a:tc>
                  <a:txBody>
                    <a:bodyPr/>
                    <a:lstStyle/>
                    <a:p>
                      <a:r>
                        <a:rPr lang="en-US" dirty="0"/>
                        <a:t>Vivian </a:t>
                      </a:r>
                      <a:r>
                        <a:rPr lang="en-US" dirty="0" err="1"/>
                        <a:t>Siahaan</a:t>
                      </a:r>
                      <a:r>
                        <a:rPr lang="en-US" dirty="0"/>
                        <a:t>, </a:t>
                      </a:r>
                      <a:r>
                        <a:rPr lang="en-US" dirty="0" err="1"/>
                        <a:t>Rismon</a:t>
                      </a:r>
                      <a:r>
                        <a:rPr lang="en-US" dirty="0"/>
                        <a:t> </a:t>
                      </a:r>
                      <a:r>
                        <a:rPr lang="en-US" dirty="0" err="1"/>
                        <a:t>Hasiholan</a:t>
                      </a:r>
                      <a:r>
                        <a:rPr lang="en-US" dirty="0"/>
                        <a:t> </a:t>
                      </a:r>
                      <a:r>
                        <a:rPr lang="en-US" dirty="0" err="1"/>
                        <a:t>Sianipar</a:t>
                      </a:r>
                      <a:endParaRPr lang="en-IN" dirty="0"/>
                    </a:p>
                  </a:txBody>
                  <a:tcPr/>
                </a:tc>
                <a:tc>
                  <a:txBody>
                    <a:bodyPr/>
                    <a:lstStyle/>
                    <a:p>
                      <a:r>
                        <a:rPr lang="en-US" dirty="0"/>
                        <a:t>The book details on crating GUIs with PyQt5 and linking them with MySQL database.</a:t>
                      </a:r>
                      <a:endParaRPr lang="en-IN" dirty="0"/>
                    </a:p>
                  </a:txBody>
                  <a:tcPr/>
                </a:tc>
                <a:extLst>
                  <a:ext uri="{0D108BD9-81ED-4DB2-BD59-A6C34878D82A}">
                    <a16:rowId xmlns:a16="http://schemas.microsoft.com/office/drawing/2014/main" val="173791528"/>
                  </a:ext>
                </a:extLst>
              </a:tr>
              <a:tr h="370840">
                <a:tc>
                  <a:txBody>
                    <a:bodyPr/>
                    <a:lstStyle/>
                    <a:p>
                      <a:r>
                        <a:rPr lang="en-US" dirty="0"/>
                        <a:t>SQLite for Beginners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Vivian </a:t>
                      </a:r>
                      <a:r>
                        <a:rPr lang="en-US" dirty="0" err="1"/>
                        <a:t>Siahaan</a:t>
                      </a:r>
                      <a:r>
                        <a:rPr lang="en-US" dirty="0"/>
                        <a:t>, </a:t>
                      </a:r>
                      <a:r>
                        <a:rPr lang="en-US" dirty="0" err="1"/>
                        <a:t>Rismon</a:t>
                      </a:r>
                      <a:r>
                        <a:rPr lang="en-US" dirty="0"/>
                        <a:t> </a:t>
                      </a:r>
                      <a:r>
                        <a:rPr lang="en-US" dirty="0" err="1"/>
                        <a:t>Hasiholan</a:t>
                      </a:r>
                      <a:r>
                        <a:rPr lang="en-US" dirty="0"/>
                        <a:t> </a:t>
                      </a:r>
                      <a:r>
                        <a:rPr lang="en-US" dirty="0" err="1"/>
                        <a:t>Sianipar</a:t>
                      </a:r>
                      <a:endParaRPr lang="en-IN" dirty="0"/>
                    </a:p>
                  </a:txBody>
                  <a:tcPr/>
                </a:tc>
                <a:tc>
                  <a:txBody>
                    <a:bodyPr/>
                    <a:lstStyle/>
                    <a:p>
                      <a:r>
                        <a:rPr lang="en-US" dirty="0"/>
                        <a:t>The authors explain SQLite as well as its integration with </a:t>
                      </a:r>
                      <a:r>
                        <a:rPr lang="en-US" dirty="0" err="1"/>
                        <a:t>PyQt</a:t>
                      </a:r>
                      <a:r>
                        <a:rPr lang="en-US" dirty="0"/>
                        <a:t> based projects.</a:t>
                      </a:r>
                      <a:endParaRPr lang="en-IN" dirty="0"/>
                    </a:p>
                  </a:txBody>
                  <a:tcPr/>
                </a:tc>
                <a:extLst>
                  <a:ext uri="{0D108BD9-81ED-4DB2-BD59-A6C34878D82A}">
                    <a16:rowId xmlns:a16="http://schemas.microsoft.com/office/drawing/2014/main" val="174796794"/>
                  </a:ext>
                </a:extLst>
              </a:tr>
              <a:tr h="370840">
                <a:tc>
                  <a:txBody>
                    <a:bodyPr/>
                    <a:lstStyle/>
                    <a:p>
                      <a:r>
                        <a:rPr lang="en-US" dirty="0"/>
                        <a:t>Koha</a:t>
                      </a:r>
                      <a:endParaRPr lang="en-IN" dirty="0"/>
                    </a:p>
                  </a:txBody>
                  <a:tcPr/>
                </a:tc>
                <a:tc>
                  <a:txBody>
                    <a:bodyPr/>
                    <a:lstStyle/>
                    <a:p>
                      <a:r>
                        <a:rPr lang="en-US" dirty="0"/>
                        <a:t>-</a:t>
                      </a:r>
                      <a:endParaRPr lang="en-IN" dirty="0"/>
                    </a:p>
                  </a:txBody>
                  <a:tcPr/>
                </a:tc>
                <a:tc>
                  <a:txBody>
                    <a:bodyPr/>
                    <a:lstStyle/>
                    <a:p>
                      <a:r>
                        <a:rPr lang="en-US" dirty="0"/>
                        <a:t>An open source web-based library system, developed in 2000.  Widely used in existing libraries</a:t>
                      </a:r>
                      <a:endParaRPr lang="en-IN" dirty="0"/>
                    </a:p>
                  </a:txBody>
                  <a:tcPr/>
                </a:tc>
                <a:extLst>
                  <a:ext uri="{0D108BD9-81ED-4DB2-BD59-A6C34878D82A}">
                    <a16:rowId xmlns:a16="http://schemas.microsoft.com/office/drawing/2014/main" val="4242266968"/>
                  </a:ext>
                </a:extLst>
              </a:tr>
            </a:tbl>
          </a:graphicData>
        </a:graphic>
      </p:graphicFrame>
    </p:spTree>
    <p:extLst>
      <p:ext uri="{BB962C8B-B14F-4D97-AF65-F5344CB8AC3E}">
        <p14:creationId xmlns:p14="http://schemas.microsoft.com/office/powerpoint/2010/main" val="9059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4C1F-23B7-4C96-8C44-CBFB7556553C}"/>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B29F16DF-7316-4176-AC8E-628FC3BB3E68}"/>
              </a:ext>
            </a:extLst>
          </p:cNvPr>
          <p:cNvSpPr>
            <a:spLocks noGrp="1"/>
          </p:cNvSpPr>
          <p:nvPr>
            <p:ph idx="1"/>
          </p:nvPr>
        </p:nvSpPr>
        <p:spPr/>
        <p:txBody>
          <a:bodyPr>
            <a:normAutofit/>
          </a:bodyPr>
          <a:lstStyle/>
          <a:p>
            <a:r>
              <a:rPr lang="en-US" sz="2200" dirty="0"/>
              <a:t>The objective of my project is to simplify this process of library management with help of an application which comes with some helpful additional features.</a:t>
            </a:r>
          </a:p>
          <a:p>
            <a:r>
              <a:rPr lang="en-US" sz="2200" dirty="0"/>
              <a:t>Sorting of Books, and the Members who have registered to the library can be done with the application but also features such as email notification which will be sent to the concerned user regarding book return reminders.</a:t>
            </a:r>
          </a:p>
          <a:p>
            <a:r>
              <a:rPr lang="en-IN" sz="2200" dirty="0"/>
              <a:t>User can also make search requests to check the availability and status of the books.</a:t>
            </a:r>
          </a:p>
        </p:txBody>
      </p:sp>
    </p:spTree>
    <p:extLst>
      <p:ext uri="{BB962C8B-B14F-4D97-AF65-F5344CB8AC3E}">
        <p14:creationId xmlns:p14="http://schemas.microsoft.com/office/powerpoint/2010/main" val="278791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16D7-6462-4DC8-B93D-F43953946558}"/>
              </a:ext>
            </a:extLst>
          </p:cNvPr>
          <p:cNvSpPr>
            <a:spLocks noGrp="1"/>
          </p:cNvSpPr>
          <p:nvPr>
            <p:ph type="title"/>
          </p:nvPr>
        </p:nvSpPr>
        <p:spPr/>
        <p:txBody>
          <a:bodyPr/>
          <a:lstStyle/>
          <a:p>
            <a:r>
              <a:rPr lang="en-US" dirty="0"/>
              <a:t>Domain, Technology and Tools</a:t>
            </a:r>
            <a:endParaRPr lang="en-IN" dirty="0"/>
          </a:p>
        </p:txBody>
      </p:sp>
      <p:sp>
        <p:nvSpPr>
          <p:cNvPr id="3" name="Content Placeholder 2">
            <a:extLst>
              <a:ext uri="{FF2B5EF4-FFF2-40B4-BE49-F238E27FC236}">
                <a16:creationId xmlns:a16="http://schemas.microsoft.com/office/drawing/2014/main" id="{5132B65E-9EFD-43EB-B3CD-3AE486FA260C}"/>
              </a:ext>
            </a:extLst>
          </p:cNvPr>
          <p:cNvSpPr>
            <a:spLocks noGrp="1"/>
          </p:cNvSpPr>
          <p:nvPr>
            <p:ph idx="1"/>
          </p:nvPr>
        </p:nvSpPr>
        <p:spPr/>
        <p:txBody>
          <a:bodyPr>
            <a:normAutofit fontScale="85000" lnSpcReduction="20000"/>
          </a:bodyPr>
          <a:lstStyle/>
          <a:p>
            <a:r>
              <a:rPr lang="en-US" sz="2200" dirty="0"/>
              <a:t>Domain of the Project – Software Development</a:t>
            </a:r>
          </a:p>
          <a:p>
            <a:r>
              <a:rPr lang="en-US" sz="2200" dirty="0"/>
              <a:t>Technology used – Python, SQL Database, Gmail API</a:t>
            </a:r>
          </a:p>
          <a:p>
            <a:r>
              <a:rPr lang="en-US" sz="2200" dirty="0"/>
              <a:t>Tools used – </a:t>
            </a:r>
          </a:p>
          <a:p>
            <a:pPr lvl="1"/>
            <a:r>
              <a:rPr lang="en-US" sz="2000" dirty="0"/>
              <a:t>PyCharm Text Editor was used as a text editor.</a:t>
            </a:r>
          </a:p>
          <a:p>
            <a:pPr lvl="1"/>
            <a:r>
              <a:rPr lang="en-US" sz="2000" dirty="0"/>
              <a:t>PyQt5 was used for designing of the application. Under PyQt5, I also have used its built-in PyQt5 Designer which helped in the designing and outlook of the application.</a:t>
            </a:r>
          </a:p>
          <a:p>
            <a:pPr lvl="1"/>
            <a:r>
              <a:rPr lang="en-US" sz="2000" dirty="0"/>
              <a:t>SQLite was used as the Database platform. Multiple tables required for storing data of books and members.</a:t>
            </a:r>
          </a:p>
          <a:p>
            <a:pPr lvl="1"/>
            <a:r>
              <a:rPr lang="en-US" sz="2000" dirty="0"/>
              <a:t>Gmail API was configured with my credentials which enables the application to send reminder emails to users at the time of their book return date.</a:t>
            </a:r>
          </a:p>
        </p:txBody>
      </p:sp>
    </p:spTree>
    <p:extLst>
      <p:ext uri="{BB962C8B-B14F-4D97-AF65-F5344CB8AC3E}">
        <p14:creationId xmlns:p14="http://schemas.microsoft.com/office/powerpoint/2010/main" val="288068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EAB4-5CBC-4CB2-A164-1805ED182D39}"/>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16AE6C23-D1A7-4466-8FE3-B16DD18C748C}"/>
              </a:ext>
            </a:extLst>
          </p:cNvPr>
          <p:cNvSpPr>
            <a:spLocks noGrp="1"/>
          </p:cNvSpPr>
          <p:nvPr>
            <p:ph idx="1"/>
          </p:nvPr>
        </p:nvSpPr>
        <p:spPr/>
        <p:txBody>
          <a:bodyPr>
            <a:normAutofit lnSpcReduction="10000"/>
          </a:bodyPr>
          <a:lstStyle/>
          <a:p>
            <a:pPr>
              <a:buFont typeface="Arial" panose="020B0604020202020204" pitchFamily="34" charset="0"/>
              <a:buChar char="•"/>
            </a:pPr>
            <a:r>
              <a:rPr lang="en-IN" dirty="0"/>
              <a:t>Fredrick </a:t>
            </a:r>
            <a:r>
              <a:rPr lang="en-IN" dirty="0" err="1"/>
              <a:t>Lundh</a:t>
            </a:r>
            <a:r>
              <a:rPr lang="en-IN" dirty="0"/>
              <a:t>, “An Introduction to </a:t>
            </a:r>
            <a:r>
              <a:rPr lang="en-IN" dirty="0" err="1"/>
              <a:t>Tkinter</a:t>
            </a:r>
            <a:r>
              <a:rPr lang="en-IN" dirty="0"/>
              <a:t>”</a:t>
            </a:r>
          </a:p>
          <a:p>
            <a:r>
              <a:rPr lang="en-US" dirty="0"/>
              <a:t>Vivian </a:t>
            </a:r>
            <a:r>
              <a:rPr lang="en-US" dirty="0" err="1"/>
              <a:t>Siahaan</a:t>
            </a:r>
            <a:r>
              <a:rPr lang="en-US" dirty="0"/>
              <a:t>, </a:t>
            </a:r>
            <a:r>
              <a:rPr lang="en-US" dirty="0" err="1"/>
              <a:t>Rismon</a:t>
            </a:r>
            <a:r>
              <a:rPr lang="en-US" dirty="0"/>
              <a:t> </a:t>
            </a:r>
            <a:r>
              <a:rPr lang="en-US" dirty="0" err="1"/>
              <a:t>Hasiholan</a:t>
            </a:r>
            <a:r>
              <a:rPr lang="en-US" dirty="0"/>
              <a:t> </a:t>
            </a:r>
            <a:r>
              <a:rPr lang="en-US" dirty="0" err="1"/>
              <a:t>Sianipar</a:t>
            </a:r>
            <a:r>
              <a:rPr lang="en-US" dirty="0"/>
              <a:t>, “Learning PyQt5:  A Step by Step Tutorial to Develop MySQL-Based Applications”</a:t>
            </a:r>
            <a:endParaRPr lang="en-IN" dirty="0"/>
          </a:p>
          <a:p>
            <a:pPr>
              <a:buFont typeface="Arial" panose="020B0604020202020204" pitchFamily="34" charset="0"/>
              <a:buChar char="•"/>
            </a:pPr>
            <a:r>
              <a:rPr lang="en-US" dirty="0"/>
              <a:t>Vivian </a:t>
            </a:r>
            <a:r>
              <a:rPr lang="en-US" dirty="0" err="1"/>
              <a:t>Siahaan</a:t>
            </a:r>
            <a:r>
              <a:rPr lang="en-US" dirty="0"/>
              <a:t>, </a:t>
            </a:r>
            <a:r>
              <a:rPr lang="en-US" dirty="0" err="1"/>
              <a:t>Rismon</a:t>
            </a:r>
            <a:r>
              <a:rPr lang="en-US" dirty="0"/>
              <a:t> </a:t>
            </a:r>
            <a:r>
              <a:rPr lang="en-US" dirty="0" err="1"/>
              <a:t>Hasiholan</a:t>
            </a:r>
            <a:r>
              <a:rPr lang="en-US" dirty="0"/>
              <a:t> </a:t>
            </a:r>
            <a:r>
              <a:rPr lang="en-US" dirty="0" err="1"/>
              <a:t>Sianipar</a:t>
            </a:r>
            <a:r>
              <a:rPr lang="en-US" dirty="0"/>
              <a:t>,  “SQLite For Beginners: Learn Fundamentals of Queries and Implement </a:t>
            </a:r>
            <a:r>
              <a:rPr lang="en-US" dirty="0" err="1"/>
              <a:t>PyQt</a:t>
            </a:r>
            <a:r>
              <a:rPr lang="en-US" dirty="0"/>
              <a:t>-Based Projects Easily”</a:t>
            </a:r>
            <a:endParaRPr lang="en-IN" dirty="0"/>
          </a:p>
          <a:p>
            <a:pPr>
              <a:buFont typeface="Arial" panose="020B0604020202020204" pitchFamily="34" charset="0"/>
              <a:buChar char="•"/>
            </a:pPr>
            <a:r>
              <a:rPr lang="en-IN" dirty="0"/>
              <a:t>Official documentation of </a:t>
            </a:r>
            <a:r>
              <a:rPr lang="en-IN" dirty="0" err="1"/>
              <a:t>Tkinter</a:t>
            </a:r>
            <a:r>
              <a:rPr lang="en-IN" dirty="0"/>
              <a:t> by Python</a:t>
            </a:r>
          </a:p>
          <a:p>
            <a:pPr>
              <a:buFont typeface="Arial" panose="020B0604020202020204" pitchFamily="34" charset="0"/>
              <a:buChar char="•"/>
            </a:pPr>
            <a:r>
              <a:rPr lang="en-IN" dirty="0"/>
              <a:t>Official documentation of Gmail API</a:t>
            </a:r>
          </a:p>
          <a:p>
            <a:pPr>
              <a:buFont typeface="Arial" panose="020B0604020202020204" pitchFamily="34" charset="0"/>
              <a:buChar char="•"/>
            </a:pPr>
            <a:r>
              <a:rPr lang="en-US" dirty="0" err="1"/>
              <a:t>Tutorialspoint</a:t>
            </a:r>
            <a:r>
              <a:rPr lang="en-US" dirty="0"/>
              <a:t> website for PyQt5</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81852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8FC536-27B9-4687-8D39-4EE3E979CE2A}"/>
              </a:ext>
            </a:extLst>
          </p:cNvPr>
          <p:cNvSpPr>
            <a:spLocks noGrp="1"/>
          </p:cNvSpPr>
          <p:nvPr>
            <p:ph type="title"/>
          </p:nvPr>
        </p:nvSpPr>
        <p:spPr>
          <a:xfrm>
            <a:off x="1294362" y="1366494"/>
            <a:ext cx="9603275" cy="1049235"/>
          </a:xfrm>
        </p:spPr>
        <p:txBody>
          <a:bodyPr/>
          <a:lstStyle/>
          <a:p>
            <a:pPr algn="ctr"/>
            <a:r>
              <a:rPr lang="en-US" dirty="0"/>
              <a:t>Thank you</a:t>
            </a:r>
            <a:endParaRPr lang="en-IN" dirty="0"/>
          </a:p>
        </p:txBody>
      </p:sp>
    </p:spTree>
    <p:extLst>
      <p:ext uri="{BB962C8B-B14F-4D97-AF65-F5344CB8AC3E}">
        <p14:creationId xmlns:p14="http://schemas.microsoft.com/office/powerpoint/2010/main" val="9699359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368</TotalTime>
  <Words>432</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Software Development Project Review</vt:lpstr>
      <vt:lpstr>Book Management with email notifier</vt:lpstr>
      <vt:lpstr>Project Statement</vt:lpstr>
      <vt:lpstr>Literature Review</vt:lpstr>
      <vt:lpstr>Objective</vt:lpstr>
      <vt:lpstr>Domain, Technology and Tools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Project Mid Semester Review</dc:title>
  <dc:creator>Atharva Meshram</dc:creator>
  <cp:lastModifiedBy>Atharva Meshram</cp:lastModifiedBy>
  <cp:revision>14</cp:revision>
  <dcterms:created xsi:type="dcterms:W3CDTF">2020-11-01T09:30:06Z</dcterms:created>
  <dcterms:modified xsi:type="dcterms:W3CDTF">2021-01-10T09:26:15Z</dcterms:modified>
</cp:coreProperties>
</file>