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64" r:id="rId2"/>
    <p:sldId id="655" r:id="rId3"/>
    <p:sldId id="656" r:id="rId4"/>
    <p:sldId id="657" r:id="rId5"/>
    <p:sldId id="658" r:id="rId6"/>
    <p:sldId id="659" r:id="rId7"/>
    <p:sldId id="660" r:id="rId8"/>
    <p:sldId id="661" r:id="rId9"/>
    <p:sldId id="662" r:id="rId10"/>
    <p:sldId id="663" r:id="rId11"/>
    <p:sldId id="6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7D9FF3-C5B8-244F-9972-5F04029A66D6}">
          <p14:sldIdLst>
            <p14:sldId id="66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781"/>
    <a:srgbClr val="003057"/>
    <a:srgbClr val="B3A369"/>
    <a:srgbClr val="002A5C"/>
    <a:srgbClr val="008BA9"/>
    <a:srgbClr val="898989"/>
    <a:srgbClr val="253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F471F-A2AD-6644-B22C-A7550914877D}" v="15" dt="2021-01-15T23:08:12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4"/>
    <p:restoredTop sz="94668"/>
  </p:normalViewPr>
  <p:slideViewPr>
    <p:cSldViewPr snapToGrid="0" snapToObjects="1">
      <p:cViewPr varScale="1">
        <p:scale>
          <a:sx n="157" d="100"/>
          <a:sy n="157" d="100"/>
        </p:scale>
        <p:origin x="16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mesh Garg" userId="2a7d1317-273d-4230-912c-061968f1bd16" providerId="ADAL" clId="{0F5F471F-A2AD-6644-B22C-A7550914877D}"/>
    <pc:docChg chg="undo custSel addSld delSld modSld delSection modSection">
      <pc:chgData name="Animesh Garg" userId="2a7d1317-273d-4230-912c-061968f1bd16" providerId="ADAL" clId="{0F5F471F-A2AD-6644-B22C-A7550914877D}" dt="2021-01-15T23:57:20.389" v="207" actId="2696"/>
      <pc:docMkLst>
        <pc:docMk/>
      </pc:docMkLst>
      <pc:sldChg chg="addSp modSp del mod">
        <pc:chgData name="Animesh Garg" userId="2a7d1317-273d-4230-912c-061968f1bd16" providerId="ADAL" clId="{0F5F471F-A2AD-6644-B22C-A7550914877D}" dt="2021-01-15T23:57:20.389" v="207" actId="2696"/>
        <pc:sldMkLst>
          <pc:docMk/>
          <pc:sldMk cId="2174092765" sldId="256"/>
        </pc:sldMkLst>
        <pc:spChg chg="mod">
          <ac:chgData name="Animesh Garg" userId="2a7d1317-273d-4230-912c-061968f1bd16" providerId="ADAL" clId="{0F5F471F-A2AD-6644-B22C-A7550914877D}" dt="2021-01-15T22:59:45.318" v="158" actId="1076"/>
          <ac:spMkLst>
            <pc:docMk/>
            <pc:sldMk cId="2174092765" sldId="256"/>
            <ac:spMk id="2" creationId="{E5609D34-5B2A-AA4A-99B9-FC74ABD750E5}"/>
          </ac:spMkLst>
        </pc:spChg>
        <pc:spChg chg="mod">
          <ac:chgData name="Animesh Garg" userId="2a7d1317-273d-4230-912c-061968f1bd16" providerId="ADAL" clId="{0F5F471F-A2AD-6644-B22C-A7550914877D}" dt="2021-01-15T23:00:03.378" v="170" actId="1076"/>
          <ac:spMkLst>
            <pc:docMk/>
            <pc:sldMk cId="2174092765" sldId="256"/>
            <ac:spMk id="3" creationId="{282F8D6E-C7BB-E145-8678-1FA5C4BE1546}"/>
          </ac:spMkLst>
        </pc:spChg>
        <pc:picChg chg="add mod">
          <ac:chgData name="Animesh Garg" userId="2a7d1317-273d-4230-912c-061968f1bd16" providerId="ADAL" clId="{0F5F471F-A2AD-6644-B22C-A7550914877D}" dt="2021-01-15T22:59:32.694" v="156" actId="1076"/>
          <ac:picMkLst>
            <pc:docMk/>
            <pc:sldMk cId="2174092765" sldId="256"/>
            <ac:picMk id="4" creationId="{5AF352FE-CF29-A243-8FA7-E23C64E04EFF}"/>
          </ac:picMkLst>
        </pc:picChg>
      </pc:sldChg>
      <pc:sldChg chg="del">
        <pc:chgData name="Animesh Garg" userId="2a7d1317-273d-4230-912c-061968f1bd16" providerId="ADAL" clId="{0F5F471F-A2AD-6644-B22C-A7550914877D}" dt="2021-01-15T23:00:10.803" v="171" actId="18676"/>
        <pc:sldMkLst>
          <pc:docMk/>
          <pc:sldMk cId="1335461402" sldId="257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1852894225" sldId="258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2955470766" sldId="481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895994866" sldId="482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3768899118" sldId="540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1915033321" sldId="572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1481903766" sldId="573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1615088951" sldId="575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2604001962" sldId="576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1276880424" sldId="578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3800768202" sldId="579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3205267517" sldId="580"/>
        </pc:sldMkLst>
      </pc:sldChg>
      <pc:sldChg chg="del">
        <pc:chgData name="Animesh Garg" userId="2a7d1317-273d-4230-912c-061968f1bd16" providerId="ADAL" clId="{0F5F471F-A2AD-6644-B22C-A7550914877D}" dt="2021-01-15T23:05:41.666" v="184" actId="18676"/>
        <pc:sldMkLst>
          <pc:docMk/>
          <pc:sldMk cId="4097244638" sldId="584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326142831" sldId="585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110644827" sldId="603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1942255011" sldId="604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108824171" sldId="605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1632655971" sldId="606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4238477250" sldId="607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2736067049" sldId="608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47171784" sldId="609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684997774" sldId="610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930305915" sldId="611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1319576053" sldId="612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2334493455" sldId="614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2258800622" sldId="615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4151953186" sldId="616"/>
        </pc:sldMkLst>
      </pc:sldChg>
      <pc:sldChg chg="del">
        <pc:chgData name="Animesh Garg" userId="2a7d1317-273d-4230-912c-061968f1bd16" providerId="ADAL" clId="{0F5F471F-A2AD-6644-B22C-A7550914877D}" dt="2021-01-15T23:05:41.666" v="184" actId="18676"/>
        <pc:sldMkLst>
          <pc:docMk/>
          <pc:sldMk cId="378490957" sldId="631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3097947489" sldId="632"/>
        </pc:sldMkLst>
      </pc:sldChg>
      <pc:sldChg chg="del">
        <pc:chgData name="Animesh Garg" userId="2a7d1317-273d-4230-912c-061968f1bd16" providerId="ADAL" clId="{0F5F471F-A2AD-6644-B22C-A7550914877D}" dt="2021-01-15T23:05:41.666" v="184" actId="18676"/>
        <pc:sldMkLst>
          <pc:docMk/>
          <pc:sldMk cId="718401290" sldId="633"/>
        </pc:sldMkLst>
      </pc:sldChg>
      <pc:sldChg chg="del">
        <pc:chgData name="Animesh Garg" userId="2a7d1317-273d-4230-912c-061968f1bd16" providerId="ADAL" clId="{0F5F471F-A2AD-6644-B22C-A7550914877D}" dt="2021-01-15T23:05:41.666" v="184" actId="18676"/>
        <pc:sldMkLst>
          <pc:docMk/>
          <pc:sldMk cId="3889861751" sldId="634"/>
        </pc:sldMkLst>
      </pc:sldChg>
      <pc:sldChg chg="del">
        <pc:chgData name="Animesh Garg" userId="2a7d1317-273d-4230-912c-061968f1bd16" providerId="ADAL" clId="{0F5F471F-A2AD-6644-B22C-A7550914877D}" dt="2021-01-15T23:05:41.666" v="184" actId="18676"/>
        <pc:sldMkLst>
          <pc:docMk/>
          <pc:sldMk cId="1094290428" sldId="635"/>
        </pc:sldMkLst>
      </pc:sldChg>
      <pc:sldChg chg="del">
        <pc:chgData name="Animesh Garg" userId="2a7d1317-273d-4230-912c-061968f1bd16" providerId="ADAL" clId="{0F5F471F-A2AD-6644-B22C-A7550914877D}" dt="2021-01-15T23:05:41.666" v="184" actId="18676"/>
        <pc:sldMkLst>
          <pc:docMk/>
          <pc:sldMk cId="1350995074" sldId="636"/>
        </pc:sldMkLst>
      </pc:sldChg>
      <pc:sldChg chg="del">
        <pc:chgData name="Animesh Garg" userId="2a7d1317-273d-4230-912c-061968f1bd16" providerId="ADAL" clId="{0F5F471F-A2AD-6644-B22C-A7550914877D}" dt="2021-01-15T23:05:41.666" v="184" actId="18676"/>
        <pc:sldMkLst>
          <pc:docMk/>
          <pc:sldMk cId="361865559" sldId="637"/>
        </pc:sldMkLst>
      </pc:sldChg>
      <pc:sldChg chg="del">
        <pc:chgData name="Animesh Garg" userId="2a7d1317-273d-4230-912c-061968f1bd16" providerId="ADAL" clId="{0F5F471F-A2AD-6644-B22C-A7550914877D}" dt="2021-01-15T23:00:10.803" v="171" actId="18676"/>
        <pc:sldMkLst>
          <pc:docMk/>
          <pc:sldMk cId="807015467" sldId="639"/>
        </pc:sldMkLst>
      </pc:sldChg>
      <pc:sldChg chg="del">
        <pc:chgData name="Animesh Garg" userId="2a7d1317-273d-4230-912c-061968f1bd16" providerId="ADAL" clId="{0F5F471F-A2AD-6644-B22C-A7550914877D}" dt="2021-01-15T23:00:10.803" v="171" actId="18676"/>
        <pc:sldMkLst>
          <pc:docMk/>
          <pc:sldMk cId="1224059733" sldId="640"/>
        </pc:sldMkLst>
      </pc:sldChg>
      <pc:sldChg chg="del">
        <pc:chgData name="Animesh Garg" userId="2a7d1317-273d-4230-912c-061968f1bd16" providerId="ADAL" clId="{0F5F471F-A2AD-6644-B22C-A7550914877D}" dt="2021-01-15T23:00:10.803" v="171" actId="18676"/>
        <pc:sldMkLst>
          <pc:docMk/>
          <pc:sldMk cId="3756314934" sldId="641"/>
        </pc:sldMkLst>
      </pc:sldChg>
      <pc:sldChg chg="del">
        <pc:chgData name="Animesh Garg" userId="2a7d1317-273d-4230-912c-061968f1bd16" providerId="ADAL" clId="{0F5F471F-A2AD-6644-B22C-A7550914877D}" dt="2021-01-15T23:00:10.803" v="171" actId="18676"/>
        <pc:sldMkLst>
          <pc:docMk/>
          <pc:sldMk cId="807566407" sldId="642"/>
        </pc:sldMkLst>
      </pc:sldChg>
      <pc:sldChg chg="del">
        <pc:chgData name="Animesh Garg" userId="2a7d1317-273d-4230-912c-061968f1bd16" providerId="ADAL" clId="{0F5F471F-A2AD-6644-B22C-A7550914877D}" dt="2021-01-15T23:00:10.803" v="171" actId="18676"/>
        <pc:sldMkLst>
          <pc:docMk/>
          <pc:sldMk cId="3370577436" sldId="643"/>
        </pc:sldMkLst>
      </pc:sldChg>
      <pc:sldChg chg="del">
        <pc:chgData name="Animesh Garg" userId="2a7d1317-273d-4230-912c-061968f1bd16" providerId="ADAL" clId="{0F5F471F-A2AD-6644-B22C-A7550914877D}" dt="2021-01-15T23:00:10.803" v="171" actId="18676"/>
        <pc:sldMkLst>
          <pc:docMk/>
          <pc:sldMk cId="1837466965" sldId="644"/>
        </pc:sldMkLst>
      </pc:sldChg>
      <pc:sldChg chg="del">
        <pc:chgData name="Animesh Garg" userId="2a7d1317-273d-4230-912c-061968f1bd16" providerId="ADAL" clId="{0F5F471F-A2AD-6644-B22C-A7550914877D}" dt="2021-01-15T23:00:10.803" v="171" actId="18676"/>
        <pc:sldMkLst>
          <pc:docMk/>
          <pc:sldMk cId="3876571073" sldId="645"/>
        </pc:sldMkLst>
      </pc:sldChg>
      <pc:sldChg chg="del">
        <pc:chgData name="Animesh Garg" userId="2a7d1317-273d-4230-912c-061968f1bd16" providerId="ADAL" clId="{0F5F471F-A2AD-6644-B22C-A7550914877D}" dt="2021-01-15T23:00:10.803" v="171" actId="18676"/>
        <pc:sldMkLst>
          <pc:docMk/>
          <pc:sldMk cId="1006858606" sldId="646"/>
        </pc:sldMkLst>
      </pc:sldChg>
      <pc:sldChg chg="del">
        <pc:chgData name="Animesh Garg" userId="2a7d1317-273d-4230-912c-061968f1bd16" providerId="ADAL" clId="{0F5F471F-A2AD-6644-B22C-A7550914877D}" dt="2021-01-15T23:00:10.803" v="171" actId="18676"/>
        <pc:sldMkLst>
          <pc:docMk/>
          <pc:sldMk cId="1144823501" sldId="647"/>
        </pc:sldMkLst>
      </pc:sldChg>
      <pc:sldChg chg="del">
        <pc:chgData name="Animesh Garg" userId="2a7d1317-273d-4230-912c-061968f1bd16" providerId="ADAL" clId="{0F5F471F-A2AD-6644-B22C-A7550914877D}" dt="2021-01-15T23:00:10.803" v="171" actId="18676"/>
        <pc:sldMkLst>
          <pc:docMk/>
          <pc:sldMk cId="3105321703" sldId="648"/>
        </pc:sldMkLst>
      </pc:sldChg>
      <pc:sldChg chg="del">
        <pc:chgData name="Animesh Garg" userId="2a7d1317-273d-4230-912c-061968f1bd16" providerId="ADAL" clId="{0F5F471F-A2AD-6644-B22C-A7550914877D}" dt="2021-01-15T23:00:10.803" v="171" actId="18676"/>
        <pc:sldMkLst>
          <pc:docMk/>
          <pc:sldMk cId="3340026516" sldId="649"/>
        </pc:sldMkLst>
      </pc:sldChg>
      <pc:sldChg chg="del">
        <pc:chgData name="Animesh Garg" userId="2a7d1317-273d-4230-912c-061968f1bd16" providerId="ADAL" clId="{0F5F471F-A2AD-6644-B22C-A7550914877D}" dt="2021-01-15T23:00:17.747" v="172" actId="18676"/>
        <pc:sldMkLst>
          <pc:docMk/>
          <pc:sldMk cId="2367411622" sldId="650"/>
        </pc:sldMkLst>
      </pc:sldChg>
      <pc:sldChg chg="del">
        <pc:chgData name="Animesh Garg" userId="2a7d1317-273d-4230-912c-061968f1bd16" providerId="ADAL" clId="{0F5F471F-A2AD-6644-B22C-A7550914877D}" dt="2021-01-15T23:05:41.666" v="184" actId="18676"/>
        <pc:sldMkLst>
          <pc:docMk/>
          <pc:sldMk cId="379234653" sldId="651"/>
        </pc:sldMkLst>
      </pc:sldChg>
      <pc:sldChg chg="add del">
        <pc:chgData name="Animesh Garg" userId="2a7d1317-273d-4230-912c-061968f1bd16" providerId="ADAL" clId="{0F5F471F-A2AD-6644-B22C-A7550914877D}" dt="2021-01-15T23:01:41.464" v="174"/>
        <pc:sldMkLst>
          <pc:docMk/>
          <pc:sldMk cId="226952356" sldId="655"/>
        </pc:sldMkLst>
      </pc:sldChg>
      <pc:sldChg chg="add">
        <pc:chgData name="Animesh Garg" userId="2a7d1317-273d-4230-912c-061968f1bd16" providerId="ADAL" clId="{0F5F471F-A2AD-6644-B22C-A7550914877D}" dt="2021-01-15T23:01:44.848" v="175"/>
        <pc:sldMkLst>
          <pc:docMk/>
          <pc:sldMk cId="4110204538" sldId="655"/>
        </pc:sldMkLst>
      </pc:sldChg>
      <pc:sldChg chg="add">
        <pc:chgData name="Animesh Garg" userId="2a7d1317-273d-4230-912c-061968f1bd16" providerId="ADAL" clId="{0F5F471F-A2AD-6644-B22C-A7550914877D}" dt="2021-01-15T23:01:58.064" v="176"/>
        <pc:sldMkLst>
          <pc:docMk/>
          <pc:sldMk cId="1292035939" sldId="656"/>
        </pc:sldMkLst>
      </pc:sldChg>
      <pc:sldChg chg="add del">
        <pc:chgData name="Animesh Garg" userId="2a7d1317-273d-4230-912c-061968f1bd16" providerId="ADAL" clId="{0F5F471F-A2AD-6644-B22C-A7550914877D}" dt="2021-01-15T23:02:11.196" v="178"/>
        <pc:sldMkLst>
          <pc:docMk/>
          <pc:sldMk cId="1767160446" sldId="657"/>
        </pc:sldMkLst>
      </pc:sldChg>
      <pc:sldChg chg="add">
        <pc:chgData name="Animesh Garg" userId="2a7d1317-273d-4230-912c-061968f1bd16" providerId="ADAL" clId="{0F5F471F-A2AD-6644-B22C-A7550914877D}" dt="2021-01-15T23:02:12.754" v="179"/>
        <pc:sldMkLst>
          <pc:docMk/>
          <pc:sldMk cId="3559176305" sldId="657"/>
        </pc:sldMkLst>
      </pc:sldChg>
      <pc:sldChg chg="add">
        <pc:chgData name="Animesh Garg" userId="2a7d1317-273d-4230-912c-061968f1bd16" providerId="ADAL" clId="{0F5F471F-A2AD-6644-B22C-A7550914877D}" dt="2021-01-15T23:04:47.849" v="180"/>
        <pc:sldMkLst>
          <pc:docMk/>
          <pc:sldMk cId="2532367134" sldId="658"/>
        </pc:sldMkLst>
      </pc:sldChg>
      <pc:sldChg chg="add">
        <pc:chgData name="Animesh Garg" userId="2a7d1317-273d-4230-912c-061968f1bd16" providerId="ADAL" clId="{0F5F471F-A2AD-6644-B22C-A7550914877D}" dt="2021-01-15T23:04:47.849" v="180"/>
        <pc:sldMkLst>
          <pc:docMk/>
          <pc:sldMk cId="4220239461" sldId="659"/>
        </pc:sldMkLst>
      </pc:sldChg>
      <pc:sldChg chg="add">
        <pc:chgData name="Animesh Garg" userId="2a7d1317-273d-4230-912c-061968f1bd16" providerId="ADAL" clId="{0F5F471F-A2AD-6644-B22C-A7550914877D}" dt="2021-01-15T23:04:54.094" v="181"/>
        <pc:sldMkLst>
          <pc:docMk/>
          <pc:sldMk cId="3001879429" sldId="660"/>
        </pc:sldMkLst>
      </pc:sldChg>
      <pc:sldChg chg="add">
        <pc:chgData name="Animesh Garg" userId="2a7d1317-273d-4230-912c-061968f1bd16" providerId="ADAL" clId="{0F5F471F-A2AD-6644-B22C-A7550914877D}" dt="2021-01-15T23:05:25.224" v="182"/>
        <pc:sldMkLst>
          <pc:docMk/>
          <pc:sldMk cId="2569892776" sldId="661"/>
        </pc:sldMkLst>
      </pc:sldChg>
      <pc:sldChg chg="add">
        <pc:chgData name="Animesh Garg" userId="2a7d1317-273d-4230-912c-061968f1bd16" providerId="ADAL" clId="{0F5F471F-A2AD-6644-B22C-A7550914877D}" dt="2021-01-15T23:05:25.224" v="182"/>
        <pc:sldMkLst>
          <pc:docMk/>
          <pc:sldMk cId="598588093" sldId="662"/>
        </pc:sldMkLst>
      </pc:sldChg>
      <pc:sldChg chg="add">
        <pc:chgData name="Animesh Garg" userId="2a7d1317-273d-4230-912c-061968f1bd16" providerId="ADAL" clId="{0F5F471F-A2AD-6644-B22C-A7550914877D}" dt="2021-01-15T23:05:25.224" v="182"/>
        <pc:sldMkLst>
          <pc:docMk/>
          <pc:sldMk cId="65833538" sldId="663"/>
        </pc:sldMkLst>
      </pc:sldChg>
      <pc:sldChg chg="add del">
        <pc:chgData name="Animesh Garg" userId="2a7d1317-273d-4230-912c-061968f1bd16" providerId="ADAL" clId="{0F5F471F-A2AD-6644-B22C-A7550914877D}" dt="2021-01-15T23:05:31.560" v="183" actId="2696"/>
        <pc:sldMkLst>
          <pc:docMk/>
          <pc:sldMk cId="2720747187" sldId="664"/>
        </pc:sldMkLst>
      </pc:sldChg>
      <pc:sldChg chg="modSp add mod">
        <pc:chgData name="Animesh Garg" userId="2a7d1317-273d-4230-912c-061968f1bd16" providerId="ADAL" clId="{0F5F471F-A2AD-6644-B22C-A7550914877D}" dt="2021-01-15T23:08:36.235" v="206" actId="20577"/>
        <pc:sldMkLst>
          <pc:docMk/>
          <pc:sldMk cId="3690298443" sldId="664"/>
        </pc:sldMkLst>
        <pc:spChg chg="mod">
          <ac:chgData name="Animesh Garg" userId="2a7d1317-273d-4230-912c-061968f1bd16" providerId="ADAL" clId="{0F5F471F-A2AD-6644-B22C-A7550914877D}" dt="2021-01-15T23:08:36.235" v="206" actId="20577"/>
          <ac:spMkLst>
            <pc:docMk/>
            <pc:sldMk cId="3690298443" sldId="664"/>
            <ac:spMk id="2" creationId="{695C07A4-ED95-0D4C-B056-34801DF5062D}"/>
          </ac:spMkLst>
        </pc:spChg>
        <pc:spChg chg="mod">
          <ac:chgData name="Animesh Garg" userId="2a7d1317-273d-4230-912c-061968f1bd16" providerId="ADAL" clId="{0F5F471F-A2AD-6644-B22C-A7550914877D}" dt="2021-01-15T23:08:13.347" v="192" actId="20577"/>
          <ac:spMkLst>
            <pc:docMk/>
            <pc:sldMk cId="3690298443" sldId="664"/>
            <ac:spMk id="3" creationId="{9CBDCA95-2B21-7847-906E-3B52C29AFD6C}"/>
          </ac:spMkLst>
        </pc:spChg>
        <pc:picChg chg="mod">
          <ac:chgData name="Animesh Garg" userId="2a7d1317-273d-4230-912c-061968f1bd16" providerId="ADAL" clId="{0F5F471F-A2AD-6644-B22C-A7550914877D}" dt="2021-01-15T23:08:19.267" v="200" actId="1076"/>
          <ac:picMkLst>
            <pc:docMk/>
            <pc:sldMk cId="3690298443" sldId="664"/>
            <ac:picMk id="4" creationId="{1A099C07-2398-4141-86EC-9EBA8F5B883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9B01CF-3E9F-6648-A83B-167FC15185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AF24F-E4CC-3E47-977C-A56D594A89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B2D10-315A-6344-80A7-98ADA396759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937DF-12A2-6D41-BB1D-F821D3E07A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University of Toronto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DDE47-7080-0248-AE4A-4D0311B995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9E655-07D1-6745-AE85-F7AE5332D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001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E05F6-2FD1-2640-9AB0-1D16BB341704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University of Toronto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CC5D7-A887-524F-9A5B-0F093582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056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772e5062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772e5062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341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2773d4aba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2773d4aba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7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65828a4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65828a4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10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650363b1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650363b1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3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65828a4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65828a4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630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650363b1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650363b1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15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773d4abad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773d4abad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102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773d4abad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773d4abad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25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773d4abad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2773d4abad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911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2773d4aba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2773d4aba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79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B1A0-5FEB-874A-A184-59701C59F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305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2A7C8-9F7D-3544-9DF3-E5A213F6F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3A3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5113-E560-C840-838F-94236076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2024 CS 8803 Deep RL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32CF-0DE3-384F-AC5E-D784340F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Georgia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AF32A-04CC-894F-A44D-1C981CF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0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B895-3E44-DD48-BC7B-9919BD3D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0D5F9-C814-AF4A-A099-7C4B5FD0F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5C156-CD8B-0443-B2B3-C0DCFE57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2024 CS 8803 Deep RL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36331-18D3-4649-9AC8-7046F6A0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Georgia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2719-1EE8-934E-A6B4-6B3F37DB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54F07-555C-3845-9ACA-0F556635B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CA850-BD8B-654F-906A-33B54D66A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56CB4-8E9D-2640-AE8E-2D626505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2024 CS 8803 Deep RL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E5FCC-105F-574F-808C-2166552F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Georgia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7B816-665D-A144-A6BD-948277B3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2736-E0F5-834B-8557-3C87B12C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FC3B-AAA4-0449-94A9-FE6B6D17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D0EA2-9497-3742-A03A-52F4E15A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2024 CS 8803 Deep RL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4326-E404-404E-91E9-47FB3FA7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Georgia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1DF5-043D-B44D-8AC7-9FD7ADBE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9CCF-7821-7648-AD5D-B3B3A719A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71C7E-4E9D-1F44-B493-4B009A8D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8EC8-CA87-2545-A70A-F54F3988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2024 CS 8803 Deep RL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6604-4D96-3343-A285-5861551C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Georgia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BC96-C6EA-3C47-9A1A-80400AA8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AF7A-E4CB-B04D-919B-84469745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D7AD4-5095-BF46-833D-540FCFEA6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BDDA3-01A1-7F4C-8E00-E50A0E600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B64CF-8F35-7840-89E6-367A3893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2024 CS 8803 Deep RL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C6B25-E676-3F4F-A13D-5A951E34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Georgia Institute of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208D1-7C0D-A84F-A015-A18AF83A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2126-CA84-1C47-B35F-422061B5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C9A1C-4E30-9D42-BB91-86BE4A581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9F50B-2916-F44A-91F2-FEF50040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C5DE-D638-8B48-9A79-0EC2A7F9F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D6F42-CF8C-B446-8A5B-A1CB44F70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8F493-E7A7-AE47-9C96-2CD4E2D3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2024 CS 8803 Deep RL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8F532-E585-BB47-B915-588A9A90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Georgia Institute of Technology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B3E03-C3A6-A842-939D-0F36BB52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7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5C10-358E-9D47-87A3-6DC354AE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98CD2-B7AC-844E-B09F-1B9A40CC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2024 CS 8803 Deep RL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324E6-BF71-344C-92F3-DCE54FD8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E71D9-C385-D645-AEA7-C459309D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BDE25-8E67-6F4A-9787-5DE88BEC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2024 CS 8803 Deep 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2BFFB-F242-6045-8BE3-DA481C8D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Georgia Institute of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74CB4-0735-C146-8C8B-F37F8A83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FE3-82FB-D54D-84BF-FFB70ABE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B7A09-63D0-AE4F-965D-9331AC09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A1C70-A85A-5B4E-AE3E-E49A467DE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06E59-1960-8B48-B686-E5EE1055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2024 CS 8803 Deep RL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6D09A-A816-3C40-B200-84AAA91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Georgia Institute of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AB15C-C606-DC4A-AEF9-62808C6A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849E-3DFA-0E4B-8277-20AFC260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485F2-9C4B-DF44-A604-C60C89A98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94FDF-E947-D94B-A8AF-8E4D1A9B7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D8332-D9F3-AC4B-8AFA-DBD858D4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2024 CS 8803 Deep RL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6D0C1-BD05-D146-9035-290AFC07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Georgia Institute of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9C915-3F2B-6643-9506-6BE46060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4F8FC-E305-704E-9C52-58C30EA72981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rgbClr val="B3A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3114-CE2A-F648-96DD-5CCF4A525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6492873"/>
            <a:ext cx="4114800" cy="365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Georgia Institute of Technology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8C55C-EE13-C540-8FA2-11AA91E60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4928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Fall 2024 CS 8803 Deep 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9C0B5-E3DD-1E4F-B4E6-C165B3ED9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92871"/>
            <a:ext cx="2743200" cy="333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C282B03-6D86-D745-97A8-3F285BE605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09226-B651-0840-957D-5971F989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8D2B2-6BB5-984F-9C2A-880E2CBED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98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0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A5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A5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A5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A5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A5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07A4-ED95-0D4C-B056-34801DF50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406400"/>
            <a:ext cx="11064240" cy="1066350"/>
          </a:xfrm>
        </p:spPr>
        <p:txBody>
          <a:bodyPr anchor="t">
            <a:noAutofit/>
          </a:bodyPr>
          <a:lstStyle/>
          <a:p>
            <a:r>
              <a:rPr lang="en-US" sz="5400" dirty="0"/>
              <a:t>CS 8803 Deep RL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DCA95-2B21-7847-906E-3B52C29AF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818"/>
            <a:ext cx="9144000" cy="133398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9C781"/>
                </a:solidFill>
              </a:rPr>
              <a:t>Fall 2024</a:t>
            </a:r>
          </a:p>
          <a:p>
            <a:r>
              <a:rPr lang="en-US" dirty="0">
                <a:solidFill>
                  <a:srgbClr val="D9C781"/>
                </a:solidFill>
              </a:rPr>
              <a:t>Presenter: [Your Name(s)]</a:t>
            </a:r>
          </a:p>
          <a:p>
            <a:r>
              <a:rPr lang="en-US" dirty="0">
                <a:solidFill>
                  <a:srgbClr val="D9C781"/>
                </a:solidFill>
              </a:rPr>
              <a:t>Instructor: Animesh Garg</a:t>
            </a:r>
          </a:p>
        </p:txBody>
      </p:sp>
      <p:pic>
        <p:nvPicPr>
          <p:cNvPr id="1026" name="Picture 2" descr="Georgia Tech Logo and symbol, meaning, history, PNG, brand">
            <a:extLst>
              <a:ext uri="{FF2B5EF4-FFF2-40B4-BE49-F238E27FC236}">
                <a16:creationId xmlns:a16="http://schemas.microsoft.com/office/drawing/2014/main" id="{9B8F8102-E2BB-61AA-4296-F82401E93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099" y="5822902"/>
            <a:ext cx="1237801" cy="69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83FF34E-7EA8-7A71-75FC-AC2CB3F31DD9}"/>
              </a:ext>
            </a:extLst>
          </p:cNvPr>
          <p:cNvSpPr txBox="1">
            <a:spLocks/>
          </p:cNvSpPr>
          <p:nvPr/>
        </p:nvSpPr>
        <p:spPr>
          <a:xfrm>
            <a:off x="563879" y="1600200"/>
            <a:ext cx="11064240" cy="2065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305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[Your Title Here]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9029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Contributions (Recap)</a:t>
            </a:r>
            <a:endParaRPr/>
          </a:p>
        </p:txBody>
      </p:sp>
      <p:sp>
        <p:nvSpPr>
          <p:cNvPr id="1241" name="Google Shape;1241;p1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Approximately one bullet for each of the following (the paper on 1 slide)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Problem the reading is discussing</a:t>
            </a:r>
            <a:endParaRPr/>
          </a:p>
          <a:p>
            <a:pPr>
              <a:buChar char="-"/>
            </a:pPr>
            <a:r>
              <a:rPr lang="en"/>
              <a:t>Why is it important and hard</a:t>
            </a:r>
            <a:endParaRPr/>
          </a:p>
          <a:p>
            <a:pPr>
              <a:buChar char="-"/>
            </a:pPr>
            <a:r>
              <a:rPr lang="en"/>
              <a:t>What is the key limitation of prior work</a:t>
            </a:r>
            <a:endParaRPr/>
          </a:p>
          <a:p>
            <a:pPr>
              <a:buChar char="-"/>
            </a:pPr>
            <a:r>
              <a:rPr lang="en"/>
              <a:t>What is the key insight(s) (try to do in 1-3) of the proposed work</a:t>
            </a:r>
            <a:endParaRPr/>
          </a:p>
          <a:p>
            <a:pPr>
              <a:buChar char="-"/>
            </a:pPr>
            <a:r>
              <a:rPr lang="en"/>
              <a:t>What did they demonstrate by this insight? (tighter theoretical bounds, state of the art performance on X, etc)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83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/>
              <a:t>Other related paper	</a:t>
            </a:r>
            <a:endParaRPr dirty="0"/>
          </a:p>
        </p:txBody>
      </p:sp>
      <p:sp>
        <p:nvSpPr>
          <p:cNvPr id="1241" name="Google Shape;1241;p1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Approximately one slide for each paper (sometimes </a:t>
            </a:r>
            <a:r>
              <a:rPr lang="en" dirty="0" err="1"/>
              <a:t>upto</a:t>
            </a:r>
            <a:r>
              <a:rPr lang="en" dirty="0"/>
              <a:t> 2)</a:t>
            </a:r>
            <a:endParaRPr dirty="0"/>
          </a:p>
          <a:p>
            <a:pPr>
              <a:spcBef>
                <a:spcPts val="1600"/>
              </a:spcBef>
              <a:buChar char="-"/>
            </a:pPr>
            <a:r>
              <a:rPr lang="en-US" dirty="0"/>
              <a:t>What is the technical delta</a:t>
            </a:r>
          </a:p>
          <a:p>
            <a:pPr lvl="1">
              <a:spcBef>
                <a:spcPts val="1600"/>
              </a:spcBef>
              <a:buChar char="-"/>
            </a:pPr>
            <a:r>
              <a:rPr lang="en-US" dirty="0"/>
              <a:t>Is there an extension or fix to an existing subproblem. </a:t>
            </a:r>
          </a:p>
          <a:p>
            <a:pPr>
              <a:spcBef>
                <a:spcPts val="1600"/>
              </a:spcBef>
              <a:buFont typeface="Arial" panose="020B0604020202020204" pitchFamily="34" charset="0"/>
              <a:buChar char="-"/>
            </a:pPr>
            <a:r>
              <a:rPr lang="en-US" dirty="0"/>
              <a:t>What is the key insight(s) (try to do in 1-3) of the proposed work</a:t>
            </a:r>
          </a:p>
          <a:p>
            <a:pPr>
              <a:spcBef>
                <a:spcPts val="1600"/>
              </a:spcBef>
              <a:buChar char="-"/>
            </a:pPr>
            <a:endParaRPr dirty="0"/>
          </a:p>
          <a:p>
            <a:pPr>
              <a:buChar char="-"/>
            </a:pPr>
            <a:r>
              <a:rPr lang="en-US" dirty="0"/>
              <a:t>What domain they apply it to</a:t>
            </a:r>
            <a:endParaRPr dirty="0"/>
          </a:p>
          <a:p>
            <a:pPr>
              <a:buChar char="-"/>
            </a:pPr>
            <a:r>
              <a:rPr lang="en-US" dirty="0"/>
              <a:t>What impressive result that have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723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Motivation and Main Problem</a:t>
            </a:r>
            <a:endParaRPr/>
          </a:p>
        </p:txBody>
      </p:sp>
      <p:sp>
        <p:nvSpPr>
          <p:cNvPr id="532" name="Google Shape;532;p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1-4 slides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Should capture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High level description of problem being solved (can use videos, images, etc)</a:t>
            </a:r>
            <a:endParaRPr/>
          </a:p>
          <a:p>
            <a:pPr>
              <a:buChar char="-"/>
            </a:pPr>
            <a:r>
              <a:rPr lang="en"/>
              <a:t>Why is that problem important?</a:t>
            </a:r>
            <a:endParaRPr/>
          </a:p>
          <a:p>
            <a:pPr>
              <a:buChar char="-"/>
            </a:pPr>
            <a:r>
              <a:rPr lang="en"/>
              <a:t>Why is that problem hard?</a:t>
            </a:r>
            <a:endParaRPr/>
          </a:p>
          <a:p>
            <a:pPr>
              <a:buChar char="-"/>
            </a:pPr>
            <a:r>
              <a:rPr lang="en"/>
              <a:t>High level idea of why prior work didn’t already solve this (Short description, later will go into details)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020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Contributions </a:t>
            </a:r>
            <a:endParaRPr/>
          </a:p>
        </p:txBody>
      </p:sp>
      <p:sp>
        <p:nvSpPr>
          <p:cNvPr id="575" name="Google Shape;575;p8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Approximately one bullet, high level, for each of the following (the paper on 1 slide). 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Problem the reading is discussing</a:t>
            </a:r>
            <a:endParaRPr/>
          </a:p>
          <a:p>
            <a:pPr>
              <a:buChar char="-"/>
            </a:pPr>
            <a:r>
              <a:rPr lang="en"/>
              <a:t>Why is it important and hard</a:t>
            </a:r>
            <a:endParaRPr/>
          </a:p>
          <a:p>
            <a:pPr>
              <a:buChar char="-"/>
            </a:pPr>
            <a:r>
              <a:rPr lang="en"/>
              <a:t>What is the key limitation of prior work</a:t>
            </a:r>
            <a:endParaRPr/>
          </a:p>
          <a:p>
            <a:pPr>
              <a:buChar char="-"/>
            </a:pPr>
            <a:r>
              <a:rPr lang="en"/>
              <a:t>What is the key insight(s) (try to do in 1-3) of the proposed work</a:t>
            </a:r>
            <a:endParaRPr/>
          </a:p>
          <a:p>
            <a:pPr>
              <a:buChar char="-"/>
            </a:pPr>
            <a:r>
              <a:rPr lang="en"/>
              <a:t>What did they demonstrate by this insight? (tighter theoretical bounds, state of the art performance on X, etc)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203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General Background </a:t>
            </a:r>
            <a:endParaRPr/>
          </a:p>
        </p:txBody>
      </p:sp>
      <p:sp>
        <p:nvSpPr>
          <p:cNvPr id="610" name="Google Shape;610;p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1 or more slides</a:t>
            </a:r>
            <a:endParaRPr/>
          </a:p>
          <a:p>
            <a:pPr marL="0" indent="0">
              <a:spcBef>
                <a:spcPts val="1600"/>
              </a:spcBef>
              <a:buNone/>
            </a:pPr>
            <a:br>
              <a:rPr lang="en"/>
            </a:br>
            <a:r>
              <a:rPr lang="en"/>
              <a:t>The background someone needs to understand this paper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That wasn’t just covered in the chapter/survey reading presented earlier in class during same lecture (if there was such a presentation)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17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Problem Setting</a:t>
            </a:r>
            <a:endParaRPr/>
          </a:p>
        </p:txBody>
      </p:sp>
      <p:sp>
        <p:nvSpPr>
          <p:cNvPr id="628" name="Google Shape;628;p9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1 or more slides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Problem Setup, Definitions, Notation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 precise-- should be as formal as in the paper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236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Approach / Algorithm / Methods (if relevant)</a:t>
            </a:r>
            <a:endParaRPr/>
          </a:p>
        </p:txBody>
      </p:sp>
      <p:sp>
        <p:nvSpPr>
          <p:cNvPr id="635" name="Google Shape;635;p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Likely &gt;1 slide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Describe algorithm or framework (pseudocode and flowcharts can help)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What is it trying to optimize? 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Implementation details should be left out here, but may be discussed later if its relevant for limitations / experiments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23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Experimental Results</a:t>
            </a:r>
            <a:endParaRPr/>
          </a:p>
        </p:txBody>
      </p:sp>
      <p:sp>
        <p:nvSpPr>
          <p:cNvPr id="696" name="Google Shape;696;p1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&gt;=1 slide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State results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Show figures / tables / plots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187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Discussion of results</a:t>
            </a:r>
            <a:endParaRPr/>
          </a:p>
        </p:txBody>
      </p:sp>
      <p:sp>
        <p:nvSpPr>
          <p:cNvPr id="1084" name="Google Shape;1084;p1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&gt;=1 slide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What conclusions are drawn from the results?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Are the stated conclusions fully supported by the results and references? If so, why? (Recap the relevant supporting evidences from the given results + refs)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989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Critique / Limitations / Open Issues </a:t>
            </a:r>
            <a:endParaRPr/>
          </a:p>
        </p:txBody>
      </p:sp>
      <p:sp>
        <p:nvSpPr>
          <p:cNvPr id="1098" name="Google Shape;1098;p1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1 or more slides: What are the key limitations of the proposed approach / ideas? (e.g. does it require strong assumptions that are unlikely to be practical? Computationally expensive? Require a lot of data? Find only local optima? )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If follow up work has addressed some of these limitations, include pointers to that. But don’t limit your discussion only to the problems / limitations that have already been addressed.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58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561</Words>
  <Application>Microsoft Macintosh PowerPoint</Application>
  <PresentationFormat>Widescreen</PresentationFormat>
  <Paragraphs>58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 8803 Deep RL</vt:lpstr>
      <vt:lpstr>Motivation and Main Problem</vt:lpstr>
      <vt:lpstr>Contributions </vt:lpstr>
      <vt:lpstr>General Background </vt:lpstr>
      <vt:lpstr>Problem Setting</vt:lpstr>
      <vt:lpstr>Approach / Algorithm / Methods (if relevant)</vt:lpstr>
      <vt:lpstr>Experimental Results</vt:lpstr>
      <vt:lpstr>Discussion of results</vt:lpstr>
      <vt:lpstr>Critique / Limitations / Open Issues </vt:lpstr>
      <vt:lpstr>Contributions (Recap)</vt:lpstr>
      <vt:lpstr>Other related paper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Animesh Garg</dc:creator>
  <cp:lastModifiedBy>Garg, Animesh</cp:lastModifiedBy>
  <cp:revision>18</cp:revision>
  <dcterms:created xsi:type="dcterms:W3CDTF">2020-01-07T05:53:09Z</dcterms:created>
  <dcterms:modified xsi:type="dcterms:W3CDTF">2024-09-20T19:03:36Z</dcterms:modified>
</cp:coreProperties>
</file>