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>
      <p:cViewPr varScale="1">
        <p:scale>
          <a:sx n="81" d="100"/>
          <a:sy n="81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E2DCC-4CFE-41D5-A149-2B5BABC431EA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B21E4-7E2F-43D2-83F2-D178016E7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3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490C-A7F7-46B6-81F1-9E953A53E1D8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AC70-031C-4099-B678-D583067405DA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2D36-DFC5-4496-8A9C-4F6568E0AA36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EAE5-4591-4F21-9FFB-C5536C7C413B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9644-C0B7-474C-8B4B-16AD815B439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FB4A-9B65-4771-AE3E-33D0BF1E64E1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74CB-A805-49FE-BD35-AF8CA37CD9B1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0ACB-7DA7-403A-A101-0AE398EE24A5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B4F9-D0E4-47F5-9E92-66F2FF2BBDAA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409A-EF12-4732-9462-0A26E24B0667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3B72-665E-455D-8AE9-CFB1680BA012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DA6B-37AE-44E6-AFCD-20D58D98869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839200" cy="1752600"/>
          </a:xfrm>
        </p:spPr>
        <p:txBody>
          <a:bodyPr>
            <a:normAutofit/>
          </a:bodyPr>
          <a:lstStyle/>
          <a:p>
            <a:r>
              <a:rPr lang="en-IN" sz="2800" dirty="0"/>
              <a:t>Bluetooth based Microcontroller Programmer/Debugger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Preliminary Design Review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86000"/>
            <a:ext cx="6400800" cy="35814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dirty="0"/>
              <a:t>Project Deliverables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IN" dirty="0"/>
              <a:t>Block Diagram </a:t>
            </a:r>
          </a:p>
          <a:p>
            <a:pPr marL="514350" indent="-514350" algn="l">
              <a:buAutoNum type="arabicPeriod"/>
            </a:pPr>
            <a:r>
              <a:rPr lang="en-IN" dirty="0"/>
              <a:t>New Hardware Elements</a:t>
            </a:r>
          </a:p>
          <a:p>
            <a:pPr marL="514350" indent="-514350" algn="l">
              <a:buAutoNum type="arabicPeriod"/>
            </a:pPr>
            <a:r>
              <a:rPr lang="en-IN" dirty="0"/>
              <a:t>New Software Elements</a:t>
            </a:r>
          </a:p>
          <a:p>
            <a:pPr marL="514350" indent="-514350" algn="l">
              <a:buAutoNum type="arabicPeriod"/>
            </a:pPr>
            <a:r>
              <a:rPr lang="en-IN" dirty="0"/>
              <a:t>Milestones and Fallback Plan</a:t>
            </a:r>
          </a:p>
          <a:p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4D5-80DB-45C3-830C-1A81D8B19DE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Bluetooth Based Microcontroller Programmer/Debugger by Abhijeet </a:t>
            </a:r>
            <a:r>
              <a:rPr lang="en-US" dirty="0" err="1"/>
              <a:t>Dutt</a:t>
            </a:r>
            <a:r>
              <a:rPr lang="en-US" dirty="0"/>
              <a:t>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an embedded system using AVR microcontroller </a:t>
            </a:r>
          </a:p>
          <a:p>
            <a:r>
              <a:rPr lang="en-IN" dirty="0"/>
              <a:t>Developing a programmer for the embedded system</a:t>
            </a:r>
          </a:p>
          <a:p>
            <a:r>
              <a:rPr lang="en-IN" dirty="0"/>
              <a:t>Developing a wireless command device to download the program</a:t>
            </a:r>
          </a:p>
          <a:p>
            <a:r>
              <a:rPr lang="en-IN" dirty="0"/>
              <a:t>Incorporating debugging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98DD-E658-4716-A9B8-87A77BFDA29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Block Diagram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D926-9FA9-495A-967A-E3E728A5275C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EFAF0-0D10-43C4-9749-1EF95B42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39540"/>
            <a:ext cx="8686800" cy="43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New Hardware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Bluetooth interfacing </a:t>
            </a:r>
          </a:p>
          <a:p>
            <a:r>
              <a:rPr lang="en-IN" dirty="0"/>
              <a:t>AVR Embedded System</a:t>
            </a:r>
          </a:p>
          <a:p>
            <a:r>
              <a:rPr lang="en-IN" dirty="0"/>
              <a:t>AVR programmer using on-chip self-programming </a:t>
            </a:r>
          </a:p>
          <a:p>
            <a:r>
              <a:rPr lang="en-IN" dirty="0"/>
              <a:t>Using AVR </a:t>
            </a:r>
            <a:r>
              <a:rPr lang="en-IN" dirty="0" err="1"/>
              <a:t>debugWire</a:t>
            </a:r>
            <a:r>
              <a:rPr lang="en-IN" dirty="0"/>
              <a:t> for debugging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75C4-4841-4CA1-80D5-7AC607A496CC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Software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AT Commands</a:t>
            </a:r>
          </a:p>
          <a:p>
            <a:pPr lvl="1"/>
            <a:r>
              <a:rPr lang="en-IN" sz="2000" dirty="0"/>
              <a:t>AT+ORGL reset module</a:t>
            </a:r>
          </a:p>
          <a:p>
            <a:pPr lvl="1"/>
            <a:r>
              <a:rPr lang="en-IN" sz="2000" dirty="0"/>
              <a:t>AT+NAME = DEVICENAME</a:t>
            </a:r>
          </a:p>
          <a:p>
            <a:pPr lvl="1"/>
            <a:r>
              <a:rPr lang="en-IN" sz="2000" dirty="0"/>
              <a:t>AT+ROLE=1 ; change role of module to master</a:t>
            </a:r>
          </a:p>
          <a:p>
            <a:r>
              <a:rPr lang="en-IN" dirty="0"/>
              <a:t>Bluetooth Protocol to Serial conversion (SPI or UART)</a:t>
            </a:r>
          </a:p>
          <a:p>
            <a:r>
              <a:rPr lang="en-IN" dirty="0"/>
              <a:t>SPM (Store Program Memory) Instructions</a:t>
            </a:r>
          </a:p>
          <a:p>
            <a:r>
              <a:rPr lang="en-IN" dirty="0"/>
              <a:t>AVR Assembly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FA0-F757-4A2E-AF60-6BFF79DE7C03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November: Complete initial design plan </a:t>
            </a:r>
          </a:p>
          <a:p>
            <a:r>
              <a:rPr lang="en-IN" dirty="0"/>
              <a:t>5 November: Initial Hardware Bring up</a:t>
            </a:r>
          </a:p>
          <a:p>
            <a:r>
              <a:rPr lang="en-IN" dirty="0"/>
              <a:t>10 November: Finish target embedded system</a:t>
            </a:r>
          </a:p>
          <a:p>
            <a:r>
              <a:rPr lang="en-IN" dirty="0"/>
              <a:t>15 November: Bluetooth Interface</a:t>
            </a:r>
          </a:p>
          <a:p>
            <a:r>
              <a:rPr lang="en-IN" dirty="0"/>
              <a:t>20 November: Finish Programmer</a:t>
            </a:r>
          </a:p>
          <a:p>
            <a:r>
              <a:rPr lang="en-IN" dirty="0"/>
              <a:t>30 November: Complete integration</a:t>
            </a:r>
          </a:p>
          <a:p>
            <a:r>
              <a:rPr lang="en-IN" dirty="0"/>
              <a:t>5 December: Debugging complete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FE45-FBA0-443C-B3B1-D2CF57BD18D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Fallback</a:t>
            </a:r>
            <a:r>
              <a:rPr lang="en-IN" dirty="0"/>
              <a:t>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only a wireless programmer for target embedded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1AB7-9245-4199-8B9C-0679C68C199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Bluetooth Based Microcontroller Programmer by Abhijeet Dutt Srivastava and Atharva Nandanwar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260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Bluetooth based Microcontroller Programmer/Debugger  Preliminary Design Review</vt:lpstr>
      <vt:lpstr>Project Deliverables</vt:lpstr>
      <vt:lpstr>Block Diagram</vt:lpstr>
      <vt:lpstr>New Hardware Elements</vt:lpstr>
      <vt:lpstr>New Software Elements</vt:lpstr>
      <vt:lpstr>Milestones </vt:lpstr>
      <vt:lpstr>Fallback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Atharva Nandanwar</cp:lastModifiedBy>
  <cp:revision>18</cp:revision>
  <dcterms:created xsi:type="dcterms:W3CDTF">2006-08-16T00:00:00Z</dcterms:created>
  <dcterms:modified xsi:type="dcterms:W3CDTF">2019-10-20T21:32:15Z</dcterms:modified>
</cp:coreProperties>
</file>