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955e763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a3a955e763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851001" y="967924"/>
            <a:ext cx="2489997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851001" y="967924"/>
            <a:ext cx="2489997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99625" y="1370961"/>
            <a:ext cx="10792749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851001" y="967924"/>
            <a:ext cx="2489997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851001" y="967924"/>
            <a:ext cx="2489997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99625" y="1370961"/>
            <a:ext cx="10792749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7.jp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11520187" y="6581457"/>
            <a:ext cx="64769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0" y="0"/>
            <a:ext cx="12191999" cy="6858302"/>
            <a:chOff x="0" y="0"/>
            <a:chExt cx="12191999" cy="6858302"/>
          </a:xfrm>
        </p:grpSpPr>
        <p:pic>
          <p:nvPicPr>
            <p:cNvPr id="46" name="Google Shape;4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44807"/>
              <a:ext cx="12120427" cy="6313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7"/>
            <p:cNvSpPr/>
            <p:nvPr/>
          </p:nvSpPr>
          <p:spPr>
            <a:xfrm>
              <a:off x="7808548" y="5310807"/>
              <a:ext cx="2743200" cy="1547495"/>
            </a:xfrm>
            <a:custGeom>
              <a:rect b="b" l="l" r="r" t="t"/>
              <a:pathLst>
                <a:path extrusionOk="0" h="1547495" w="2743200">
                  <a:moveTo>
                    <a:pt x="0" y="1547192"/>
                  </a:moveTo>
                  <a:lnTo>
                    <a:pt x="2742831" y="0"/>
                  </a:lnTo>
                </a:path>
              </a:pathLst>
            </a:custGeom>
            <a:noFill/>
            <a:ln cap="flat" cmpd="sng" w="9525">
              <a:solidFill>
                <a:srgbClr val="85E1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9" name="Google Shape;4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05460" y="1173305"/>
              <a:ext cx="3118796" cy="5016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7"/>
            <p:cNvSpPr/>
            <p:nvPr/>
          </p:nvSpPr>
          <p:spPr>
            <a:xfrm>
              <a:off x="6408756" y="0"/>
              <a:ext cx="3237865" cy="1842135"/>
            </a:xfrm>
            <a:custGeom>
              <a:rect b="b" l="l" r="r" t="t"/>
              <a:pathLst>
                <a:path extrusionOk="0" h="1842135" w="3237865">
                  <a:moveTo>
                    <a:pt x="0" y="1841999"/>
                  </a:moveTo>
                  <a:lnTo>
                    <a:pt x="3237334" y="0"/>
                  </a:lnTo>
                </a:path>
              </a:pathLst>
            </a:custGeom>
            <a:noFill/>
            <a:ln cap="flat" cmpd="sng" w="9525">
              <a:solidFill>
                <a:srgbClr val="85E1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574598" y="2122325"/>
            <a:ext cx="102276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3025">
            <a:spAutoFit/>
          </a:bodyPr>
          <a:lstStyle/>
          <a:p>
            <a:pPr indent="0" lvl="0" marL="12700" marR="508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/>
              <a:t>Present-A better Way to Presentaion</a:t>
            </a:r>
            <a:endParaRPr sz="6000"/>
          </a:p>
          <a:p>
            <a:pPr indent="0" lvl="0" marL="12700" marR="508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/>
        </p:nvSpPr>
        <p:spPr>
          <a:xfrm>
            <a:off x="598422" y="1359166"/>
            <a:ext cx="10532700" cy="5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have following ideas for upscaling the project :-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indent="-459104" lvl="0" marL="4711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more features like text edit options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Give user freedom to upload their own files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Collaborate multiple users in a single PPT just like Google slide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markdown based editing in the text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6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ideas are welcome !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599948" y="355756"/>
            <a:ext cx="5534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aspects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3755699" y="2704251"/>
            <a:ext cx="46806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Thank You</a:t>
            </a:r>
            <a:endParaRPr sz="5500"/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2412001" y="4226525"/>
            <a:ext cx="7368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We’ll now move to the demo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11520187" y="6581457"/>
            <a:ext cx="64769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0" y="0"/>
            <a:ext cx="12192000" cy="6858443"/>
            <a:chOff x="0" y="0"/>
            <a:chExt cx="12192000" cy="6858443"/>
          </a:xfrm>
        </p:grpSpPr>
        <p:pic>
          <p:nvPicPr>
            <p:cNvPr id="59" name="Google Shape;5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7798"/>
              <a:ext cx="12192000" cy="6842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8"/>
            <p:cNvSpPr/>
            <p:nvPr/>
          </p:nvSpPr>
          <p:spPr>
            <a:xfrm>
              <a:off x="3404180" y="5589078"/>
              <a:ext cx="2239010" cy="1269365"/>
            </a:xfrm>
            <a:custGeom>
              <a:rect b="b" l="l" r="r" t="t"/>
              <a:pathLst>
                <a:path extrusionOk="0" h="1269365" w="2239010">
                  <a:moveTo>
                    <a:pt x="0" y="1268921"/>
                  </a:moveTo>
                  <a:lnTo>
                    <a:pt x="2238783" y="0"/>
                  </a:lnTo>
                </a:path>
              </a:pathLst>
            </a:custGeom>
            <a:noFill/>
            <a:ln cap="flat" cmpd="sng" w="19025">
              <a:solidFill>
                <a:srgbClr val="0078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1" name="Google Shape;61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00690" y="0"/>
              <a:ext cx="4165507" cy="1832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36586" y="5237226"/>
              <a:ext cx="3845530" cy="16207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462353" y="1392539"/>
            <a:ext cx="3983354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Team details</a:t>
            </a:r>
            <a:endParaRPr sz="6000"/>
          </a:p>
        </p:txBody>
      </p:sp>
      <p:sp>
        <p:nvSpPr>
          <p:cNvPr id="64" name="Google Shape;64;p8"/>
          <p:cNvSpPr txBox="1"/>
          <p:nvPr/>
        </p:nvSpPr>
        <p:spPr>
          <a:xfrm>
            <a:off x="591652" y="3100099"/>
            <a:ext cx="5324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598732" y="3452875"/>
            <a:ext cx="53244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5450" lvl="0" marL="424815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●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Atharva Kamble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Govind Mudavadkar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24815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●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Gaurav Sinha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8142369" y="2861401"/>
            <a:ext cx="1814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8101141" y="3548269"/>
            <a:ext cx="237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688483" y="461266"/>
            <a:ext cx="462978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Statement:-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1482088" y="6568757"/>
            <a:ext cx="1409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599948" y="6578664"/>
            <a:ext cx="1567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99625" y="1370961"/>
            <a:ext cx="10792800" cy="370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7500" lvl="0" marL="457200" marR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/>
              <a:t>Presentations are tedious in general</a:t>
            </a:r>
            <a:endParaRPr/>
          </a:p>
          <a:p>
            <a:pPr indent="0" lvl="0" marL="0" marR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/>
              <a:t>Need for creating an ease of presentation workflow</a:t>
            </a:r>
            <a:endParaRPr/>
          </a:p>
          <a:p>
            <a:pPr indent="0" lvl="0" marL="0" marR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05410" marR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05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</a:t>
            </a:r>
            <a:endParaRPr/>
          </a:p>
          <a:p>
            <a:pPr indent="-3175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/>
              <a:t>We try to aim at making the user workflow in the entire process as quick as possible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599948" y="355756"/>
            <a:ext cx="5021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of Project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11482088" y="6568757"/>
            <a:ext cx="1409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599948" y="6578664"/>
            <a:ext cx="1567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50" y="1517575"/>
            <a:ext cx="11844500" cy="38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type="title"/>
          </p:nvPr>
        </p:nvSpPr>
        <p:spPr>
          <a:xfrm>
            <a:off x="599948" y="355756"/>
            <a:ext cx="50217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are we rendering the Presentation: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1482088" y="6568757"/>
            <a:ext cx="141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625" y="2154147"/>
            <a:ext cx="8486775" cy="38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11507488" y="6537007"/>
            <a:ext cx="901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5200076" y="2661400"/>
            <a:ext cx="54312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VS code 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React Js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596481" y="1768475"/>
            <a:ext cx="0" cy="3958590"/>
          </a:xfrm>
          <a:custGeom>
            <a:rect b="b" l="l" r="r" t="t"/>
            <a:pathLst>
              <a:path extrusionOk="0" h="3958590" w="120000">
                <a:moveTo>
                  <a:pt x="0" y="0"/>
                </a:moveTo>
                <a:lnTo>
                  <a:pt x="0" y="39584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590602" y="176675"/>
            <a:ext cx="68535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b="0" lang="en-US" sz="2400"/>
              <a:t>Client side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613184" y="6553226"/>
            <a:ext cx="15678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00" y="2040596"/>
            <a:ext cx="915117" cy="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026" y="4645497"/>
            <a:ext cx="880338" cy="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175" y="3422700"/>
            <a:ext cx="2815826" cy="67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5025" y="2040600"/>
            <a:ext cx="1114470" cy="12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0747" y="2040600"/>
            <a:ext cx="1114475" cy="104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/>
        </p:nvSpPr>
        <p:spPr>
          <a:xfrm>
            <a:off x="11443144" y="6537007"/>
            <a:ext cx="15430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6849050" y="1805200"/>
            <a:ext cx="47484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Js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Hosting: Vercel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596481" y="1768475"/>
            <a:ext cx="0" cy="3959225"/>
          </a:xfrm>
          <a:custGeom>
            <a:rect b="b" l="l" r="r" t="t"/>
            <a:pathLst>
              <a:path extrusionOk="0" h="3959225" w="120000">
                <a:moveTo>
                  <a:pt x="0" y="0"/>
                </a:moveTo>
                <a:lnTo>
                  <a:pt x="0" y="395862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590592" y="176677"/>
            <a:ext cx="4310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/>
          </a:p>
          <a:p>
            <a:pPr indent="0" lvl="0" marL="1651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b="0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2400"/>
              <a:t>Back E</a:t>
            </a:r>
            <a:r>
              <a:rPr b="0" lang="en-US" sz="2400">
                <a:latin typeface="Calibri"/>
                <a:ea typeface="Calibri"/>
                <a:cs typeface="Calibri"/>
                <a:sym typeface="Calibri"/>
              </a:rPr>
              <a:t>nd and Database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88" y="1805202"/>
            <a:ext cx="16383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25" y="3753675"/>
            <a:ext cx="2468879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847" y="1905563"/>
            <a:ext cx="1630792" cy="12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/>
        </p:nvSpPr>
        <p:spPr>
          <a:xfrm>
            <a:off x="614520" y="1314687"/>
            <a:ext cx="54363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38783" lvl="0" marL="438150" marR="26289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AutoNum type="arabicPeriod"/>
            </a:pPr>
            <a:r>
              <a:rPr b="1" lang="en-US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project was broken down into smaller, more  manageable stories that were completed  individually.</a:t>
            </a:r>
            <a:endParaRPr b="1"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26289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783" lvl="0" marL="438150" marR="43815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AutoNum type="arabicPeriod"/>
            </a:pPr>
            <a:r>
              <a:rPr b="1" lang="en-US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Following weekly sprints to complete selective  stories.</a:t>
            </a:r>
            <a:endParaRPr b="1"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43815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783" lvl="0" marL="438150" marR="508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AutoNum type="arabicPeriod"/>
            </a:pPr>
            <a:r>
              <a:rPr b="1" lang="en-US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Took a period of 4 sprints (1 month)</a:t>
            </a:r>
            <a:endParaRPr sz="2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>
            <p:ph type="title"/>
          </p:nvPr>
        </p:nvSpPr>
        <p:spPr>
          <a:xfrm>
            <a:off x="582899" y="298110"/>
            <a:ext cx="423037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Agile Methodology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7578420" y="1008570"/>
            <a:ext cx="1923414" cy="767715"/>
          </a:xfrm>
          <a:custGeom>
            <a:rect b="b" l="l" r="r" t="t"/>
            <a:pathLst>
              <a:path extrusionOk="0" h="767714" w="1923415">
                <a:moveTo>
                  <a:pt x="1923046" y="163791"/>
                </a:moveTo>
                <a:lnTo>
                  <a:pt x="1921852" y="119265"/>
                </a:lnTo>
                <a:lnTo>
                  <a:pt x="1904746" y="80035"/>
                </a:lnTo>
                <a:lnTo>
                  <a:pt x="1874469" y="50304"/>
                </a:lnTo>
                <a:lnTo>
                  <a:pt x="1833765" y="34251"/>
                </a:lnTo>
                <a:lnTo>
                  <a:pt x="1785886" y="26149"/>
                </a:lnTo>
                <a:lnTo>
                  <a:pt x="1737779" y="19164"/>
                </a:lnTo>
                <a:lnTo>
                  <a:pt x="1689493" y="13271"/>
                </a:lnTo>
                <a:lnTo>
                  <a:pt x="1641043" y="8470"/>
                </a:lnTo>
                <a:lnTo>
                  <a:pt x="1592503" y="4749"/>
                </a:lnTo>
                <a:lnTo>
                  <a:pt x="1543900" y="2108"/>
                </a:lnTo>
                <a:lnTo>
                  <a:pt x="1495272" y="533"/>
                </a:lnTo>
                <a:lnTo>
                  <a:pt x="1446669" y="0"/>
                </a:lnTo>
                <a:lnTo>
                  <a:pt x="1396758" y="546"/>
                </a:lnTo>
                <a:lnTo>
                  <a:pt x="1347025" y="2184"/>
                </a:lnTo>
                <a:lnTo>
                  <a:pt x="1297495" y="4902"/>
                </a:lnTo>
                <a:lnTo>
                  <a:pt x="1248156" y="8712"/>
                </a:lnTo>
                <a:lnTo>
                  <a:pt x="1199019" y="13614"/>
                </a:lnTo>
                <a:lnTo>
                  <a:pt x="1150099" y="19608"/>
                </a:lnTo>
                <a:lnTo>
                  <a:pt x="1101394" y="26682"/>
                </a:lnTo>
                <a:lnTo>
                  <a:pt x="1052931" y="34861"/>
                </a:lnTo>
                <a:lnTo>
                  <a:pt x="1004697" y="44119"/>
                </a:lnTo>
                <a:lnTo>
                  <a:pt x="956703" y="54457"/>
                </a:lnTo>
                <a:lnTo>
                  <a:pt x="908977" y="65900"/>
                </a:lnTo>
                <a:lnTo>
                  <a:pt x="861491" y="78422"/>
                </a:lnTo>
                <a:lnTo>
                  <a:pt x="814285" y="92036"/>
                </a:lnTo>
                <a:lnTo>
                  <a:pt x="767346" y="106743"/>
                </a:lnTo>
                <a:lnTo>
                  <a:pt x="720686" y="122542"/>
                </a:lnTo>
                <a:lnTo>
                  <a:pt x="674319" y="139420"/>
                </a:lnTo>
                <a:lnTo>
                  <a:pt x="640397" y="152654"/>
                </a:lnTo>
                <a:lnTo>
                  <a:pt x="637984" y="149529"/>
                </a:lnTo>
                <a:lnTo>
                  <a:pt x="607479" y="118478"/>
                </a:lnTo>
                <a:lnTo>
                  <a:pt x="573570" y="91249"/>
                </a:lnTo>
                <a:lnTo>
                  <a:pt x="536613" y="68186"/>
                </a:lnTo>
                <a:lnTo>
                  <a:pt x="510755" y="56095"/>
                </a:lnTo>
                <a:lnTo>
                  <a:pt x="510755" y="395338"/>
                </a:lnTo>
                <a:lnTo>
                  <a:pt x="503339" y="442188"/>
                </a:lnTo>
                <a:lnTo>
                  <a:pt x="482688" y="482866"/>
                </a:lnTo>
                <a:lnTo>
                  <a:pt x="451180" y="514934"/>
                </a:lnTo>
                <a:lnTo>
                  <a:pt x="411200" y="535952"/>
                </a:lnTo>
                <a:lnTo>
                  <a:pt x="365150" y="543496"/>
                </a:lnTo>
                <a:lnTo>
                  <a:pt x="319100" y="535952"/>
                </a:lnTo>
                <a:lnTo>
                  <a:pt x="279120" y="514934"/>
                </a:lnTo>
                <a:lnTo>
                  <a:pt x="247611" y="482866"/>
                </a:lnTo>
                <a:lnTo>
                  <a:pt x="226949" y="442188"/>
                </a:lnTo>
                <a:lnTo>
                  <a:pt x="219532" y="395338"/>
                </a:lnTo>
                <a:lnTo>
                  <a:pt x="226949" y="348475"/>
                </a:lnTo>
                <a:lnTo>
                  <a:pt x="247611" y="307809"/>
                </a:lnTo>
                <a:lnTo>
                  <a:pt x="279120" y="275742"/>
                </a:lnTo>
                <a:lnTo>
                  <a:pt x="319100" y="254723"/>
                </a:lnTo>
                <a:lnTo>
                  <a:pt x="365150" y="247180"/>
                </a:lnTo>
                <a:lnTo>
                  <a:pt x="411200" y="254723"/>
                </a:lnTo>
                <a:lnTo>
                  <a:pt x="451180" y="275742"/>
                </a:lnTo>
                <a:lnTo>
                  <a:pt x="482688" y="307809"/>
                </a:lnTo>
                <a:lnTo>
                  <a:pt x="503339" y="348475"/>
                </a:lnTo>
                <a:lnTo>
                  <a:pt x="510755" y="395338"/>
                </a:lnTo>
                <a:lnTo>
                  <a:pt x="510755" y="56095"/>
                </a:lnTo>
                <a:lnTo>
                  <a:pt x="496938" y="49631"/>
                </a:lnTo>
                <a:lnTo>
                  <a:pt x="454914" y="35941"/>
                </a:lnTo>
                <a:lnTo>
                  <a:pt x="410870" y="27470"/>
                </a:lnTo>
                <a:lnTo>
                  <a:pt x="365150" y="24574"/>
                </a:lnTo>
                <a:lnTo>
                  <a:pt x="319430" y="27470"/>
                </a:lnTo>
                <a:lnTo>
                  <a:pt x="275386" y="35941"/>
                </a:lnTo>
                <a:lnTo>
                  <a:pt x="233349" y="49631"/>
                </a:lnTo>
                <a:lnTo>
                  <a:pt x="193687" y="68186"/>
                </a:lnTo>
                <a:lnTo>
                  <a:pt x="156730" y="91249"/>
                </a:lnTo>
                <a:lnTo>
                  <a:pt x="122821" y="118478"/>
                </a:lnTo>
                <a:lnTo>
                  <a:pt x="92303" y="149529"/>
                </a:lnTo>
                <a:lnTo>
                  <a:pt x="65544" y="184023"/>
                </a:lnTo>
                <a:lnTo>
                  <a:pt x="42875" y="221627"/>
                </a:lnTo>
                <a:lnTo>
                  <a:pt x="24638" y="261988"/>
                </a:lnTo>
                <a:lnTo>
                  <a:pt x="11188" y="304749"/>
                </a:lnTo>
                <a:lnTo>
                  <a:pt x="2857" y="349567"/>
                </a:lnTo>
                <a:lnTo>
                  <a:pt x="0" y="396087"/>
                </a:lnTo>
                <a:lnTo>
                  <a:pt x="2857" y="442607"/>
                </a:lnTo>
                <a:lnTo>
                  <a:pt x="11188" y="487413"/>
                </a:lnTo>
                <a:lnTo>
                  <a:pt x="24638" y="530186"/>
                </a:lnTo>
                <a:lnTo>
                  <a:pt x="42875" y="570547"/>
                </a:lnTo>
                <a:lnTo>
                  <a:pt x="65544" y="608152"/>
                </a:lnTo>
                <a:lnTo>
                  <a:pt x="92303" y="642645"/>
                </a:lnTo>
                <a:lnTo>
                  <a:pt x="122821" y="673684"/>
                </a:lnTo>
                <a:lnTo>
                  <a:pt x="156730" y="700913"/>
                </a:lnTo>
                <a:lnTo>
                  <a:pt x="193687" y="723976"/>
                </a:lnTo>
                <a:lnTo>
                  <a:pt x="233349" y="742530"/>
                </a:lnTo>
                <a:lnTo>
                  <a:pt x="275386" y="756221"/>
                </a:lnTo>
                <a:lnTo>
                  <a:pt x="319430" y="764692"/>
                </a:lnTo>
                <a:lnTo>
                  <a:pt x="365150" y="767588"/>
                </a:lnTo>
                <a:lnTo>
                  <a:pt x="410870" y="764692"/>
                </a:lnTo>
                <a:lnTo>
                  <a:pt x="454914" y="756221"/>
                </a:lnTo>
                <a:lnTo>
                  <a:pt x="496938" y="742530"/>
                </a:lnTo>
                <a:lnTo>
                  <a:pt x="536613" y="723976"/>
                </a:lnTo>
                <a:lnTo>
                  <a:pt x="573570" y="700913"/>
                </a:lnTo>
                <a:lnTo>
                  <a:pt x="607479" y="673684"/>
                </a:lnTo>
                <a:lnTo>
                  <a:pt x="637984" y="642645"/>
                </a:lnTo>
                <a:lnTo>
                  <a:pt x="664743" y="608152"/>
                </a:lnTo>
                <a:lnTo>
                  <a:pt x="687425" y="570547"/>
                </a:lnTo>
                <a:lnTo>
                  <a:pt x="705650" y="530186"/>
                </a:lnTo>
                <a:lnTo>
                  <a:pt x="719112" y="487413"/>
                </a:lnTo>
                <a:lnTo>
                  <a:pt x="727430" y="442607"/>
                </a:lnTo>
                <a:lnTo>
                  <a:pt x="730288" y="396087"/>
                </a:lnTo>
                <a:lnTo>
                  <a:pt x="728002" y="359041"/>
                </a:lnTo>
                <a:lnTo>
                  <a:pt x="761276" y="346227"/>
                </a:lnTo>
                <a:lnTo>
                  <a:pt x="808380" y="329476"/>
                </a:lnTo>
                <a:lnTo>
                  <a:pt x="855814" y="313931"/>
                </a:lnTo>
                <a:lnTo>
                  <a:pt x="903554" y="299631"/>
                </a:lnTo>
                <a:lnTo>
                  <a:pt x="951611" y="286562"/>
                </a:lnTo>
                <a:lnTo>
                  <a:pt x="999972" y="274726"/>
                </a:lnTo>
                <a:lnTo>
                  <a:pt x="1048600" y="264121"/>
                </a:lnTo>
                <a:lnTo>
                  <a:pt x="1097508" y="254762"/>
                </a:lnTo>
                <a:lnTo>
                  <a:pt x="1146683" y="246634"/>
                </a:lnTo>
                <a:lnTo>
                  <a:pt x="1196111" y="239763"/>
                </a:lnTo>
                <a:lnTo>
                  <a:pt x="1245781" y="234124"/>
                </a:lnTo>
                <a:lnTo>
                  <a:pt x="1295692" y="229743"/>
                </a:lnTo>
                <a:lnTo>
                  <a:pt x="1345806" y="226606"/>
                </a:lnTo>
                <a:lnTo>
                  <a:pt x="1396136" y="224726"/>
                </a:lnTo>
                <a:lnTo>
                  <a:pt x="1446669" y="224104"/>
                </a:lnTo>
                <a:lnTo>
                  <a:pt x="1496847" y="224739"/>
                </a:lnTo>
                <a:lnTo>
                  <a:pt x="1546974" y="226631"/>
                </a:lnTo>
                <a:lnTo>
                  <a:pt x="1597037" y="229781"/>
                </a:lnTo>
                <a:lnTo>
                  <a:pt x="1646974" y="234175"/>
                </a:lnTo>
                <a:lnTo>
                  <a:pt x="1696758" y="239788"/>
                </a:lnTo>
                <a:lnTo>
                  <a:pt x="1746351" y="246608"/>
                </a:lnTo>
                <a:lnTo>
                  <a:pt x="1795716" y="254622"/>
                </a:lnTo>
                <a:lnTo>
                  <a:pt x="1839480" y="253415"/>
                </a:lnTo>
                <a:lnTo>
                  <a:pt x="1878037" y="236016"/>
                </a:lnTo>
                <a:lnTo>
                  <a:pt x="1907260" y="205206"/>
                </a:lnTo>
                <a:lnTo>
                  <a:pt x="1923046" y="163791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4"/>
          <p:cNvSpPr/>
          <p:nvPr/>
        </p:nvSpPr>
        <p:spPr>
          <a:xfrm>
            <a:off x="6512217" y="1787715"/>
            <a:ext cx="991869" cy="1849120"/>
          </a:xfrm>
          <a:custGeom>
            <a:rect b="b" l="l" r="r" t="t"/>
            <a:pathLst>
              <a:path extrusionOk="0" h="1849120" w="991870">
                <a:moveTo>
                  <a:pt x="991476" y="100406"/>
                </a:moveTo>
                <a:lnTo>
                  <a:pt x="979551" y="59220"/>
                </a:lnTo>
                <a:lnTo>
                  <a:pt x="952055" y="24930"/>
                </a:lnTo>
                <a:lnTo>
                  <a:pt x="913625" y="4229"/>
                </a:lnTo>
                <a:lnTo>
                  <a:pt x="871842" y="0"/>
                </a:lnTo>
                <a:lnTo>
                  <a:pt x="831557" y="11950"/>
                </a:lnTo>
                <a:lnTo>
                  <a:pt x="797661" y="39827"/>
                </a:lnTo>
                <a:lnTo>
                  <a:pt x="765644" y="79908"/>
                </a:lnTo>
                <a:lnTo>
                  <a:pt x="734593" y="120637"/>
                </a:lnTo>
                <a:lnTo>
                  <a:pt x="704519" y="161988"/>
                </a:lnTo>
                <a:lnTo>
                  <a:pt x="675411" y="203949"/>
                </a:lnTo>
                <a:lnTo>
                  <a:pt x="647293" y="246494"/>
                </a:lnTo>
                <a:lnTo>
                  <a:pt x="620166" y="289623"/>
                </a:lnTo>
                <a:lnTo>
                  <a:pt x="594042" y="333311"/>
                </a:lnTo>
                <a:lnTo>
                  <a:pt x="568909" y="377532"/>
                </a:lnTo>
                <a:lnTo>
                  <a:pt x="544791" y="422287"/>
                </a:lnTo>
                <a:lnTo>
                  <a:pt x="521703" y="467563"/>
                </a:lnTo>
                <a:lnTo>
                  <a:pt x="510895" y="489978"/>
                </a:lnTo>
                <a:lnTo>
                  <a:pt x="510895" y="1465097"/>
                </a:lnTo>
                <a:lnTo>
                  <a:pt x="507834" y="1510893"/>
                </a:lnTo>
                <a:lnTo>
                  <a:pt x="490321" y="1554911"/>
                </a:lnTo>
                <a:lnTo>
                  <a:pt x="460057" y="1591043"/>
                </a:lnTo>
                <a:lnTo>
                  <a:pt x="421538" y="1614932"/>
                </a:lnTo>
                <a:lnTo>
                  <a:pt x="378104" y="1625727"/>
                </a:lnTo>
                <a:lnTo>
                  <a:pt x="333082" y="1622628"/>
                </a:lnTo>
                <a:lnTo>
                  <a:pt x="289826" y="1604797"/>
                </a:lnTo>
                <a:lnTo>
                  <a:pt x="254304" y="1574012"/>
                </a:lnTo>
                <a:lnTo>
                  <a:pt x="230835" y="1534820"/>
                </a:lnTo>
                <a:lnTo>
                  <a:pt x="220230" y="1490624"/>
                </a:lnTo>
                <a:lnTo>
                  <a:pt x="223278" y="1444815"/>
                </a:lnTo>
                <a:lnTo>
                  <a:pt x="240804" y="1400797"/>
                </a:lnTo>
                <a:lnTo>
                  <a:pt x="265188" y="1370164"/>
                </a:lnTo>
                <a:lnTo>
                  <a:pt x="329603" y="1334008"/>
                </a:lnTo>
                <a:lnTo>
                  <a:pt x="365925" y="1329321"/>
                </a:lnTo>
                <a:lnTo>
                  <a:pt x="385114" y="1330604"/>
                </a:lnTo>
                <a:lnTo>
                  <a:pt x="422935" y="1341259"/>
                </a:lnTo>
                <a:lnTo>
                  <a:pt x="476808" y="1381709"/>
                </a:lnTo>
                <a:lnTo>
                  <a:pt x="500278" y="1420901"/>
                </a:lnTo>
                <a:lnTo>
                  <a:pt x="510895" y="1465097"/>
                </a:lnTo>
                <a:lnTo>
                  <a:pt x="510895" y="489978"/>
                </a:lnTo>
                <a:lnTo>
                  <a:pt x="478586" y="559562"/>
                </a:lnTo>
                <a:lnTo>
                  <a:pt x="458597" y="606272"/>
                </a:lnTo>
                <a:lnTo>
                  <a:pt x="439648" y="653415"/>
                </a:lnTo>
                <a:lnTo>
                  <a:pt x="421741" y="700989"/>
                </a:lnTo>
                <a:lnTo>
                  <a:pt x="404914" y="748982"/>
                </a:lnTo>
                <a:lnTo>
                  <a:pt x="389140" y="797369"/>
                </a:lnTo>
                <a:lnTo>
                  <a:pt x="374446" y="846137"/>
                </a:lnTo>
                <a:lnTo>
                  <a:pt x="360832" y="895273"/>
                </a:lnTo>
                <a:lnTo>
                  <a:pt x="348310" y="944753"/>
                </a:lnTo>
                <a:lnTo>
                  <a:pt x="336880" y="994562"/>
                </a:lnTo>
                <a:lnTo>
                  <a:pt x="326555" y="1044689"/>
                </a:lnTo>
                <a:lnTo>
                  <a:pt x="317334" y="1095121"/>
                </a:lnTo>
                <a:lnTo>
                  <a:pt x="315036" y="1109484"/>
                </a:lnTo>
                <a:lnTo>
                  <a:pt x="298323" y="1111592"/>
                </a:lnTo>
                <a:lnTo>
                  <a:pt x="256387" y="1122070"/>
                </a:lnTo>
                <a:lnTo>
                  <a:pt x="215900" y="1137488"/>
                </a:lnTo>
                <a:lnTo>
                  <a:pt x="177342" y="1157719"/>
                </a:lnTo>
                <a:lnTo>
                  <a:pt x="141211" y="1182674"/>
                </a:lnTo>
                <a:lnTo>
                  <a:pt x="107950" y="1212227"/>
                </a:lnTo>
                <a:lnTo>
                  <a:pt x="78066" y="1246251"/>
                </a:lnTo>
                <a:lnTo>
                  <a:pt x="52006" y="1284655"/>
                </a:lnTo>
                <a:lnTo>
                  <a:pt x="30822" y="1326070"/>
                </a:lnTo>
                <a:lnTo>
                  <a:pt x="15176" y="1368907"/>
                </a:lnTo>
                <a:lnTo>
                  <a:pt x="4927" y="1412684"/>
                </a:lnTo>
                <a:lnTo>
                  <a:pt x="0" y="1456905"/>
                </a:lnTo>
                <a:lnTo>
                  <a:pt x="254" y="1501101"/>
                </a:lnTo>
                <a:lnTo>
                  <a:pt x="5575" y="1544777"/>
                </a:lnTo>
                <a:lnTo>
                  <a:pt x="15875" y="1587449"/>
                </a:lnTo>
                <a:lnTo>
                  <a:pt x="31026" y="1628635"/>
                </a:lnTo>
                <a:lnTo>
                  <a:pt x="50914" y="1667865"/>
                </a:lnTo>
                <a:lnTo>
                  <a:pt x="75438" y="1704632"/>
                </a:lnTo>
                <a:lnTo>
                  <a:pt x="104482" y="1738464"/>
                </a:lnTo>
                <a:lnTo>
                  <a:pt x="137934" y="1768881"/>
                </a:lnTo>
                <a:lnTo>
                  <a:pt x="175666" y="1795386"/>
                </a:lnTo>
                <a:lnTo>
                  <a:pt x="221119" y="1819160"/>
                </a:lnTo>
                <a:lnTo>
                  <a:pt x="268147" y="1835873"/>
                </a:lnTo>
                <a:lnTo>
                  <a:pt x="316128" y="1845754"/>
                </a:lnTo>
                <a:lnTo>
                  <a:pt x="364464" y="1849005"/>
                </a:lnTo>
                <a:lnTo>
                  <a:pt x="410845" y="1846021"/>
                </a:lnTo>
                <a:lnTo>
                  <a:pt x="456311" y="1837194"/>
                </a:lnTo>
                <a:lnTo>
                  <a:pt x="500278" y="1822653"/>
                </a:lnTo>
                <a:lnTo>
                  <a:pt x="542188" y="1802561"/>
                </a:lnTo>
                <a:lnTo>
                  <a:pt x="581444" y="1777060"/>
                </a:lnTo>
                <a:lnTo>
                  <a:pt x="617499" y="1746288"/>
                </a:lnTo>
                <a:lnTo>
                  <a:pt x="649757" y="1710410"/>
                </a:lnTo>
                <a:lnTo>
                  <a:pt x="677646" y="1669580"/>
                </a:lnTo>
                <a:lnTo>
                  <a:pt x="698830" y="1628165"/>
                </a:lnTo>
                <a:lnTo>
                  <a:pt x="699719" y="1625727"/>
                </a:lnTo>
                <a:lnTo>
                  <a:pt x="714476" y="1585366"/>
                </a:lnTo>
                <a:lnTo>
                  <a:pt x="724725" y="1541640"/>
                </a:lnTo>
                <a:lnTo>
                  <a:pt x="729653" y="1497469"/>
                </a:lnTo>
                <a:lnTo>
                  <a:pt x="729399" y="1453337"/>
                </a:lnTo>
                <a:lnTo>
                  <a:pt x="724077" y="1409712"/>
                </a:lnTo>
                <a:lnTo>
                  <a:pt x="713778" y="1367078"/>
                </a:lnTo>
                <a:lnTo>
                  <a:pt x="699884" y="1329321"/>
                </a:lnTo>
                <a:lnTo>
                  <a:pt x="678738" y="1286687"/>
                </a:lnTo>
                <a:lnTo>
                  <a:pt x="654215" y="1249895"/>
                </a:lnTo>
                <a:lnTo>
                  <a:pt x="625170" y="1215999"/>
                </a:lnTo>
                <a:lnTo>
                  <a:pt x="591718" y="1185494"/>
                </a:lnTo>
                <a:lnTo>
                  <a:pt x="553986" y="1158836"/>
                </a:lnTo>
                <a:lnTo>
                  <a:pt x="531698" y="1147051"/>
                </a:lnTo>
                <a:lnTo>
                  <a:pt x="535317" y="1124877"/>
                </a:lnTo>
                <a:lnTo>
                  <a:pt x="544601" y="1075575"/>
                </a:lnTo>
                <a:lnTo>
                  <a:pt x="555066" y="1026604"/>
                </a:lnTo>
                <a:lnTo>
                  <a:pt x="566699" y="977963"/>
                </a:lnTo>
                <a:lnTo>
                  <a:pt x="579488" y="929678"/>
                </a:lnTo>
                <a:lnTo>
                  <a:pt x="593432" y="881773"/>
                </a:lnTo>
                <a:lnTo>
                  <a:pt x="608520" y="834263"/>
                </a:lnTo>
                <a:lnTo>
                  <a:pt x="624751" y="787158"/>
                </a:lnTo>
                <a:lnTo>
                  <a:pt x="642112" y="740498"/>
                </a:lnTo>
                <a:lnTo>
                  <a:pt x="660590" y="694296"/>
                </a:lnTo>
                <a:lnTo>
                  <a:pt x="680173" y="648550"/>
                </a:lnTo>
                <a:lnTo>
                  <a:pt x="700862" y="603300"/>
                </a:lnTo>
                <a:lnTo>
                  <a:pt x="722655" y="558571"/>
                </a:lnTo>
                <a:lnTo>
                  <a:pt x="745528" y="514362"/>
                </a:lnTo>
                <a:lnTo>
                  <a:pt x="769493" y="470700"/>
                </a:lnTo>
                <a:lnTo>
                  <a:pt x="794512" y="427609"/>
                </a:lnTo>
                <a:lnTo>
                  <a:pt x="820610" y="385102"/>
                </a:lnTo>
                <a:lnTo>
                  <a:pt x="847750" y="343192"/>
                </a:lnTo>
                <a:lnTo>
                  <a:pt x="875931" y="301917"/>
                </a:lnTo>
                <a:lnTo>
                  <a:pt x="905167" y="261289"/>
                </a:lnTo>
                <a:lnTo>
                  <a:pt x="935418" y="221322"/>
                </a:lnTo>
                <a:lnTo>
                  <a:pt x="966698" y="182029"/>
                </a:lnTo>
                <a:lnTo>
                  <a:pt x="987348" y="143141"/>
                </a:lnTo>
                <a:lnTo>
                  <a:pt x="991476" y="100406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4"/>
          <p:cNvSpPr/>
          <p:nvPr/>
        </p:nvSpPr>
        <p:spPr>
          <a:xfrm>
            <a:off x="8550923" y="4807102"/>
            <a:ext cx="1915160" cy="743585"/>
          </a:xfrm>
          <a:custGeom>
            <a:rect b="b" l="l" r="r" t="t"/>
            <a:pathLst>
              <a:path extrusionOk="0" h="743585" w="1915159">
                <a:moveTo>
                  <a:pt x="1914982" y="377469"/>
                </a:moveTo>
                <a:lnTo>
                  <a:pt x="1912874" y="328472"/>
                </a:lnTo>
                <a:lnTo>
                  <a:pt x="1904517" y="280822"/>
                </a:lnTo>
                <a:lnTo>
                  <a:pt x="1890102" y="234988"/>
                </a:lnTo>
                <a:lnTo>
                  <a:pt x="1884337" y="222605"/>
                </a:lnTo>
                <a:lnTo>
                  <a:pt x="1869833" y="191452"/>
                </a:lnTo>
                <a:lnTo>
                  <a:pt x="1843913" y="150685"/>
                </a:lnTo>
                <a:lnTo>
                  <a:pt x="1812531" y="113157"/>
                </a:lnTo>
                <a:lnTo>
                  <a:pt x="1776641" y="80060"/>
                </a:lnTo>
                <a:lnTo>
                  <a:pt x="1737334" y="52387"/>
                </a:lnTo>
                <a:lnTo>
                  <a:pt x="1695450" y="30530"/>
                </a:lnTo>
                <a:lnTo>
                  <a:pt x="1695450" y="373748"/>
                </a:lnTo>
                <a:lnTo>
                  <a:pt x="1692084" y="402805"/>
                </a:lnTo>
                <a:lnTo>
                  <a:pt x="1669427" y="455612"/>
                </a:lnTo>
                <a:lnTo>
                  <a:pt x="1628000" y="496430"/>
                </a:lnTo>
                <a:lnTo>
                  <a:pt x="1574673" y="517969"/>
                </a:lnTo>
                <a:lnTo>
                  <a:pt x="1546910" y="519671"/>
                </a:lnTo>
                <a:lnTo>
                  <a:pt x="1500949" y="511238"/>
                </a:lnTo>
                <a:lnTo>
                  <a:pt x="1461236" y="489407"/>
                </a:lnTo>
                <a:lnTo>
                  <a:pt x="1430159" y="456679"/>
                </a:lnTo>
                <a:lnTo>
                  <a:pt x="1410119" y="415556"/>
                </a:lnTo>
                <a:lnTo>
                  <a:pt x="1403489" y="368528"/>
                </a:lnTo>
                <a:lnTo>
                  <a:pt x="1411605" y="322199"/>
                </a:lnTo>
                <a:lnTo>
                  <a:pt x="1432623" y="282105"/>
                </a:lnTo>
                <a:lnTo>
                  <a:pt x="1464132" y="250596"/>
                </a:lnTo>
                <a:lnTo>
                  <a:pt x="1503756" y="229984"/>
                </a:lnTo>
                <a:lnTo>
                  <a:pt x="1549107" y="222605"/>
                </a:lnTo>
                <a:lnTo>
                  <a:pt x="1552041" y="222605"/>
                </a:lnTo>
                <a:lnTo>
                  <a:pt x="1598002" y="231038"/>
                </a:lnTo>
                <a:lnTo>
                  <a:pt x="1637715" y="252857"/>
                </a:lnTo>
                <a:lnTo>
                  <a:pt x="1668792" y="285597"/>
                </a:lnTo>
                <a:lnTo>
                  <a:pt x="1688833" y="326720"/>
                </a:lnTo>
                <a:lnTo>
                  <a:pt x="1695450" y="373748"/>
                </a:lnTo>
                <a:lnTo>
                  <a:pt x="1695450" y="30530"/>
                </a:lnTo>
                <a:lnTo>
                  <a:pt x="1695094" y="30340"/>
                </a:lnTo>
                <a:lnTo>
                  <a:pt x="1650415" y="14109"/>
                </a:lnTo>
                <a:lnTo>
                  <a:pt x="1603781" y="3937"/>
                </a:lnTo>
                <a:lnTo>
                  <a:pt x="1555699" y="0"/>
                </a:lnTo>
                <a:lnTo>
                  <a:pt x="1509636" y="2209"/>
                </a:lnTo>
                <a:lnTo>
                  <a:pt x="1465249" y="10007"/>
                </a:lnTo>
                <a:lnTo>
                  <a:pt x="1422857" y="23037"/>
                </a:lnTo>
                <a:lnTo>
                  <a:pt x="1382814" y="40944"/>
                </a:lnTo>
                <a:lnTo>
                  <a:pt x="1345463" y="63411"/>
                </a:lnTo>
                <a:lnTo>
                  <a:pt x="1311122" y="90081"/>
                </a:lnTo>
                <a:lnTo>
                  <a:pt x="1280147" y="120599"/>
                </a:lnTo>
                <a:lnTo>
                  <a:pt x="1252880" y="154647"/>
                </a:lnTo>
                <a:lnTo>
                  <a:pt x="1229652" y="191858"/>
                </a:lnTo>
                <a:lnTo>
                  <a:pt x="1210805" y="231902"/>
                </a:lnTo>
                <a:lnTo>
                  <a:pt x="1196695" y="274421"/>
                </a:lnTo>
                <a:lnTo>
                  <a:pt x="1187627" y="319087"/>
                </a:lnTo>
                <a:lnTo>
                  <a:pt x="1183970" y="365556"/>
                </a:lnTo>
                <a:lnTo>
                  <a:pt x="1184592" y="380149"/>
                </a:lnTo>
                <a:lnTo>
                  <a:pt x="1144409" y="395224"/>
                </a:lnTo>
                <a:lnTo>
                  <a:pt x="1098169" y="411276"/>
                </a:lnTo>
                <a:lnTo>
                  <a:pt x="1051623" y="426161"/>
                </a:lnTo>
                <a:lnTo>
                  <a:pt x="1004773" y="439864"/>
                </a:lnTo>
                <a:lnTo>
                  <a:pt x="957643" y="452386"/>
                </a:lnTo>
                <a:lnTo>
                  <a:pt x="910221" y="463727"/>
                </a:lnTo>
                <a:lnTo>
                  <a:pt x="862533" y="473875"/>
                </a:lnTo>
                <a:lnTo>
                  <a:pt x="814603" y="482841"/>
                </a:lnTo>
                <a:lnTo>
                  <a:pt x="766406" y="490626"/>
                </a:lnTo>
                <a:lnTo>
                  <a:pt x="717981" y="497217"/>
                </a:lnTo>
                <a:lnTo>
                  <a:pt x="669340" y="502615"/>
                </a:lnTo>
                <a:lnTo>
                  <a:pt x="620471" y="506818"/>
                </a:lnTo>
                <a:lnTo>
                  <a:pt x="571398" y="509816"/>
                </a:lnTo>
                <a:lnTo>
                  <a:pt x="522147" y="511619"/>
                </a:lnTo>
                <a:lnTo>
                  <a:pt x="472694" y="512229"/>
                </a:lnTo>
                <a:lnTo>
                  <a:pt x="422846" y="511581"/>
                </a:lnTo>
                <a:lnTo>
                  <a:pt x="373037" y="509689"/>
                </a:lnTo>
                <a:lnTo>
                  <a:pt x="323342" y="506539"/>
                </a:lnTo>
                <a:lnTo>
                  <a:pt x="273799" y="502145"/>
                </a:lnTo>
                <a:lnTo>
                  <a:pt x="224447" y="496531"/>
                </a:lnTo>
                <a:lnTo>
                  <a:pt x="175361" y="489712"/>
                </a:lnTo>
                <a:lnTo>
                  <a:pt x="126580" y="481698"/>
                </a:lnTo>
                <a:lnTo>
                  <a:pt x="83235" y="482587"/>
                </a:lnTo>
                <a:lnTo>
                  <a:pt x="44907" y="500024"/>
                </a:lnTo>
                <a:lnTo>
                  <a:pt x="15760" y="531012"/>
                </a:lnTo>
                <a:lnTo>
                  <a:pt x="0" y="572528"/>
                </a:lnTo>
                <a:lnTo>
                  <a:pt x="1181" y="616623"/>
                </a:lnTo>
                <a:lnTo>
                  <a:pt x="18288" y="655624"/>
                </a:lnTo>
                <a:lnTo>
                  <a:pt x="48564" y="685279"/>
                </a:lnTo>
                <a:lnTo>
                  <a:pt x="89268" y="701319"/>
                </a:lnTo>
                <a:lnTo>
                  <a:pt x="136626" y="709180"/>
                </a:lnTo>
                <a:lnTo>
                  <a:pt x="184277" y="715987"/>
                </a:lnTo>
                <a:lnTo>
                  <a:pt x="232168" y="721741"/>
                </a:lnTo>
                <a:lnTo>
                  <a:pt x="280250" y="726452"/>
                </a:lnTo>
                <a:lnTo>
                  <a:pt x="328472" y="730123"/>
                </a:lnTo>
                <a:lnTo>
                  <a:pt x="376770" y="732739"/>
                </a:lnTo>
                <a:lnTo>
                  <a:pt x="425107" y="734301"/>
                </a:lnTo>
                <a:lnTo>
                  <a:pt x="473430" y="734834"/>
                </a:lnTo>
                <a:lnTo>
                  <a:pt x="525005" y="734237"/>
                </a:lnTo>
                <a:lnTo>
                  <a:pt x="576389" y="732485"/>
                </a:lnTo>
                <a:lnTo>
                  <a:pt x="627595" y="729551"/>
                </a:lnTo>
                <a:lnTo>
                  <a:pt x="678599" y="725449"/>
                </a:lnTo>
                <a:lnTo>
                  <a:pt x="729399" y="720178"/>
                </a:lnTo>
                <a:lnTo>
                  <a:pt x="779983" y="713752"/>
                </a:lnTo>
                <a:lnTo>
                  <a:pt x="830351" y="706158"/>
                </a:lnTo>
                <a:lnTo>
                  <a:pt x="880465" y="697395"/>
                </a:lnTo>
                <a:lnTo>
                  <a:pt x="930338" y="687476"/>
                </a:lnTo>
                <a:lnTo>
                  <a:pt x="979970" y="676402"/>
                </a:lnTo>
                <a:lnTo>
                  <a:pt x="1029322" y="664159"/>
                </a:lnTo>
                <a:lnTo>
                  <a:pt x="1078407" y="650773"/>
                </a:lnTo>
                <a:lnTo>
                  <a:pt x="1127201" y="636231"/>
                </a:lnTo>
                <a:lnTo>
                  <a:pt x="1175702" y="620534"/>
                </a:lnTo>
                <a:lnTo>
                  <a:pt x="1223899" y="603694"/>
                </a:lnTo>
                <a:lnTo>
                  <a:pt x="1254848" y="592061"/>
                </a:lnTo>
                <a:lnTo>
                  <a:pt x="1255039" y="592340"/>
                </a:lnTo>
                <a:lnTo>
                  <a:pt x="1286408" y="629856"/>
                </a:lnTo>
                <a:lnTo>
                  <a:pt x="1321993" y="662952"/>
                </a:lnTo>
                <a:lnTo>
                  <a:pt x="1361109" y="690626"/>
                </a:lnTo>
                <a:lnTo>
                  <a:pt x="1403223" y="712685"/>
                </a:lnTo>
                <a:lnTo>
                  <a:pt x="1447825" y="728903"/>
                </a:lnTo>
                <a:lnTo>
                  <a:pt x="1494434" y="739089"/>
                </a:lnTo>
                <a:lnTo>
                  <a:pt x="1542516" y="743026"/>
                </a:lnTo>
                <a:lnTo>
                  <a:pt x="1549107" y="743026"/>
                </a:lnTo>
                <a:lnTo>
                  <a:pt x="1596428" y="739952"/>
                </a:lnTo>
                <a:lnTo>
                  <a:pt x="1642287" y="730885"/>
                </a:lnTo>
                <a:lnTo>
                  <a:pt x="1686306" y="716026"/>
                </a:lnTo>
                <a:lnTo>
                  <a:pt x="1728139" y="695591"/>
                </a:lnTo>
                <a:lnTo>
                  <a:pt x="1767408" y="669772"/>
                </a:lnTo>
                <a:lnTo>
                  <a:pt x="1803755" y="638784"/>
                </a:lnTo>
                <a:lnTo>
                  <a:pt x="1836280" y="602272"/>
                </a:lnTo>
                <a:lnTo>
                  <a:pt x="1863483" y="562267"/>
                </a:lnTo>
                <a:lnTo>
                  <a:pt x="1884972" y="519671"/>
                </a:lnTo>
                <a:lnTo>
                  <a:pt x="1885162" y="519303"/>
                </a:lnTo>
                <a:lnTo>
                  <a:pt x="1901101" y="473837"/>
                </a:lnTo>
                <a:lnTo>
                  <a:pt x="1911108" y="426402"/>
                </a:lnTo>
                <a:lnTo>
                  <a:pt x="1914982" y="377469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4"/>
          <p:cNvSpPr/>
          <p:nvPr/>
        </p:nvSpPr>
        <p:spPr>
          <a:xfrm>
            <a:off x="10533583" y="2930994"/>
            <a:ext cx="1003300" cy="1846580"/>
          </a:xfrm>
          <a:custGeom>
            <a:rect b="b" l="l" r="r" t="t"/>
            <a:pathLst>
              <a:path extrusionOk="0" h="1846579" w="1003300">
                <a:moveTo>
                  <a:pt x="1002779" y="386207"/>
                </a:moveTo>
                <a:lnTo>
                  <a:pt x="1001890" y="342087"/>
                </a:lnTo>
                <a:lnTo>
                  <a:pt x="995921" y="298551"/>
                </a:lnTo>
                <a:lnTo>
                  <a:pt x="984986" y="256095"/>
                </a:lnTo>
                <a:lnTo>
                  <a:pt x="972337" y="223278"/>
                </a:lnTo>
                <a:lnTo>
                  <a:pt x="969225" y="215176"/>
                </a:lnTo>
                <a:lnTo>
                  <a:pt x="948740" y="176288"/>
                </a:lnTo>
                <a:lnTo>
                  <a:pt x="923671" y="139903"/>
                </a:lnTo>
                <a:lnTo>
                  <a:pt x="894130" y="106502"/>
                </a:lnTo>
                <a:lnTo>
                  <a:pt x="860234" y="76555"/>
                </a:lnTo>
                <a:lnTo>
                  <a:pt x="822121" y="50546"/>
                </a:lnTo>
                <a:lnTo>
                  <a:pt x="782485" y="30238"/>
                </a:lnTo>
                <a:lnTo>
                  <a:pt x="782485" y="357289"/>
                </a:lnTo>
                <a:lnTo>
                  <a:pt x="780237" y="403085"/>
                </a:lnTo>
                <a:lnTo>
                  <a:pt x="763574" y="447382"/>
                </a:lnTo>
                <a:lnTo>
                  <a:pt x="733742" y="483679"/>
                </a:lnTo>
                <a:lnTo>
                  <a:pt x="695579" y="508012"/>
                </a:lnTo>
                <a:lnTo>
                  <a:pt x="652360" y="519480"/>
                </a:lnTo>
                <a:lnTo>
                  <a:pt x="607352" y="517182"/>
                </a:lnTo>
                <a:lnTo>
                  <a:pt x="563816" y="500240"/>
                </a:lnTo>
                <a:lnTo>
                  <a:pt x="528129" y="469874"/>
                </a:lnTo>
                <a:lnTo>
                  <a:pt x="504215" y="431050"/>
                </a:lnTo>
                <a:lnTo>
                  <a:pt x="492950" y="387070"/>
                </a:lnTo>
                <a:lnTo>
                  <a:pt x="495211" y="341287"/>
                </a:lnTo>
                <a:lnTo>
                  <a:pt x="511860" y="296989"/>
                </a:lnTo>
                <a:lnTo>
                  <a:pt x="535851" y="265366"/>
                </a:lnTo>
                <a:lnTo>
                  <a:pt x="600557" y="228092"/>
                </a:lnTo>
                <a:lnTo>
                  <a:pt x="637717" y="223278"/>
                </a:lnTo>
                <a:lnTo>
                  <a:pt x="656780" y="224536"/>
                </a:lnTo>
                <a:lnTo>
                  <a:pt x="693801" y="234899"/>
                </a:lnTo>
                <a:lnTo>
                  <a:pt x="747306" y="274485"/>
                </a:lnTo>
                <a:lnTo>
                  <a:pt x="771220" y="313309"/>
                </a:lnTo>
                <a:lnTo>
                  <a:pt x="782485" y="357289"/>
                </a:lnTo>
                <a:lnTo>
                  <a:pt x="782485" y="30238"/>
                </a:lnTo>
                <a:lnTo>
                  <a:pt x="781126" y="29540"/>
                </a:lnTo>
                <a:lnTo>
                  <a:pt x="738835" y="14198"/>
                </a:lnTo>
                <a:lnTo>
                  <a:pt x="695718" y="4394"/>
                </a:lnTo>
                <a:lnTo>
                  <a:pt x="652233" y="0"/>
                </a:lnTo>
                <a:lnTo>
                  <a:pt x="608876" y="914"/>
                </a:lnTo>
                <a:lnTo>
                  <a:pt x="566089" y="6985"/>
                </a:lnTo>
                <a:lnTo>
                  <a:pt x="524357" y="18110"/>
                </a:lnTo>
                <a:lnTo>
                  <a:pt x="484149" y="34150"/>
                </a:lnTo>
                <a:lnTo>
                  <a:pt x="445922" y="54978"/>
                </a:lnTo>
                <a:lnTo>
                  <a:pt x="410159" y="80492"/>
                </a:lnTo>
                <a:lnTo>
                  <a:pt x="377329" y="110553"/>
                </a:lnTo>
                <a:lnTo>
                  <a:pt x="347903" y="145034"/>
                </a:lnTo>
                <a:lnTo>
                  <a:pt x="322338" y="183819"/>
                </a:lnTo>
                <a:lnTo>
                  <a:pt x="301688" y="225526"/>
                </a:lnTo>
                <a:lnTo>
                  <a:pt x="286613" y="268554"/>
                </a:lnTo>
                <a:lnTo>
                  <a:pt x="276974" y="312432"/>
                </a:lnTo>
                <a:lnTo>
                  <a:pt x="272656" y="356666"/>
                </a:lnTo>
                <a:lnTo>
                  <a:pt x="273558" y="400786"/>
                </a:lnTo>
                <a:lnTo>
                  <a:pt x="279527" y="444322"/>
                </a:lnTo>
                <a:lnTo>
                  <a:pt x="290449" y="486778"/>
                </a:lnTo>
                <a:lnTo>
                  <a:pt x="306222" y="527685"/>
                </a:lnTo>
                <a:lnTo>
                  <a:pt x="326694" y="566585"/>
                </a:lnTo>
                <a:lnTo>
                  <a:pt x="351764" y="602957"/>
                </a:lnTo>
                <a:lnTo>
                  <a:pt x="381304" y="636371"/>
                </a:lnTo>
                <a:lnTo>
                  <a:pt x="415201" y="666318"/>
                </a:lnTo>
                <a:lnTo>
                  <a:pt x="453313" y="692315"/>
                </a:lnTo>
                <a:lnTo>
                  <a:pt x="469011" y="700265"/>
                </a:lnTo>
                <a:lnTo>
                  <a:pt x="463562" y="731266"/>
                </a:lnTo>
                <a:lnTo>
                  <a:pt x="453745" y="780072"/>
                </a:lnTo>
                <a:lnTo>
                  <a:pt x="442772" y="828560"/>
                </a:lnTo>
                <a:lnTo>
                  <a:pt x="430644" y="876719"/>
                </a:lnTo>
                <a:lnTo>
                  <a:pt x="417385" y="924509"/>
                </a:lnTo>
                <a:lnTo>
                  <a:pt x="402983" y="971918"/>
                </a:lnTo>
                <a:lnTo>
                  <a:pt x="387451" y="1018933"/>
                </a:lnTo>
                <a:lnTo>
                  <a:pt x="370801" y="1065530"/>
                </a:lnTo>
                <a:lnTo>
                  <a:pt x="353047" y="1111694"/>
                </a:lnTo>
                <a:lnTo>
                  <a:pt x="334187" y="1157401"/>
                </a:lnTo>
                <a:lnTo>
                  <a:pt x="314248" y="1202626"/>
                </a:lnTo>
                <a:lnTo>
                  <a:pt x="293217" y="1247355"/>
                </a:lnTo>
                <a:lnTo>
                  <a:pt x="271106" y="1291577"/>
                </a:lnTo>
                <a:lnTo>
                  <a:pt x="247942" y="1335265"/>
                </a:lnTo>
                <a:lnTo>
                  <a:pt x="223710" y="1378394"/>
                </a:lnTo>
                <a:lnTo>
                  <a:pt x="198437" y="1420952"/>
                </a:lnTo>
                <a:lnTo>
                  <a:pt x="172123" y="1462913"/>
                </a:lnTo>
                <a:lnTo>
                  <a:pt x="144767" y="1504264"/>
                </a:lnTo>
                <a:lnTo>
                  <a:pt x="116408" y="1544993"/>
                </a:lnTo>
                <a:lnTo>
                  <a:pt x="87020" y="1585061"/>
                </a:lnTo>
                <a:lnTo>
                  <a:pt x="56629" y="1624457"/>
                </a:lnTo>
                <a:lnTo>
                  <a:pt x="25247" y="1663166"/>
                </a:lnTo>
                <a:lnTo>
                  <a:pt x="4457" y="1701952"/>
                </a:lnTo>
                <a:lnTo>
                  <a:pt x="0" y="1744510"/>
                </a:lnTo>
                <a:lnTo>
                  <a:pt x="11468" y="1785670"/>
                </a:lnTo>
                <a:lnTo>
                  <a:pt x="38417" y="1820265"/>
                </a:lnTo>
                <a:lnTo>
                  <a:pt x="72263" y="1839709"/>
                </a:lnTo>
                <a:lnTo>
                  <a:pt x="109397" y="1846326"/>
                </a:lnTo>
                <a:lnTo>
                  <a:pt x="132422" y="1843824"/>
                </a:lnTo>
                <a:lnTo>
                  <a:pt x="175463" y="1824024"/>
                </a:lnTo>
                <a:lnTo>
                  <a:pt x="225666" y="1767319"/>
                </a:lnTo>
                <a:lnTo>
                  <a:pt x="256832" y="1727123"/>
                </a:lnTo>
                <a:lnTo>
                  <a:pt x="287045" y="1686318"/>
                </a:lnTo>
                <a:lnTo>
                  <a:pt x="316318" y="1644891"/>
                </a:lnTo>
                <a:lnTo>
                  <a:pt x="344614" y="1602879"/>
                </a:lnTo>
                <a:lnTo>
                  <a:pt x="371944" y="1560283"/>
                </a:lnTo>
                <a:lnTo>
                  <a:pt x="398297" y="1517142"/>
                </a:lnTo>
                <a:lnTo>
                  <a:pt x="423672" y="1473441"/>
                </a:lnTo>
                <a:lnTo>
                  <a:pt x="448056" y="1429219"/>
                </a:lnTo>
                <a:lnTo>
                  <a:pt x="471436" y="1384490"/>
                </a:lnTo>
                <a:lnTo>
                  <a:pt x="493814" y="1339265"/>
                </a:lnTo>
                <a:lnTo>
                  <a:pt x="515188" y="1293558"/>
                </a:lnTo>
                <a:lnTo>
                  <a:pt x="535533" y="1247394"/>
                </a:lnTo>
                <a:lnTo>
                  <a:pt x="554863" y="1200785"/>
                </a:lnTo>
                <a:lnTo>
                  <a:pt x="573151" y="1153731"/>
                </a:lnTo>
                <a:lnTo>
                  <a:pt x="590397" y="1106284"/>
                </a:lnTo>
                <a:lnTo>
                  <a:pt x="606602" y="1058430"/>
                </a:lnTo>
                <a:lnTo>
                  <a:pt x="621753" y="1010196"/>
                </a:lnTo>
                <a:lnTo>
                  <a:pt x="635850" y="961605"/>
                </a:lnTo>
                <a:lnTo>
                  <a:pt x="648868" y="912660"/>
                </a:lnTo>
                <a:lnTo>
                  <a:pt x="660819" y="863384"/>
                </a:lnTo>
                <a:lnTo>
                  <a:pt x="671690" y="813790"/>
                </a:lnTo>
                <a:lnTo>
                  <a:pt x="681469" y="763892"/>
                </a:lnTo>
                <a:lnTo>
                  <a:pt x="685673" y="739559"/>
                </a:lnTo>
                <a:lnTo>
                  <a:pt x="729907" y="730859"/>
                </a:lnTo>
                <a:lnTo>
                  <a:pt x="774382" y="715975"/>
                </a:lnTo>
                <a:lnTo>
                  <a:pt x="816724" y="695388"/>
                </a:lnTo>
                <a:lnTo>
                  <a:pt x="856361" y="669264"/>
                </a:lnTo>
                <a:lnTo>
                  <a:pt x="892695" y="637730"/>
                </a:lnTo>
                <a:lnTo>
                  <a:pt x="925144" y="600938"/>
                </a:lnTo>
                <a:lnTo>
                  <a:pt x="953096" y="559054"/>
                </a:lnTo>
                <a:lnTo>
                  <a:pt x="972693" y="519480"/>
                </a:lnTo>
                <a:lnTo>
                  <a:pt x="988834" y="474306"/>
                </a:lnTo>
                <a:lnTo>
                  <a:pt x="998461" y="430441"/>
                </a:lnTo>
                <a:lnTo>
                  <a:pt x="1002779" y="386207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4"/>
          <p:cNvSpPr/>
          <p:nvPr/>
        </p:nvSpPr>
        <p:spPr>
          <a:xfrm>
            <a:off x="6699846" y="1000226"/>
            <a:ext cx="4636135" cy="4547870"/>
          </a:xfrm>
          <a:custGeom>
            <a:rect b="b" l="l" r="r" t="t"/>
            <a:pathLst>
              <a:path extrusionOk="0" h="4547870" w="4636134">
                <a:moveTo>
                  <a:pt x="1617484" y="4169118"/>
                </a:moveTo>
                <a:lnTo>
                  <a:pt x="1613535" y="4121048"/>
                </a:lnTo>
                <a:lnTo>
                  <a:pt x="1603425" y="4073982"/>
                </a:lnTo>
                <a:lnTo>
                  <a:pt x="1587195" y="4028363"/>
                </a:lnTo>
                <a:lnTo>
                  <a:pt x="1586623" y="4027246"/>
                </a:lnTo>
                <a:lnTo>
                  <a:pt x="1564970" y="3984815"/>
                </a:lnTo>
                <a:lnTo>
                  <a:pt x="1537601" y="3944480"/>
                </a:lnTo>
                <a:lnTo>
                  <a:pt x="1505585" y="3908564"/>
                </a:lnTo>
                <a:lnTo>
                  <a:pt x="1469377" y="3877411"/>
                </a:lnTo>
                <a:lnTo>
                  <a:pt x="1429448" y="3851351"/>
                </a:lnTo>
                <a:lnTo>
                  <a:pt x="1399463" y="3837013"/>
                </a:lnTo>
                <a:lnTo>
                  <a:pt x="1399463" y="4182808"/>
                </a:lnTo>
                <a:lnTo>
                  <a:pt x="1395196" y="4211891"/>
                </a:lnTo>
                <a:lnTo>
                  <a:pt x="1370952" y="4264647"/>
                </a:lnTo>
                <a:lnTo>
                  <a:pt x="1328610" y="4303458"/>
                </a:lnTo>
                <a:lnTo>
                  <a:pt x="1285354" y="4320921"/>
                </a:lnTo>
                <a:lnTo>
                  <a:pt x="1240332" y="4323804"/>
                </a:lnTo>
                <a:lnTo>
                  <a:pt x="1196898" y="4312894"/>
                </a:lnTo>
                <a:lnTo>
                  <a:pt x="1158379" y="4288980"/>
                </a:lnTo>
                <a:lnTo>
                  <a:pt x="1128115" y="4252836"/>
                </a:lnTo>
                <a:lnTo>
                  <a:pt x="1110665" y="4208526"/>
                </a:lnTo>
                <a:lnTo>
                  <a:pt x="1107795" y="4162691"/>
                </a:lnTo>
                <a:lnTo>
                  <a:pt x="1118628" y="4118610"/>
                </a:lnTo>
                <a:lnTo>
                  <a:pt x="1142276" y="4079557"/>
                </a:lnTo>
                <a:lnTo>
                  <a:pt x="1177861" y="4048836"/>
                </a:lnTo>
                <a:lnTo>
                  <a:pt x="1213815" y="4032732"/>
                </a:lnTo>
                <a:lnTo>
                  <a:pt x="1252499" y="4027246"/>
                </a:lnTo>
                <a:lnTo>
                  <a:pt x="1261402" y="4027525"/>
                </a:lnTo>
                <a:lnTo>
                  <a:pt x="1315593" y="4041571"/>
                </a:lnTo>
                <a:lnTo>
                  <a:pt x="1361008" y="4075785"/>
                </a:lnTo>
                <a:lnTo>
                  <a:pt x="1390980" y="4126039"/>
                </a:lnTo>
                <a:lnTo>
                  <a:pt x="1399463" y="4182808"/>
                </a:lnTo>
                <a:lnTo>
                  <a:pt x="1399463" y="3837013"/>
                </a:lnTo>
                <a:lnTo>
                  <a:pt x="1386281" y="3830701"/>
                </a:lnTo>
                <a:lnTo>
                  <a:pt x="1340319" y="3815804"/>
                </a:lnTo>
                <a:lnTo>
                  <a:pt x="1292593" y="3807104"/>
                </a:lnTo>
                <a:lnTo>
                  <a:pt x="1244866" y="3804805"/>
                </a:lnTo>
                <a:lnTo>
                  <a:pt x="1197622" y="3808819"/>
                </a:lnTo>
                <a:lnTo>
                  <a:pt x="1151356" y="3819106"/>
                </a:lnTo>
                <a:lnTo>
                  <a:pt x="1106563" y="3835603"/>
                </a:lnTo>
                <a:lnTo>
                  <a:pt x="1063713" y="3858247"/>
                </a:lnTo>
                <a:lnTo>
                  <a:pt x="1058913" y="3861625"/>
                </a:lnTo>
                <a:lnTo>
                  <a:pt x="1055903" y="3859174"/>
                </a:lnTo>
                <a:lnTo>
                  <a:pt x="1017485" y="3826459"/>
                </a:lnTo>
                <a:lnTo>
                  <a:pt x="979957" y="3792867"/>
                </a:lnTo>
                <a:lnTo>
                  <a:pt x="943317" y="3758412"/>
                </a:lnTo>
                <a:lnTo>
                  <a:pt x="907592" y="3723119"/>
                </a:lnTo>
                <a:lnTo>
                  <a:pt x="872769" y="3686987"/>
                </a:lnTo>
                <a:lnTo>
                  <a:pt x="838885" y="3650056"/>
                </a:lnTo>
                <a:lnTo>
                  <a:pt x="805929" y="3612324"/>
                </a:lnTo>
                <a:lnTo>
                  <a:pt x="773938" y="3573818"/>
                </a:lnTo>
                <a:lnTo>
                  <a:pt x="742911" y="3534549"/>
                </a:lnTo>
                <a:lnTo>
                  <a:pt x="712851" y="3494532"/>
                </a:lnTo>
                <a:lnTo>
                  <a:pt x="683793" y="3453803"/>
                </a:lnTo>
                <a:lnTo>
                  <a:pt x="655739" y="3412350"/>
                </a:lnTo>
                <a:lnTo>
                  <a:pt x="628688" y="3370211"/>
                </a:lnTo>
                <a:lnTo>
                  <a:pt x="602665" y="3327400"/>
                </a:lnTo>
                <a:lnTo>
                  <a:pt x="577684" y="3283928"/>
                </a:lnTo>
                <a:lnTo>
                  <a:pt x="553758" y="3239808"/>
                </a:lnTo>
                <a:lnTo>
                  <a:pt x="530898" y="3195066"/>
                </a:lnTo>
                <a:lnTo>
                  <a:pt x="512191" y="3156140"/>
                </a:lnTo>
                <a:lnTo>
                  <a:pt x="694905" y="3193389"/>
                </a:lnTo>
                <a:lnTo>
                  <a:pt x="702233" y="3194875"/>
                </a:lnTo>
                <a:lnTo>
                  <a:pt x="709549" y="3195612"/>
                </a:lnTo>
                <a:lnTo>
                  <a:pt x="716864" y="3195612"/>
                </a:lnTo>
                <a:lnTo>
                  <a:pt x="785736" y="3170771"/>
                </a:lnTo>
                <a:lnTo>
                  <a:pt x="824433" y="3106280"/>
                </a:lnTo>
                <a:lnTo>
                  <a:pt x="824636" y="3061601"/>
                </a:lnTo>
                <a:lnTo>
                  <a:pt x="808520" y="3021965"/>
                </a:lnTo>
                <a:lnTo>
                  <a:pt x="778941" y="2991535"/>
                </a:lnTo>
                <a:lnTo>
                  <a:pt x="738822" y="2974505"/>
                </a:lnTo>
                <a:lnTo>
                  <a:pt x="379145" y="2901175"/>
                </a:lnTo>
                <a:lnTo>
                  <a:pt x="376415" y="2899118"/>
                </a:lnTo>
                <a:lnTo>
                  <a:pt x="335597" y="2888462"/>
                </a:lnTo>
                <a:lnTo>
                  <a:pt x="326809" y="2889770"/>
                </a:lnTo>
                <a:lnTo>
                  <a:pt x="324916" y="2889123"/>
                </a:lnTo>
                <a:lnTo>
                  <a:pt x="282854" y="2892323"/>
                </a:lnTo>
                <a:lnTo>
                  <a:pt x="245033" y="2911297"/>
                </a:lnTo>
                <a:lnTo>
                  <a:pt x="216357" y="2944711"/>
                </a:lnTo>
                <a:lnTo>
                  <a:pt x="13665" y="3305810"/>
                </a:lnTo>
                <a:lnTo>
                  <a:pt x="0" y="3347974"/>
                </a:lnTo>
                <a:lnTo>
                  <a:pt x="3136" y="3390773"/>
                </a:lnTo>
                <a:lnTo>
                  <a:pt x="21793" y="3429241"/>
                </a:lnTo>
                <a:lnTo>
                  <a:pt x="54635" y="3458438"/>
                </a:lnTo>
                <a:lnTo>
                  <a:pt x="94970" y="3472459"/>
                </a:lnTo>
                <a:lnTo>
                  <a:pt x="108775" y="3473323"/>
                </a:lnTo>
                <a:lnTo>
                  <a:pt x="136829" y="3469614"/>
                </a:lnTo>
                <a:lnTo>
                  <a:pt x="163029" y="3458718"/>
                </a:lnTo>
                <a:lnTo>
                  <a:pt x="186067" y="3440976"/>
                </a:lnTo>
                <a:lnTo>
                  <a:pt x="204647" y="3416744"/>
                </a:lnTo>
                <a:lnTo>
                  <a:pt x="306235" y="3235769"/>
                </a:lnTo>
                <a:lnTo>
                  <a:pt x="320675" y="3266770"/>
                </a:lnTo>
                <a:lnTo>
                  <a:pt x="342480" y="3311055"/>
                </a:lnTo>
                <a:lnTo>
                  <a:pt x="365201" y="3354806"/>
                </a:lnTo>
                <a:lnTo>
                  <a:pt x="388848" y="3398012"/>
                </a:lnTo>
                <a:lnTo>
                  <a:pt x="413397" y="3440658"/>
                </a:lnTo>
                <a:lnTo>
                  <a:pt x="438848" y="3482733"/>
                </a:lnTo>
                <a:lnTo>
                  <a:pt x="465188" y="3524212"/>
                </a:lnTo>
                <a:lnTo>
                  <a:pt x="492404" y="3565106"/>
                </a:lnTo>
                <a:lnTo>
                  <a:pt x="520484" y="3605377"/>
                </a:lnTo>
                <a:lnTo>
                  <a:pt x="549427" y="3645039"/>
                </a:lnTo>
                <a:lnTo>
                  <a:pt x="579221" y="3684054"/>
                </a:lnTo>
                <a:lnTo>
                  <a:pt x="609866" y="3722420"/>
                </a:lnTo>
                <a:lnTo>
                  <a:pt x="641337" y="3760114"/>
                </a:lnTo>
                <a:lnTo>
                  <a:pt x="673633" y="3797147"/>
                </a:lnTo>
                <a:lnTo>
                  <a:pt x="706742" y="3833482"/>
                </a:lnTo>
                <a:lnTo>
                  <a:pt x="740651" y="3869118"/>
                </a:lnTo>
                <a:lnTo>
                  <a:pt x="775373" y="3904030"/>
                </a:lnTo>
                <a:lnTo>
                  <a:pt x="810869" y="3938232"/>
                </a:lnTo>
                <a:lnTo>
                  <a:pt x="847140" y="3971671"/>
                </a:lnTo>
                <a:lnTo>
                  <a:pt x="884186" y="4004373"/>
                </a:lnTo>
                <a:lnTo>
                  <a:pt x="916317" y="4031526"/>
                </a:lnTo>
                <a:lnTo>
                  <a:pt x="903592" y="4065854"/>
                </a:lnTo>
                <a:lnTo>
                  <a:pt x="893216" y="4108437"/>
                </a:lnTo>
                <a:lnTo>
                  <a:pt x="887806" y="4152036"/>
                </a:lnTo>
                <a:lnTo>
                  <a:pt x="887476" y="4196143"/>
                </a:lnTo>
                <a:lnTo>
                  <a:pt x="892352" y="4240301"/>
                </a:lnTo>
                <a:lnTo>
                  <a:pt x="902538" y="4284027"/>
                </a:lnTo>
                <a:lnTo>
                  <a:pt x="918159" y="4326826"/>
                </a:lnTo>
                <a:lnTo>
                  <a:pt x="939317" y="4368228"/>
                </a:lnTo>
                <a:lnTo>
                  <a:pt x="967486" y="4409071"/>
                </a:lnTo>
                <a:lnTo>
                  <a:pt x="999998" y="4444949"/>
                </a:lnTo>
                <a:lnTo>
                  <a:pt x="1036269" y="4475721"/>
                </a:lnTo>
                <a:lnTo>
                  <a:pt x="1075702" y="4501223"/>
                </a:lnTo>
                <a:lnTo>
                  <a:pt x="1117701" y="4521314"/>
                </a:lnTo>
                <a:lnTo>
                  <a:pt x="1161694" y="4535856"/>
                </a:lnTo>
                <a:lnTo>
                  <a:pt x="1207071" y="4544695"/>
                </a:lnTo>
                <a:lnTo>
                  <a:pt x="1253236" y="4547667"/>
                </a:lnTo>
                <a:lnTo>
                  <a:pt x="1301546" y="4544428"/>
                </a:lnTo>
                <a:lnTo>
                  <a:pt x="1349375" y="4534636"/>
                </a:lnTo>
                <a:lnTo>
                  <a:pt x="1395958" y="4518139"/>
                </a:lnTo>
                <a:lnTo>
                  <a:pt x="1440561" y="4494809"/>
                </a:lnTo>
                <a:lnTo>
                  <a:pt x="1480210" y="4466958"/>
                </a:lnTo>
                <a:lnTo>
                  <a:pt x="1515503" y="4434383"/>
                </a:lnTo>
                <a:lnTo>
                  <a:pt x="1546123" y="4397553"/>
                </a:lnTo>
                <a:lnTo>
                  <a:pt x="1571739" y="4356925"/>
                </a:lnTo>
                <a:lnTo>
                  <a:pt x="1592033" y="4312996"/>
                </a:lnTo>
                <a:lnTo>
                  <a:pt x="1606677" y="4266235"/>
                </a:lnTo>
                <a:lnTo>
                  <a:pt x="1615224" y="4217682"/>
                </a:lnTo>
                <a:lnTo>
                  <a:pt x="1617484" y="4169118"/>
                </a:lnTo>
                <a:close/>
              </a:path>
              <a:path extrusionOk="0" h="4547870" w="4636134">
                <a:moveTo>
                  <a:pt x="3324072" y="1759445"/>
                </a:moveTo>
                <a:lnTo>
                  <a:pt x="3320504" y="1710016"/>
                </a:lnTo>
                <a:lnTo>
                  <a:pt x="3310102" y="1662823"/>
                </a:lnTo>
                <a:lnTo>
                  <a:pt x="3304451" y="1647774"/>
                </a:lnTo>
                <a:lnTo>
                  <a:pt x="3293414" y="1618373"/>
                </a:lnTo>
                <a:lnTo>
                  <a:pt x="3270935" y="1577187"/>
                </a:lnTo>
                <a:lnTo>
                  <a:pt x="3243173" y="1539798"/>
                </a:lnTo>
                <a:lnTo>
                  <a:pt x="3210674" y="1506728"/>
                </a:lnTo>
                <a:lnTo>
                  <a:pt x="3173920" y="1478483"/>
                </a:lnTo>
                <a:lnTo>
                  <a:pt x="3133445" y="1455610"/>
                </a:lnTo>
                <a:lnTo>
                  <a:pt x="3104553" y="1444396"/>
                </a:lnTo>
                <a:lnTo>
                  <a:pt x="3104553" y="1759445"/>
                </a:lnTo>
                <a:lnTo>
                  <a:pt x="3104553" y="1895703"/>
                </a:lnTo>
                <a:lnTo>
                  <a:pt x="3104553" y="2119058"/>
                </a:lnTo>
                <a:lnTo>
                  <a:pt x="3104553" y="2942488"/>
                </a:lnTo>
                <a:lnTo>
                  <a:pt x="3095942" y="2985998"/>
                </a:lnTo>
                <a:lnTo>
                  <a:pt x="3072447" y="3021495"/>
                </a:lnTo>
                <a:lnTo>
                  <a:pt x="3037560" y="3045396"/>
                </a:lnTo>
                <a:lnTo>
                  <a:pt x="2994787" y="3054159"/>
                </a:lnTo>
                <a:lnTo>
                  <a:pt x="1654225" y="3054159"/>
                </a:lnTo>
                <a:lnTo>
                  <a:pt x="1611452" y="3045396"/>
                </a:lnTo>
                <a:lnTo>
                  <a:pt x="1576578" y="3021495"/>
                </a:lnTo>
                <a:lnTo>
                  <a:pt x="1553083" y="2985998"/>
                </a:lnTo>
                <a:lnTo>
                  <a:pt x="1544472" y="2942488"/>
                </a:lnTo>
                <a:lnTo>
                  <a:pt x="1544472" y="2119058"/>
                </a:lnTo>
                <a:lnTo>
                  <a:pt x="3104553" y="2119058"/>
                </a:lnTo>
                <a:lnTo>
                  <a:pt x="3104553" y="1895703"/>
                </a:lnTo>
                <a:lnTo>
                  <a:pt x="1544472" y="1895703"/>
                </a:lnTo>
                <a:lnTo>
                  <a:pt x="1544472" y="1759445"/>
                </a:lnTo>
                <a:lnTo>
                  <a:pt x="1553083" y="1715922"/>
                </a:lnTo>
                <a:lnTo>
                  <a:pt x="1576578" y="1680438"/>
                </a:lnTo>
                <a:lnTo>
                  <a:pt x="1611452" y="1656524"/>
                </a:lnTo>
                <a:lnTo>
                  <a:pt x="1654225" y="1647774"/>
                </a:lnTo>
                <a:lnTo>
                  <a:pt x="1783016" y="1647774"/>
                </a:lnTo>
                <a:lnTo>
                  <a:pt x="1783016" y="1680527"/>
                </a:lnTo>
                <a:lnTo>
                  <a:pt x="1791627" y="1724050"/>
                </a:lnTo>
                <a:lnTo>
                  <a:pt x="1815122" y="1759534"/>
                </a:lnTo>
                <a:lnTo>
                  <a:pt x="1850009" y="1783448"/>
                </a:lnTo>
                <a:lnTo>
                  <a:pt x="1892769" y="1792211"/>
                </a:lnTo>
                <a:lnTo>
                  <a:pt x="1935556" y="1783448"/>
                </a:lnTo>
                <a:lnTo>
                  <a:pt x="1970430" y="1759534"/>
                </a:lnTo>
                <a:lnTo>
                  <a:pt x="1993938" y="1724050"/>
                </a:lnTo>
                <a:lnTo>
                  <a:pt x="2002536" y="1680527"/>
                </a:lnTo>
                <a:lnTo>
                  <a:pt x="2002536" y="1647774"/>
                </a:lnTo>
                <a:lnTo>
                  <a:pt x="2639898" y="1647774"/>
                </a:lnTo>
                <a:lnTo>
                  <a:pt x="2639898" y="1680527"/>
                </a:lnTo>
                <a:lnTo>
                  <a:pt x="2648496" y="1724050"/>
                </a:lnTo>
                <a:lnTo>
                  <a:pt x="2671991" y="1759534"/>
                </a:lnTo>
                <a:lnTo>
                  <a:pt x="2706878" y="1783448"/>
                </a:lnTo>
                <a:lnTo>
                  <a:pt x="2749651" y="1792211"/>
                </a:lnTo>
                <a:lnTo>
                  <a:pt x="2792425" y="1783448"/>
                </a:lnTo>
                <a:lnTo>
                  <a:pt x="2827312" y="1759534"/>
                </a:lnTo>
                <a:lnTo>
                  <a:pt x="2850807" y="1724050"/>
                </a:lnTo>
                <a:lnTo>
                  <a:pt x="2859417" y="1680527"/>
                </a:lnTo>
                <a:lnTo>
                  <a:pt x="2859417" y="1647774"/>
                </a:lnTo>
                <a:lnTo>
                  <a:pt x="2994787" y="1647774"/>
                </a:lnTo>
                <a:lnTo>
                  <a:pt x="3037560" y="1656524"/>
                </a:lnTo>
                <a:lnTo>
                  <a:pt x="3072447" y="1680438"/>
                </a:lnTo>
                <a:lnTo>
                  <a:pt x="3095942" y="1715922"/>
                </a:lnTo>
                <a:lnTo>
                  <a:pt x="3104553" y="1759445"/>
                </a:lnTo>
                <a:lnTo>
                  <a:pt x="3104553" y="1444396"/>
                </a:lnTo>
                <a:lnTo>
                  <a:pt x="3089745" y="1438630"/>
                </a:lnTo>
                <a:lnTo>
                  <a:pt x="3043364" y="1428051"/>
                </a:lnTo>
                <a:lnTo>
                  <a:pt x="2994787" y="1424406"/>
                </a:lnTo>
                <a:lnTo>
                  <a:pt x="2859417" y="1424406"/>
                </a:lnTo>
                <a:lnTo>
                  <a:pt x="2859417" y="1384211"/>
                </a:lnTo>
                <a:lnTo>
                  <a:pt x="2850807" y="1340688"/>
                </a:lnTo>
                <a:lnTo>
                  <a:pt x="2827312" y="1305191"/>
                </a:lnTo>
                <a:lnTo>
                  <a:pt x="2792425" y="1281290"/>
                </a:lnTo>
                <a:lnTo>
                  <a:pt x="2749651" y="1272527"/>
                </a:lnTo>
                <a:lnTo>
                  <a:pt x="2706878" y="1281290"/>
                </a:lnTo>
                <a:lnTo>
                  <a:pt x="2671991" y="1305191"/>
                </a:lnTo>
                <a:lnTo>
                  <a:pt x="2648496" y="1340688"/>
                </a:lnTo>
                <a:lnTo>
                  <a:pt x="2639898" y="1384211"/>
                </a:lnTo>
                <a:lnTo>
                  <a:pt x="2639898" y="1424406"/>
                </a:lnTo>
                <a:lnTo>
                  <a:pt x="2002536" y="1424406"/>
                </a:lnTo>
                <a:lnTo>
                  <a:pt x="2002536" y="1384211"/>
                </a:lnTo>
                <a:lnTo>
                  <a:pt x="1993938" y="1340688"/>
                </a:lnTo>
                <a:lnTo>
                  <a:pt x="1970430" y="1305191"/>
                </a:lnTo>
                <a:lnTo>
                  <a:pt x="1935556" y="1281290"/>
                </a:lnTo>
                <a:lnTo>
                  <a:pt x="1892769" y="1272527"/>
                </a:lnTo>
                <a:lnTo>
                  <a:pt x="1850009" y="1281290"/>
                </a:lnTo>
                <a:lnTo>
                  <a:pt x="1815122" y="1305191"/>
                </a:lnTo>
                <a:lnTo>
                  <a:pt x="1791627" y="1340688"/>
                </a:lnTo>
                <a:lnTo>
                  <a:pt x="1783016" y="1384211"/>
                </a:lnTo>
                <a:lnTo>
                  <a:pt x="1783016" y="1424406"/>
                </a:lnTo>
                <a:lnTo>
                  <a:pt x="1654225" y="1424406"/>
                </a:lnTo>
                <a:lnTo>
                  <a:pt x="1605661" y="1428051"/>
                </a:lnTo>
                <a:lnTo>
                  <a:pt x="1559267" y="1438630"/>
                </a:lnTo>
                <a:lnTo>
                  <a:pt x="1515579" y="1455610"/>
                </a:lnTo>
                <a:lnTo>
                  <a:pt x="1475105" y="1478483"/>
                </a:lnTo>
                <a:lnTo>
                  <a:pt x="1438351" y="1506728"/>
                </a:lnTo>
                <a:lnTo>
                  <a:pt x="1405839" y="1539798"/>
                </a:lnTo>
                <a:lnTo>
                  <a:pt x="1378089" y="1577187"/>
                </a:lnTo>
                <a:lnTo>
                  <a:pt x="1355610" y="1618373"/>
                </a:lnTo>
                <a:lnTo>
                  <a:pt x="1338922" y="1662823"/>
                </a:lnTo>
                <a:lnTo>
                  <a:pt x="1328521" y="1710016"/>
                </a:lnTo>
                <a:lnTo>
                  <a:pt x="1324940" y="1759445"/>
                </a:lnTo>
                <a:lnTo>
                  <a:pt x="1324940" y="2942488"/>
                </a:lnTo>
                <a:lnTo>
                  <a:pt x="1328521" y="2991904"/>
                </a:lnTo>
                <a:lnTo>
                  <a:pt x="1338922" y="3039097"/>
                </a:lnTo>
                <a:lnTo>
                  <a:pt x="1355610" y="3083560"/>
                </a:lnTo>
                <a:lnTo>
                  <a:pt x="1378089" y="3124733"/>
                </a:lnTo>
                <a:lnTo>
                  <a:pt x="1405839" y="3162135"/>
                </a:lnTo>
                <a:lnTo>
                  <a:pt x="1438351" y="3195205"/>
                </a:lnTo>
                <a:lnTo>
                  <a:pt x="1475105" y="3223437"/>
                </a:lnTo>
                <a:lnTo>
                  <a:pt x="1515579" y="3246310"/>
                </a:lnTo>
                <a:lnTo>
                  <a:pt x="1559267" y="3263303"/>
                </a:lnTo>
                <a:lnTo>
                  <a:pt x="1605661" y="3273869"/>
                </a:lnTo>
                <a:lnTo>
                  <a:pt x="1654225" y="3277514"/>
                </a:lnTo>
                <a:lnTo>
                  <a:pt x="2994787" y="3277514"/>
                </a:lnTo>
                <a:lnTo>
                  <a:pt x="3043364" y="3273869"/>
                </a:lnTo>
                <a:lnTo>
                  <a:pt x="3089745" y="3263303"/>
                </a:lnTo>
                <a:lnTo>
                  <a:pt x="3133445" y="3246310"/>
                </a:lnTo>
                <a:lnTo>
                  <a:pt x="3173920" y="3223437"/>
                </a:lnTo>
                <a:lnTo>
                  <a:pt x="3210674" y="3195205"/>
                </a:lnTo>
                <a:lnTo>
                  <a:pt x="3243173" y="3162135"/>
                </a:lnTo>
                <a:lnTo>
                  <a:pt x="3270935" y="3124733"/>
                </a:lnTo>
                <a:lnTo>
                  <a:pt x="3293414" y="3083560"/>
                </a:lnTo>
                <a:lnTo>
                  <a:pt x="3310102" y="3039097"/>
                </a:lnTo>
                <a:lnTo>
                  <a:pt x="3320504" y="2991904"/>
                </a:lnTo>
                <a:lnTo>
                  <a:pt x="3324072" y="2942488"/>
                </a:lnTo>
                <a:lnTo>
                  <a:pt x="3324072" y="1759445"/>
                </a:lnTo>
                <a:close/>
              </a:path>
              <a:path extrusionOk="0" h="4547870" w="4636134">
                <a:moveTo>
                  <a:pt x="4635576" y="1189570"/>
                </a:moveTo>
                <a:lnTo>
                  <a:pt x="4630610" y="1147089"/>
                </a:lnTo>
                <a:lnTo>
                  <a:pt x="4610290" y="1109624"/>
                </a:lnTo>
                <a:lnTo>
                  <a:pt x="4576102" y="1081938"/>
                </a:lnTo>
                <a:lnTo>
                  <a:pt x="4534065" y="1069822"/>
                </a:lnTo>
                <a:lnTo>
                  <a:pt x="4492307" y="1074864"/>
                </a:lnTo>
                <a:lnTo>
                  <a:pt x="4455490" y="1095552"/>
                </a:lnTo>
                <a:lnTo>
                  <a:pt x="4428287" y="1130325"/>
                </a:lnTo>
                <a:lnTo>
                  <a:pt x="4339501" y="1306055"/>
                </a:lnTo>
                <a:lnTo>
                  <a:pt x="4334878" y="1295933"/>
                </a:lnTo>
                <a:lnTo>
                  <a:pt x="4312729" y="1250226"/>
                </a:lnTo>
                <a:lnTo>
                  <a:pt x="4289590" y="1205090"/>
                </a:lnTo>
                <a:lnTo>
                  <a:pt x="4265485" y="1160526"/>
                </a:lnTo>
                <a:lnTo>
                  <a:pt x="4240403" y="1116545"/>
                </a:lnTo>
                <a:lnTo>
                  <a:pt x="4214368" y="1073175"/>
                </a:lnTo>
                <a:lnTo>
                  <a:pt x="4187393" y="1030414"/>
                </a:lnTo>
                <a:lnTo>
                  <a:pt x="4159478" y="988288"/>
                </a:lnTo>
                <a:lnTo>
                  <a:pt x="4130649" y="946810"/>
                </a:lnTo>
                <a:lnTo>
                  <a:pt x="4100893" y="905992"/>
                </a:lnTo>
                <a:lnTo>
                  <a:pt x="4070223" y="865860"/>
                </a:lnTo>
                <a:lnTo>
                  <a:pt x="4038676" y="826401"/>
                </a:lnTo>
                <a:lnTo>
                  <a:pt x="4006227" y="787654"/>
                </a:lnTo>
                <a:lnTo>
                  <a:pt x="3972915" y="749630"/>
                </a:lnTo>
                <a:lnTo>
                  <a:pt x="3938727" y="712330"/>
                </a:lnTo>
                <a:lnTo>
                  <a:pt x="3903688" y="675779"/>
                </a:lnTo>
                <a:lnTo>
                  <a:pt x="3867810" y="639978"/>
                </a:lnTo>
                <a:lnTo>
                  <a:pt x="3831082" y="604964"/>
                </a:lnTo>
                <a:lnTo>
                  <a:pt x="3793540" y="570738"/>
                </a:lnTo>
                <a:lnTo>
                  <a:pt x="3755174" y="537311"/>
                </a:lnTo>
                <a:lnTo>
                  <a:pt x="3737127" y="522300"/>
                </a:lnTo>
                <a:lnTo>
                  <a:pt x="3760228" y="452856"/>
                </a:lnTo>
                <a:lnTo>
                  <a:pt x="3767213" y="409473"/>
                </a:lnTo>
                <a:lnTo>
                  <a:pt x="3769131" y="365391"/>
                </a:lnTo>
                <a:lnTo>
                  <a:pt x="3765854" y="321081"/>
                </a:lnTo>
                <a:lnTo>
                  <a:pt x="3757269" y="277012"/>
                </a:lnTo>
                <a:lnTo>
                  <a:pt x="3743236" y="233654"/>
                </a:lnTo>
                <a:lnTo>
                  <a:pt x="3738511" y="223507"/>
                </a:lnTo>
                <a:lnTo>
                  <a:pt x="3723614" y="191490"/>
                </a:lnTo>
                <a:lnTo>
                  <a:pt x="3698849" y="152146"/>
                </a:lnTo>
                <a:lnTo>
                  <a:pt x="3670147" y="117005"/>
                </a:lnTo>
                <a:lnTo>
                  <a:pt x="3637953" y="86194"/>
                </a:lnTo>
                <a:lnTo>
                  <a:pt x="3602736" y="59867"/>
                </a:lnTo>
                <a:lnTo>
                  <a:pt x="3564966" y="38138"/>
                </a:lnTo>
                <a:lnTo>
                  <a:pt x="3548850" y="31280"/>
                </a:lnTo>
                <a:lnTo>
                  <a:pt x="3548850" y="384581"/>
                </a:lnTo>
                <a:lnTo>
                  <a:pt x="3543592" y="413359"/>
                </a:lnTo>
                <a:lnTo>
                  <a:pt x="3517620" y="464642"/>
                </a:lnTo>
                <a:lnTo>
                  <a:pt x="3474085" y="501954"/>
                </a:lnTo>
                <a:lnTo>
                  <a:pt x="3419564" y="519734"/>
                </a:lnTo>
                <a:lnTo>
                  <a:pt x="3391141" y="520077"/>
                </a:lnTo>
                <a:lnTo>
                  <a:pt x="3362858" y="514616"/>
                </a:lnTo>
                <a:lnTo>
                  <a:pt x="3312464" y="488188"/>
                </a:lnTo>
                <a:lnTo>
                  <a:pt x="3275774" y="443890"/>
                </a:lnTo>
                <a:lnTo>
                  <a:pt x="3258578" y="388416"/>
                </a:lnTo>
                <a:lnTo>
                  <a:pt x="3258083" y="359498"/>
                </a:lnTo>
                <a:lnTo>
                  <a:pt x="3263341" y="330720"/>
                </a:lnTo>
                <a:lnTo>
                  <a:pt x="3289312" y="279438"/>
                </a:lnTo>
                <a:lnTo>
                  <a:pt x="3332861" y="242125"/>
                </a:lnTo>
                <a:lnTo>
                  <a:pt x="3385032" y="224637"/>
                </a:lnTo>
                <a:lnTo>
                  <a:pt x="3403104" y="223507"/>
                </a:lnTo>
                <a:lnTo>
                  <a:pt x="3441331" y="228587"/>
                </a:lnTo>
                <a:lnTo>
                  <a:pt x="3476739" y="243433"/>
                </a:lnTo>
                <a:lnTo>
                  <a:pt x="3507346" y="267487"/>
                </a:lnTo>
                <a:lnTo>
                  <a:pt x="3531158" y="300202"/>
                </a:lnTo>
                <a:lnTo>
                  <a:pt x="3548354" y="355663"/>
                </a:lnTo>
                <a:lnTo>
                  <a:pt x="3548850" y="384581"/>
                </a:lnTo>
                <a:lnTo>
                  <a:pt x="3548850" y="31280"/>
                </a:lnTo>
                <a:lnTo>
                  <a:pt x="3525113" y="21158"/>
                </a:lnTo>
                <a:lnTo>
                  <a:pt x="3483635" y="9055"/>
                </a:lnTo>
                <a:lnTo>
                  <a:pt x="3441001" y="1955"/>
                </a:lnTo>
                <a:lnTo>
                  <a:pt x="3397669" y="0"/>
                </a:lnTo>
                <a:lnTo>
                  <a:pt x="3354108" y="3327"/>
                </a:lnTo>
                <a:lnTo>
                  <a:pt x="3310801" y="12065"/>
                </a:lnTo>
                <a:lnTo>
                  <a:pt x="3268192" y="26352"/>
                </a:lnTo>
                <a:lnTo>
                  <a:pt x="3226752" y="46316"/>
                </a:lnTo>
                <a:lnTo>
                  <a:pt x="3186011" y="72986"/>
                </a:lnTo>
                <a:lnTo>
                  <a:pt x="3149562" y="104355"/>
                </a:lnTo>
                <a:lnTo>
                  <a:pt x="3117723" y="140030"/>
                </a:lnTo>
                <a:lnTo>
                  <a:pt x="3090761" y="179603"/>
                </a:lnTo>
                <a:lnTo>
                  <a:pt x="3068955" y="222707"/>
                </a:lnTo>
                <a:lnTo>
                  <a:pt x="3052597" y="268922"/>
                </a:lnTo>
                <a:lnTo>
                  <a:pt x="3042221" y="317182"/>
                </a:lnTo>
                <a:lnTo>
                  <a:pt x="3038157" y="365607"/>
                </a:lnTo>
                <a:lnTo>
                  <a:pt x="3040342" y="413740"/>
                </a:lnTo>
                <a:lnTo>
                  <a:pt x="3048749" y="461124"/>
                </a:lnTo>
                <a:lnTo>
                  <a:pt x="3063341" y="507314"/>
                </a:lnTo>
                <a:lnTo>
                  <a:pt x="3084068" y="551840"/>
                </a:lnTo>
                <a:lnTo>
                  <a:pt x="3110280" y="593305"/>
                </a:lnTo>
                <a:lnTo>
                  <a:pt x="3141116" y="630377"/>
                </a:lnTo>
                <a:lnTo>
                  <a:pt x="3176168" y="662774"/>
                </a:lnTo>
                <a:lnTo>
                  <a:pt x="3215068" y="690206"/>
                </a:lnTo>
                <a:lnTo>
                  <a:pt x="3257423" y="712393"/>
                </a:lnTo>
                <a:lnTo>
                  <a:pt x="3302851" y="729043"/>
                </a:lnTo>
                <a:lnTo>
                  <a:pt x="3353066" y="740397"/>
                </a:lnTo>
                <a:lnTo>
                  <a:pt x="3403828" y="743927"/>
                </a:lnTo>
                <a:lnTo>
                  <a:pt x="3449713" y="740994"/>
                </a:lnTo>
                <a:lnTo>
                  <a:pt x="3494849" y="732205"/>
                </a:lnTo>
                <a:lnTo>
                  <a:pt x="3538740" y="717537"/>
                </a:lnTo>
                <a:lnTo>
                  <a:pt x="3580917" y="697026"/>
                </a:lnTo>
                <a:lnTo>
                  <a:pt x="3592093" y="689749"/>
                </a:lnTo>
                <a:lnTo>
                  <a:pt x="3620020" y="713117"/>
                </a:lnTo>
                <a:lnTo>
                  <a:pt x="3657308" y="745921"/>
                </a:lnTo>
                <a:lnTo>
                  <a:pt x="3693731" y="779564"/>
                </a:lnTo>
                <a:lnTo>
                  <a:pt x="3729278" y="814031"/>
                </a:lnTo>
                <a:lnTo>
                  <a:pt x="3763924" y="849312"/>
                </a:lnTo>
                <a:lnTo>
                  <a:pt x="3797668" y="885393"/>
                </a:lnTo>
                <a:lnTo>
                  <a:pt x="3830497" y="922261"/>
                </a:lnTo>
                <a:lnTo>
                  <a:pt x="3862400" y="959878"/>
                </a:lnTo>
                <a:lnTo>
                  <a:pt x="3893375" y="998258"/>
                </a:lnTo>
                <a:lnTo>
                  <a:pt x="3923398" y="1037374"/>
                </a:lnTo>
                <a:lnTo>
                  <a:pt x="3952456" y="1077201"/>
                </a:lnTo>
                <a:lnTo>
                  <a:pt x="3980561" y="1117727"/>
                </a:lnTo>
                <a:lnTo>
                  <a:pt x="4007675" y="1158938"/>
                </a:lnTo>
                <a:lnTo>
                  <a:pt x="4033812" y="1200823"/>
                </a:lnTo>
                <a:lnTo>
                  <a:pt x="4058932" y="1243368"/>
                </a:lnTo>
                <a:lnTo>
                  <a:pt x="4083062" y="1286535"/>
                </a:lnTo>
                <a:lnTo>
                  <a:pt x="4106151" y="1330337"/>
                </a:lnTo>
                <a:lnTo>
                  <a:pt x="4119308" y="1356829"/>
                </a:lnTo>
                <a:lnTo>
                  <a:pt x="3990708" y="1295615"/>
                </a:lnTo>
                <a:lnTo>
                  <a:pt x="3948392" y="1285151"/>
                </a:lnTo>
                <a:lnTo>
                  <a:pt x="3906913" y="1291704"/>
                </a:lnTo>
                <a:lnTo>
                  <a:pt x="3870922" y="1313624"/>
                </a:lnTo>
                <a:lnTo>
                  <a:pt x="3845090" y="1349222"/>
                </a:lnTo>
                <a:lnTo>
                  <a:pt x="3834790" y="1392262"/>
                </a:lnTo>
                <a:lnTo>
                  <a:pt x="3841242" y="1434465"/>
                </a:lnTo>
                <a:lnTo>
                  <a:pt x="3862781" y="1471091"/>
                </a:lnTo>
                <a:lnTo>
                  <a:pt x="3897769" y="1497380"/>
                </a:lnTo>
                <a:lnTo>
                  <a:pt x="4273156" y="1676057"/>
                </a:lnTo>
                <a:lnTo>
                  <a:pt x="4273829" y="1676336"/>
                </a:lnTo>
                <a:lnTo>
                  <a:pt x="4275353" y="1677555"/>
                </a:lnTo>
                <a:lnTo>
                  <a:pt x="4287659" y="1683296"/>
                </a:lnTo>
                <a:lnTo>
                  <a:pt x="4300321" y="1687233"/>
                </a:lnTo>
                <a:lnTo>
                  <a:pt x="4313110" y="1689481"/>
                </a:lnTo>
                <a:lnTo>
                  <a:pt x="4325836" y="1690204"/>
                </a:lnTo>
                <a:lnTo>
                  <a:pt x="4355350" y="1686115"/>
                </a:lnTo>
                <a:lnTo>
                  <a:pt x="4382452" y="1674202"/>
                </a:lnTo>
                <a:lnTo>
                  <a:pt x="4405592" y="1655025"/>
                </a:lnTo>
                <a:lnTo>
                  <a:pt x="4423156" y="1629156"/>
                </a:lnTo>
                <a:lnTo>
                  <a:pt x="4623663" y="1232331"/>
                </a:lnTo>
                <a:lnTo>
                  <a:pt x="4635576" y="1189570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11455844" y="6581457"/>
            <a:ext cx="128905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1515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645638" y="1919073"/>
            <a:ext cx="54723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7815" lvl="0" marL="30988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Deployment (Vercel was the way to go!)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Marking down tasks for the week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Estimating time for a particular task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32740" rtl="0" algn="l">
              <a:lnSpc>
                <a:spcPct val="108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0"/>
            <a:ext cx="52196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>
            <p:ph type="title"/>
          </p:nvPr>
        </p:nvSpPr>
        <p:spPr>
          <a:xfrm>
            <a:off x="582908" y="298113"/>
            <a:ext cx="372173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faced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