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B535-036F-4B8F-A930-26574109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3317C-DA50-485C-890A-30A1F34F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9C7A-CC61-42E8-BEED-9C20C4D5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8DAF-DAB0-42CC-B8E9-1810528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61B9-D498-4AC5-AF07-3FE44ADB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5993-88BD-4454-893D-17EE3381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92F7D-94EC-4303-9A6B-7237B06D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8347-58E1-45BD-9396-3A7463F3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8AA7-7D12-4902-9409-D566CD1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43DF-CB66-4E65-A1EA-07A1A480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27C1F-A92E-4AE5-9A2E-97ECFF75A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EC8A1-8BA7-484B-9EE5-46CF3A8D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A61E-9179-433B-B6AA-C36507F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E00A-D512-44A2-B07D-EBB0D223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7AEA-DE8C-487E-8345-908F44CB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A3C3-BC50-45F6-8071-48C39525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72D3-C247-4A58-B1AE-87745A98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A144-06F4-42F9-8904-EED4EFE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B690-87FB-4069-B9FE-F2FBEDFB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172B-2490-4440-AE8C-8AB5973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CCE-AA02-49FF-B636-367F310E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9CE7-1E4E-48CA-8E6E-8CA277F4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EF6B-1131-4646-AFBE-62C46D3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350B-19A3-4A2D-94F3-275AE75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419C-3513-42EB-8EDE-4892A8E0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E85-7B31-4BC8-AF79-3CE373B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750C-2E96-41F6-9723-CFAFF89B0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A160C-B012-4D39-8ED2-A55736D2D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C96B-E707-442B-844B-BDF32FF0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D680-97FE-496C-8DBA-0153C30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0A6-AA24-440C-9E92-8F4AD1AD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AD78-2D2F-432D-A68D-E9FB4789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7C25-F3AE-4551-9CA2-DB6BF925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C88D-71B1-48CB-B5A7-8282F018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75CD-2574-4B49-81F8-76E08C129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DCB78-5178-4516-86F1-D0729A65E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98384-BFC0-466E-8849-E736A66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EA54F-3A49-4304-9B84-1F8B2E7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68721-9775-42AF-8DFA-A431B685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9BF4-9DF4-434D-A6C1-E37B9A4F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F27C0-577C-4304-88DB-D8E88A70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AC6BC-B506-4D9E-8EE0-12DB246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3A60-30F9-4CBF-A010-EE3C8806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2F497-8D69-49B6-A7A5-1FD83165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0AE41-ECD2-4D9D-86CF-DF5946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06B5-7F2A-4EE0-891D-A666AB7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41CF-C653-44B2-8CF0-301FE0D0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43D-61B5-41B8-B0AC-1545D8202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E302-A4A4-4848-A954-BBD4A72E1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43802-0920-4538-850F-919FB5E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585F-EE19-4EE7-8D0B-1043309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6576C-88EA-40E3-9A5A-4BEC83FE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B74-430F-4D11-A057-2FAA5299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EEC44-E825-4115-B1A4-40F95106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54DC-695B-4FE1-AF90-C979FC49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5398-1F19-4DF8-BBBA-A4A25A76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AACE-6A23-4D79-A06F-45EDA0C8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8C3B-F549-46DC-8598-68B1CAF7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82388-2C9E-4D1B-8A28-63DFF98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6A35-030F-4172-A138-231D3BCE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FFAC-BF3D-496E-8444-09CA0F59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1D51-628B-4A39-B1B2-61E8674D3C5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FB84-1BFE-4CEE-BB98-E9059B79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1EE8-76E0-4106-B83E-4E15C1820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DABC-6F96-482E-A882-D955BE74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azure.ai/Experiment/IMS-Term-3-Project-Atharva-N-Joshi-Predictive-Ex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DB30-4A39-4995-B705-268842C0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Term 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FF29-2B5F-45E4-8DC2-7C909CDF6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Atharva N. Joshi</a:t>
            </a:r>
          </a:p>
        </p:txBody>
      </p:sp>
    </p:spTree>
    <p:extLst>
      <p:ext uri="{BB962C8B-B14F-4D97-AF65-F5344CB8AC3E}">
        <p14:creationId xmlns:p14="http://schemas.microsoft.com/office/powerpoint/2010/main" val="396954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E0-4D6A-474D-A5F8-2A30D95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5" y="124287"/>
            <a:ext cx="9963554" cy="7703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90EA67-FC66-408B-BD56-15059888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41" y="124287"/>
            <a:ext cx="3819546" cy="312116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D97BC9-114F-4282-AC84-FE5FB07E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77" y="124287"/>
            <a:ext cx="4018162" cy="3371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8E42F5-EFEB-4F71-AAF0-F552D70FC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30" y="3429000"/>
            <a:ext cx="3651302" cy="3085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5BA160-F93E-4366-97B7-27D01257F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777" y="3346662"/>
            <a:ext cx="7137647" cy="35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25-19B1-4F07-BE41-A9580D97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 Neural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16F7C-26AF-4F73-8621-8927D7C6E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702" y="1825625"/>
            <a:ext cx="8082596" cy="4351338"/>
          </a:xfrm>
        </p:spPr>
      </p:pic>
    </p:spTree>
    <p:extLst>
      <p:ext uri="{BB962C8B-B14F-4D97-AF65-F5344CB8AC3E}">
        <p14:creationId xmlns:p14="http://schemas.microsoft.com/office/powerpoint/2010/main" val="9878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E0-4D6A-474D-A5F8-2A30D95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5" y="124287"/>
            <a:ext cx="9963554" cy="7703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A3B695-D510-4F9F-B95A-F1ED5E42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257" y="254278"/>
            <a:ext cx="4007743" cy="32947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09C131-36BE-4D01-9F27-C93238B1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27" y="124287"/>
            <a:ext cx="4355219" cy="3623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F5B0BE-74DC-4C11-800F-8EB55AA5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1" y="3549016"/>
            <a:ext cx="3416182" cy="2859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CA0B8-8675-4E3E-97C3-F0230194C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00" y="3695722"/>
            <a:ext cx="6256165" cy="30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25-19B1-4F07-BE41-A9580D97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Decision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58F9A-BBA7-46A5-AECF-719E6C0C5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77" y="1825625"/>
            <a:ext cx="8070245" cy="4351338"/>
          </a:xfrm>
        </p:spPr>
      </p:pic>
    </p:spTree>
    <p:extLst>
      <p:ext uri="{BB962C8B-B14F-4D97-AF65-F5344CB8AC3E}">
        <p14:creationId xmlns:p14="http://schemas.microsoft.com/office/powerpoint/2010/main" val="305469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E0-4D6A-474D-A5F8-2A30D95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5" y="124287"/>
            <a:ext cx="9963554" cy="7703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E21BF-4EAD-41BF-B1FA-CA2F320C9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177" y="1825625"/>
            <a:ext cx="4695645" cy="4351338"/>
          </a:xfrm>
        </p:spPr>
      </p:pic>
    </p:spTree>
    <p:extLst>
      <p:ext uri="{BB962C8B-B14F-4D97-AF65-F5344CB8AC3E}">
        <p14:creationId xmlns:p14="http://schemas.microsoft.com/office/powerpoint/2010/main" val="195252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C46D-9F19-4A82-A069-86E5AB50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over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2DAC8-AAEE-4399-857B-F23AD52B4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6" y="1825625"/>
            <a:ext cx="7501627" cy="4351338"/>
          </a:xfrm>
        </p:spPr>
      </p:pic>
    </p:spTree>
    <p:extLst>
      <p:ext uri="{BB962C8B-B14F-4D97-AF65-F5344CB8AC3E}">
        <p14:creationId xmlns:p14="http://schemas.microsoft.com/office/powerpoint/2010/main" val="196400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E53-D4E3-471B-8B19-E7D2D25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1E23-5104-472A-8F34-594F35AC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2713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https://gallery.azure.ai/Experiment/IMS-Term-3-Project-Atharva-N-Joshi-Predictive-Exp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D48A-5B47-438C-A05F-A3D03066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we load the dataset and try to do EDA. Azure gives us all necessary information without any extra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4A912-5710-4AE4-B1B3-A3078182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70" y="2141537"/>
            <a:ext cx="98308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EBEE4-11F3-402E-917F-CC5393D4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97" y="1476375"/>
            <a:ext cx="2000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3A46-48AF-47A4-828D-96AC1611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6137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 see that some columns have many null values. We remove those columns except race which has comparatively less null values and hence, will be imputed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B1D4A8-9DD7-4B30-BBD3-924284EBB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591" y="4496396"/>
            <a:ext cx="2877660" cy="203365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5F357-DD02-4EC5-A613-9DCA2F09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473" y="1994748"/>
            <a:ext cx="20097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233C5-4DB9-4E79-9EF2-D6B1C7800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473" y="4210646"/>
            <a:ext cx="200025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6BDF7-7D07-41D3-8A69-C472ECE6B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22" y="2499574"/>
            <a:ext cx="3442039" cy="2030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DFB72-7AB3-4951-BBF4-9D43E8952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790" y="1951161"/>
            <a:ext cx="3226851" cy="1937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177592-AD06-4DAF-A418-5214245FC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" y="4790849"/>
            <a:ext cx="2752781" cy="1937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EC3CA1-1AD7-4E49-A5C1-B870E7492DF4}"/>
              </a:ext>
            </a:extLst>
          </p:cNvPr>
          <p:cNvSpPr txBox="1"/>
          <p:nvPr/>
        </p:nvSpPr>
        <p:spPr>
          <a:xfrm>
            <a:off x="9300884" y="2591727"/>
            <a:ext cx="180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include/exclude certain columns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279ED-97E2-4DFA-BCF0-8EABCEDD4654}"/>
              </a:ext>
            </a:extLst>
          </p:cNvPr>
          <p:cNvCxnSpPr/>
          <p:nvPr/>
        </p:nvCxnSpPr>
        <p:spPr>
          <a:xfrm flipV="1">
            <a:off x="9969623" y="2499573"/>
            <a:ext cx="0" cy="29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E961AA-23AE-48BC-A358-AE222976A056}"/>
              </a:ext>
            </a:extLst>
          </p:cNvPr>
          <p:cNvSpPr txBox="1"/>
          <p:nvPr/>
        </p:nvSpPr>
        <p:spPr>
          <a:xfrm>
            <a:off x="9300883" y="4967752"/>
            <a:ext cx="180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impute null values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CFE21-1CC8-4C8A-8630-E8FB70F55954}"/>
              </a:ext>
            </a:extLst>
          </p:cNvPr>
          <p:cNvCxnSpPr/>
          <p:nvPr/>
        </p:nvCxnSpPr>
        <p:spPr>
          <a:xfrm flipV="1">
            <a:off x="9864571" y="4782146"/>
            <a:ext cx="0" cy="292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2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567-7318-48DF-8620-B425CAFA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also see that the below two columns have only one value. So we can exclude those columns as well.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4396C-55A4-4212-8CD0-A6F0E43C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486" y="2557978"/>
            <a:ext cx="3343275" cy="2371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F4DE1-27AB-4C28-8766-9EE3D391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04" y="2586830"/>
            <a:ext cx="32766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25-19B1-4F07-BE41-A9580D97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 Decision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BFAC6-00AF-429C-88AB-656E8452F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10" y="1825625"/>
            <a:ext cx="8205380" cy="4351338"/>
          </a:xfrm>
        </p:spPr>
      </p:pic>
    </p:spTree>
    <p:extLst>
      <p:ext uri="{BB962C8B-B14F-4D97-AF65-F5344CB8AC3E}">
        <p14:creationId xmlns:p14="http://schemas.microsoft.com/office/powerpoint/2010/main" val="397261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E0-4D6A-474D-A5F8-2A30D95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5" y="124287"/>
            <a:ext cx="9963554" cy="770301"/>
          </a:xfrm>
        </p:spPr>
        <p:txBody>
          <a:bodyPr/>
          <a:lstStyle/>
          <a:p>
            <a:r>
              <a:rPr lang="en-US" dirty="0"/>
              <a:t>Result – Best among all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3EDF6-3ADE-49B7-B8DE-304A003D2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92" y="1144264"/>
            <a:ext cx="5100141" cy="2284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7E2DC-E022-4896-BDEF-62E7C032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93" y="1059056"/>
            <a:ext cx="5412821" cy="275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23E1A-B9D1-47C5-A11A-C19B1D72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06" y="3710604"/>
            <a:ext cx="5367794" cy="2759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6DC95-EB8E-4B3D-8242-D413BC2EF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893" y="3818983"/>
            <a:ext cx="6022608" cy="29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25-19B1-4F07-BE41-A9580D97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 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80C76-DF88-4AA8-AB0E-F1F68064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26" y="1825625"/>
            <a:ext cx="8020948" cy="4351338"/>
          </a:xfrm>
        </p:spPr>
      </p:pic>
    </p:spTree>
    <p:extLst>
      <p:ext uri="{BB962C8B-B14F-4D97-AF65-F5344CB8AC3E}">
        <p14:creationId xmlns:p14="http://schemas.microsoft.com/office/powerpoint/2010/main" val="34662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DE0-4D6A-474D-A5F8-2A30D95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5" y="124287"/>
            <a:ext cx="9963554" cy="770301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7CEA90-704B-439F-80D6-BFB4A5D2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5" y="3233150"/>
            <a:ext cx="4197771" cy="3500563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2629600-A050-41CC-860A-A29F6077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8228" y="124287"/>
            <a:ext cx="3682347" cy="310590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A98286-F084-4484-AA09-1207303C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361" y="421057"/>
            <a:ext cx="3376439" cy="28091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936B15-D49F-4AE4-A7F7-C4216E541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664" y="3230192"/>
            <a:ext cx="7018061" cy="33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A25-19B1-4F07-BE41-A9580D97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 Boosted Decision Forest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EB32C1-78AA-47D1-9C05-CEB4477B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011" y="1825625"/>
            <a:ext cx="8115978" cy="4351338"/>
          </a:xfrm>
        </p:spPr>
      </p:pic>
    </p:spTree>
    <p:extLst>
      <p:ext uri="{BB962C8B-B14F-4D97-AF65-F5344CB8AC3E}">
        <p14:creationId xmlns:p14="http://schemas.microsoft.com/office/powerpoint/2010/main" val="308799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138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IMS Term 3 Project</vt:lpstr>
      <vt:lpstr>First we load the dataset and try to do EDA. Azure gives us all necessary information without any extra commands</vt:lpstr>
      <vt:lpstr>We see that some columns have many null values. We remove those columns except race which has comparatively less null values and hence, will be imputed</vt:lpstr>
      <vt:lpstr>We can also see that the below two columns have only one value. So we can exclude those columns as well.</vt:lpstr>
      <vt:lpstr>Two Class Decision Forest</vt:lpstr>
      <vt:lpstr>Result – Best among all Algorithms</vt:lpstr>
      <vt:lpstr>Two Class Logistic Regression</vt:lpstr>
      <vt:lpstr>Result</vt:lpstr>
      <vt:lpstr>Two Class Boosted Decision Forest</vt:lpstr>
      <vt:lpstr>Result</vt:lpstr>
      <vt:lpstr>Two Class Neural Network</vt:lpstr>
      <vt:lpstr>Result</vt:lpstr>
      <vt:lpstr>Multi Class Decision Forest</vt:lpstr>
      <vt:lpstr>Result</vt:lpstr>
      <vt:lpstr>Deployment over Azure</vt:lpstr>
      <vt:lpstr>Deployment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Term 3 Project</dc:title>
  <dc:creator>Atharva Joshi</dc:creator>
  <cp:lastModifiedBy>Atharva Joshi</cp:lastModifiedBy>
  <cp:revision>13</cp:revision>
  <dcterms:created xsi:type="dcterms:W3CDTF">2021-02-17T13:11:19Z</dcterms:created>
  <dcterms:modified xsi:type="dcterms:W3CDTF">2021-02-17T14:19:17Z</dcterms:modified>
</cp:coreProperties>
</file>