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Nunito" pitchFamily="2" charset="77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8"/>
  </p:normalViewPr>
  <p:slideViewPr>
    <p:cSldViewPr snapToGrid="0">
      <p:cViewPr varScale="1">
        <p:scale>
          <a:sx n="153" d="100"/>
          <a:sy n="153" d="100"/>
        </p:scale>
        <p:origin x="68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a32d8a7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a32d8a7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a32d8a7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ba32d8a7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a32d8a7d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a32d8a7d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a32d8a7d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a32d8a7d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a32d8a7d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a32d8a7d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a32d8a7d8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a32d8a7d8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a32d8a7d8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ba32d8a7d8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a32d8a7d8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ba32d8a7d8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a32d8a7d8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ba32d8a7d8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436728" y="1516708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TrustVote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305700" y="2504683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Based E-Voting System</a:t>
            </a:r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"/>
          </p:nvPr>
        </p:nvSpPr>
        <p:spPr>
          <a:xfrm>
            <a:off x="5124975" y="3027275"/>
            <a:ext cx="3244800" cy="16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Vishal Adhav</a:t>
            </a:r>
            <a:endParaRPr/>
          </a:p>
          <a:p>
            <a:pPr marL="13716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Gaurav Jethwani</a:t>
            </a:r>
            <a:endParaRPr/>
          </a:p>
          <a:p>
            <a:pPr marL="13716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Rishabh Kanojiya</a:t>
            </a:r>
            <a:endParaRPr/>
          </a:p>
          <a:p>
            <a:pPr marL="13716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Atharva Patil</a:t>
            </a:r>
            <a:endParaRPr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8853" y="858050"/>
            <a:ext cx="3041173" cy="2049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E-Voting necessary ?</a:t>
            </a:r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Low Voter Turnout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Slow and inefficient process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Inefficient elections - The Florida Effect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Direct democracy</a:t>
            </a:r>
            <a:endParaRPr sz="20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in the game? </a:t>
            </a:r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Direct-Recording Electronic (DRE) System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Optical Scan Voting System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Electronics Ballot Delivery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Internet Voting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System Limitations</a:t>
            </a:r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Security Vulnerability - Cyber attacks, Malware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Lack of Verifiability -  Voters cannot verify their vote was recorded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System Failures - Hardware malfunctions leads to lost vote or incorrect vote tallies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Accessibility Issues - Overseas, disabilities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Privacy Concerns - Ensuring voter anonymity</a:t>
            </a:r>
            <a:endParaRPr sz="2000"/>
          </a:p>
          <a:p>
            <a:pPr marL="457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9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 about TrustVote</a:t>
            </a:r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Enhanced Security  - Blockchain based system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Faster Results - Live tracking and verification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Environmental Friendly - Reduce voting ballot and paper based system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Innovation &amp; Modernization - Trend Analysis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Reduced Cost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Increased accessibility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613" y="1510525"/>
            <a:ext cx="7644780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Time Efficient and Location Independence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Increased Voter Participation - Strong democracy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Empowerment and Equality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Long term social change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Trust in Electoral System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000" dirty="0"/>
              <a:t>Frontend - React Framework </a:t>
            </a:r>
            <a:endParaRPr sz="20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000" dirty="0"/>
              <a:t>Backend - Flask Framework, Node.js, Python</a:t>
            </a:r>
            <a:endParaRPr sz="20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000" dirty="0"/>
              <a:t>Cloud - Kubernetes, Docker</a:t>
            </a:r>
            <a:endParaRPr sz="20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000" dirty="0"/>
              <a:t>Database - Postgres, MongoDB</a:t>
            </a:r>
            <a:endParaRPr sz="20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000" dirty="0"/>
              <a:t>Blockchain</a:t>
            </a:r>
            <a:endParaRPr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Macintosh PowerPoint</Application>
  <PresentationFormat>On-screen Show (16:9)</PresentationFormat>
  <Paragraphs>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Roboto</vt:lpstr>
      <vt:lpstr>Calibri</vt:lpstr>
      <vt:lpstr>Arial</vt:lpstr>
      <vt:lpstr>Nunito</vt:lpstr>
      <vt:lpstr>Shift</vt:lpstr>
      <vt:lpstr>TrustVote</vt:lpstr>
      <vt:lpstr>Why E-Voting necessary ?</vt:lpstr>
      <vt:lpstr>Who’s in the game? </vt:lpstr>
      <vt:lpstr>Existing System Limitations</vt:lpstr>
      <vt:lpstr>Unique about TrustVote</vt:lpstr>
      <vt:lpstr>System Design</vt:lpstr>
      <vt:lpstr>Impact</vt:lpstr>
      <vt:lpstr>Tech Stack</vt:lpstr>
      <vt:lpstr>Execution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TrustVote</dc:title>
  <cp:lastModifiedBy>Atharva Patil</cp:lastModifiedBy>
  <cp:revision>1</cp:revision>
  <dcterms:modified xsi:type="dcterms:W3CDTF">2024-02-18T16:59:07Z</dcterms:modified>
</cp:coreProperties>
</file>