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C85F8-E2C8-2939-B12A-E16BC9347E39}" v="1398" dt="2022-10-27T03:21:21.529"/>
    <p1510:client id="{9A016930-7DFE-4874-6F1A-329A80706985}" v="24" dt="2022-10-27T01:53:46.610"/>
    <p1510:client id="{CB1A15F1-3928-FF49-8BE6-BB3F3B463DAC}" v="2" dt="2022-10-26T20:29:24.337"/>
    <p1510:client id="{F0C2D86E-E42A-6D06-65CF-C9A95856044A}" v="203" dt="2022-10-27T02:54:26.536"/>
    <p1510:client id="{FE8956FB-6DCE-4FB1-A0CC-C81D6E7E57EB}" v="37" dt="2022-10-27T00:47:57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Trovinger" userId="c33c4003-350d-4310-9c98-e79bd77e7b8e" providerId="ADAL" clId="{CB1A15F1-3928-FF49-8BE6-BB3F3B463DAC}"/>
    <pc:docChg chg="undo custSel addSld modSld">
      <pc:chgData name="Mark Trovinger" userId="c33c4003-350d-4310-9c98-e79bd77e7b8e" providerId="ADAL" clId="{CB1A15F1-3928-FF49-8BE6-BB3F3B463DAC}" dt="2022-10-27T12:49:43.345" v="1827" actId="20577"/>
      <pc:docMkLst>
        <pc:docMk/>
      </pc:docMkLst>
      <pc:sldChg chg="modSp mod">
        <pc:chgData name="Mark Trovinger" userId="c33c4003-350d-4310-9c98-e79bd77e7b8e" providerId="ADAL" clId="{CB1A15F1-3928-FF49-8BE6-BB3F3B463DAC}" dt="2022-10-27T12:49:43.345" v="1827" actId="20577"/>
        <pc:sldMkLst>
          <pc:docMk/>
          <pc:sldMk cId="3001182742" sldId="256"/>
        </pc:sldMkLst>
        <pc:spChg chg="mod">
          <ac:chgData name="Mark Trovinger" userId="c33c4003-350d-4310-9c98-e79bd77e7b8e" providerId="ADAL" clId="{CB1A15F1-3928-FF49-8BE6-BB3F3B463DAC}" dt="2022-10-23T20:08:18.316" v="45" actId="20577"/>
          <ac:spMkLst>
            <pc:docMk/>
            <pc:sldMk cId="3001182742" sldId="256"/>
            <ac:spMk id="2" creationId="{46BC718E-95B7-F394-CB1D-535DFBD5440E}"/>
          </ac:spMkLst>
        </pc:spChg>
        <pc:spChg chg="mod">
          <ac:chgData name="Mark Trovinger" userId="c33c4003-350d-4310-9c98-e79bd77e7b8e" providerId="ADAL" clId="{CB1A15F1-3928-FF49-8BE6-BB3F3B463DAC}" dt="2022-10-27T12:49:43.345" v="1827" actId="20577"/>
          <ac:spMkLst>
            <pc:docMk/>
            <pc:sldMk cId="3001182742" sldId="256"/>
            <ac:spMk id="3" creationId="{C5197B6C-EDC3-EB29-BA05-412E63D6CDE7}"/>
          </ac:spMkLst>
        </pc:spChg>
      </pc:sldChg>
      <pc:sldChg chg="modSp new mod">
        <pc:chgData name="Mark Trovinger" userId="c33c4003-350d-4310-9c98-e79bd77e7b8e" providerId="ADAL" clId="{CB1A15F1-3928-FF49-8BE6-BB3F3B463DAC}" dt="2022-10-26T20:47:53.827" v="1799" actId="20577"/>
        <pc:sldMkLst>
          <pc:docMk/>
          <pc:sldMk cId="2612051013" sldId="257"/>
        </pc:sldMkLst>
        <pc:spChg chg="mod">
          <ac:chgData name="Mark Trovinger" userId="c33c4003-350d-4310-9c98-e79bd77e7b8e" providerId="ADAL" clId="{CB1A15F1-3928-FF49-8BE6-BB3F3B463DAC}" dt="2022-10-23T20:09:07.281" v="96" actId="20577"/>
          <ac:spMkLst>
            <pc:docMk/>
            <pc:sldMk cId="2612051013" sldId="257"/>
            <ac:spMk id="2" creationId="{FF22851A-B344-D7B8-58D3-63FEDE074F04}"/>
          </ac:spMkLst>
        </pc:spChg>
        <pc:spChg chg="mod">
          <ac:chgData name="Mark Trovinger" userId="c33c4003-350d-4310-9c98-e79bd77e7b8e" providerId="ADAL" clId="{CB1A15F1-3928-FF49-8BE6-BB3F3B463DAC}" dt="2022-10-26T20:47:53.827" v="1799" actId="20577"/>
          <ac:spMkLst>
            <pc:docMk/>
            <pc:sldMk cId="2612051013" sldId="257"/>
            <ac:spMk id="3" creationId="{5B5DE2A4-C2D7-9384-F950-7B613E922530}"/>
          </ac:spMkLst>
        </pc:spChg>
      </pc:sldChg>
      <pc:sldChg chg="modSp new mod">
        <pc:chgData name="Mark Trovinger" userId="c33c4003-350d-4310-9c98-e79bd77e7b8e" providerId="ADAL" clId="{CB1A15F1-3928-FF49-8BE6-BB3F3B463DAC}" dt="2022-10-26T20:02:09.774" v="616" actId="20577"/>
        <pc:sldMkLst>
          <pc:docMk/>
          <pc:sldMk cId="2904019909" sldId="258"/>
        </pc:sldMkLst>
        <pc:spChg chg="mod">
          <ac:chgData name="Mark Trovinger" userId="c33c4003-350d-4310-9c98-e79bd77e7b8e" providerId="ADAL" clId="{CB1A15F1-3928-FF49-8BE6-BB3F3B463DAC}" dt="2022-10-23T20:13:53.598" v="384" actId="20577"/>
          <ac:spMkLst>
            <pc:docMk/>
            <pc:sldMk cId="2904019909" sldId="258"/>
            <ac:spMk id="2" creationId="{0634C758-22F2-D431-748C-18E4E4992F83}"/>
          </ac:spMkLst>
        </pc:spChg>
        <pc:spChg chg="mod">
          <ac:chgData name="Mark Trovinger" userId="c33c4003-350d-4310-9c98-e79bd77e7b8e" providerId="ADAL" clId="{CB1A15F1-3928-FF49-8BE6-BB3F3B463DAC}" dt="2022-10-26T20:02:09.774" v="616" actId="20577"/>
          <ac:spMkLst>
            <pc:docMk/>
            <pc:sldMk cId="2904019909" sldId="258"/>
            <ac:spMk id="3" creationId="{CFEBB745-F4C8-5867-30AC-E24CC35E3D35}"/>
          </ac:spMkLst>
        </pc:spChg>
      </pc:sldChg>
      <pc:sldChg chg="addSp delSp modSp new mod">
        <pc:chgData name="Mark Trovinger" userId="c33c4003-350d-4310-9c98-e79bd77e7b8e" providerId="ADAL" clId="{CB1A15F1-3928-FF49-8BE6-BB3F3B463DAC}" dt="2022-10-26T20:33:04.272" v="1611" actId="20577"/>
        <pc:sldMkLst>
          <pc:docMk/>
          <pc:sldMk cId="1782928914" sldId="259"/>
        </pc:sldMkLst>
        <pc:spChg chg="mod">
          <ac:chgData name="Mark Trovinger" userId="c33c4003-350d-4310-9c98-e79bd77e7b8e" providerId="ADAL" clId="{CB1A15F1-3928-FF49-8BE6-BB3F3B463DAC}" dt="2022-10-23T20:13:59.995" v="387" actId="20577"/>
          <ac:spMkLst>
            <pc:docMk/>
            <pc:sldMk cId="1782928914" sldId="259"/>
            <ac:spMk id="2" creationId="{B4599DAF-11E6-6EAE-1EA2-9C754C5BD7F7}"/>
          </ac:spMkLst>
        </pc:spChg>
        <pc:spChg chg="mod">
          <ac:chgData name="Mark Trovinger" userId="c33c4003-350d-4310-9c98-e79bd77e7b8e" providerId="ADAL" clId="{CB1A15F1-3928-FF49-8BE6-BB3F3B463DAC}" dt="2022-10-26T20:33:04.272" v="1611" actId="20577"/>
          <ac:spMkLst>
            <pc:docMk/>
            <pc:sldMk cId="1782928914" sldId="259"/>
            <ac:spMk id="3" creationId="{5472AD82-7BB3-0E3B-587C-D2F5AF4CE7C1}"/>
          </ac:spMkLst>
        </pc:spChg>
        <pc:spChg chg="add del mod">
          <ac:chgData name="Mark Trovinger" userId="c33c4003-350d-4310-9c98-e79bd77e7b8e" providerId="ADAL" clId="{CB1A15F1-3928-FF49-8BE6-BB3F3B463DAC}" dt="2022-10-26T20:29:24.337" v="1434" actId="767"/>
          <ac:spMkLst>
            <pc:docMk/>
            <pc:sldMk cId="1782928914" sldId="259"/>
            <ac:spMk id="4" creationId="{C894B5B0-C637-30BE-472D-D5913988BAB5}"/>
          </ac:spMkLst>
        </pc:spChg>
      </pc:sldChg>
      <pc:sldChg chg="modSp new mod">
        <pc:chgData name="Mark Trovinger" userId="c33c4003-350d-4310-9c98-e79bd77e7b8e" providerId="ADAL" clId="{CB1A15F1-3928-FF49-8BE6-BB3F3B463DAC}" dt="2022-10-23T20:11:43.144" v="286" actId="20577"/>
        <pc:sldMkLst>
          <pc:docMk/>
          <pc:sldMk cId="2746311924" sldId="260"/>
        </pc:sldMkLst>
        <pc:spChg chg="mod">
          <ac:chgData name="Mark Trovinger" userId="c33c4003-350d-4310-9c98-e79bd77e7b8e" providerId="ADAL" clId="{CB1A15F1-3928-FF49-8BE6-BB3F3B463DAC}" dt="2022-10-23T20:11:06.780" v="213" actId="20577"/>
          <ac:spMkLst>
            <pc:docMk/>
            <pc:sldMk cId="2746311924" sldId="260"/>
            <ac:spMk id="2" creationId="{2C99F98B-5D30-C8E9-FAB7-0188699BE05D}"/>
          </ac:spMkLst>
        </pc:spChg>
        <pc:spChg chg="mod">
          <ac:chgData name="Mark Trovinger" userId="c33c4003-350d-4310-9c98-e79bd77e7b8e" providerId="ADAL" clId="{CB1A15F1-3928-FF49-8BE6-BB3F3B463DAC}" dt="2022-10-23T20:11:43.144" v="286" actId="20577"/>
          <ac:spMkLst>
            <pc:docMk/>
            <pc:sldMk cId="2746311924" sldId="260"/>
            <ac:spMk id="3" creationId="{F34FE326-9F71-7881-2427-E1D24F593C3B}"/>
          </ac:spMkLst>
        </pc:spChg>
      </pc:sldChg>
      <pc:sldChg chg="modSp new mod">
        <pc:chgData name="Mark Trovinger" userId="c33c4003-350d-4310-9c98-e79bd77e7b8e" providerId="ADAL" clId="{CB1A15F1-3928-FF49-8BE6-BB3F3B463DAC}" dt="2022-10-26T20:29:26.159" v="1435" actId="20577"/>
        <pc:sldMkLst>
          <pc:docMk/>
          <pc:sldMk cId="2654461415" sldId="261"/>
        </pc:sldMkLst>
        <pc:spChg chg="mod">
          <ac:chgData name="Mark Trovinger" userId="c33c4003-350d-4310-9c98-e79bd77e7b8e" providerId="ADAL" clId="{CB1A15F1-3928-FF49-8BE6-BB3F3B463DAC}" dt="2022-10-23T20:12:00.679" v="303" actId="20577"/>
          <ac:spMkLst>
            <pc:docMk/>
            <pc:sldMk cId="2654461415" sldId="261"/>
            <ac:spMk id="2" creationId="{BB39EFB0-D8AD-6D89-2925-21B68CB2779E}"/>
          </ac:spMkLst>
        </pc:spChg>
        <pc:spChg chg="mod">
          <ac:chgData name="Mark Trovinger" userId="c33c4003-350d-4310-9c98-e79bd77e7b8e" providerId="ADAL" clId="{CB1A15F1-3928-FF49-8BE6-BB3F3B463DAC}" dt="2022-10-26T20:29:26.159" v="1435" actId="20577"/>
          <ac:spMkLst>
            <pc:docMk/>
            <pc:sldMk cId="2654461415" sldId="261"/>
            <ac:spMk id="3" creationId="{63DEB350-C973-C96C-D678-078C59133543}"/>
          </ac:spMkLst>
        </pc:spChg>
      </pc:sldChg>
      <pc:sldChg chg="modSp new mod">
        <pc:chgData name="Mark Trovinger" userId="c33c4003-350d-4310-9c98-e79bd77e7b8e" providerId="ADAL" clId="{CB1A15F1-3928-FF49-8BE6-BB3F3B463DAC}" dt="2022-10-23T20:15:31.972" v="615" actId="20577"/>
        <pc:sldMkLst>
          <pc:docMk/>
          <pc:sldMk cId="324435092" sldId="262"/>
        </pc:sldMkLst>
        <pc:spChg chg="mod">
          <ac:chgData name="Mark Trovinger" userId="c33c4003-350d-4310-9c98-e79bd77e7b8e" providerId="ADAL" clId="{CB1A15F1-3928-FF49-8BE6-BB3F3B463DAC}" dt="2022-10-23T20:12:31.649" v="355" actId="20577"/>
          <ac:spMkLst>
            <pc:docMk/>
            <pc:sldMk cId="324435092" sldId="262"/>
            <ac:spMk id="2" creationId="{04295E94-DE3B-0F16-C4CE-3BA271559868}"/>
          </ac:spMkLst>
        </pc:spChg>
        <pc:spChg chg="mod">
          <ac:chgData name="Mark Trovinger" userId="c33c4003-350d-4310-9c98-e79bd77e7b8e" providerId="ADAL" clId="{CB1A15F1-3928-FF49-8BE6-BB3F3B463DAC}" dt="2022-10-23T20:15:31.972" v="615" actId="20577"/>
          <ac:spMkLst>
            <pc:docMk/>
            <pc:sldMk cId="324435092" sldId="262"/>
            <ac:spMk id="3" creationId="{2F28694B-2B5C-D26C-A4C5-13B6B16E1328}"/>
          </ac:spMkLst>
        </pc:spChg>
      </pc:sldChg>
      <pc:sldChg chg="modSp new mod">
        <pc:chgData name="Mark Trovinger" userId="c33c4003-350d-4310-9c98-e79bd77e7b8e" providerId="ADAL" clId="{CB1A15F1-3928-FF49-8BE6-BB3F3B463DAC}" dt="2022-10-23T20:13:08.810" v="380" actId="20577"/>
        <pc:sldMkLst>
          <pc:docMk/>
          <pc:sldMk cId="1194816748" sldId="263"/>
        </pc:sldMkLst>
        <pc:spChg chg="mod">
          <ac:chgData name="Mark Trovinger" userId="c33c4003-350d-4310-9c98-e79bd77e7b8e" providerId="ADAL" clId="{CB1A15F1-3928-FF49-8BE6-BB3F3B463DAC}" dt="2022-10-23T20:13:08.810" v="380" actId="20577"/>
          <ac:spMkLst>
            <pc:docMk/>
            <pc:sldMk cId="1194816748" sldId="263"/>
            <ac:spMk id="2" creationId="{87B9329E-031C-2519-F57D-75709646794A}"/>
          </ac:spMkLst>
        </pc:spChg>
      </pc:sldChg>
      <pc:sldChg chg="modSp new mod">
        <pc:chgData name="Mark Trovinger" userId="c33c4003-350d-4310-9c98-e79bd77e7b8e" providerId="ADAL" clId="{CB1A15F1-3928-FF49-8BE6-BB3F3B463DAC}" dt="2022-10-26T20:20:06.409" v="1178" actId="20577"/>
        <pc:sldMkLst>
          <pc:docMk/>
          <pc:sldMk cId="1338506418" sldId="264"/>
        </pc:sldMkLst>
        <pc:spChg chg="mod">
          <ac:chgData name="Mark Trovinger" userId="c33c4003-350d-4310-9c98-e79bd77e7b8e" providerId="ADAL" clId="{CB1A15F1-3928-FF49-8BE6-BB3F3B463DAC}" dt="2022-10-26T20:03:14.758" v="664" actId="20577"/>
          <ac:spMkLst>
            <pc:docMk/>
            <pc:sldMk cId="1338506418" sldId="264"/>
            <ac:spMk id="2" creationId="{D41EC712-6AAF-EFD9-3675-F3108E8D49D0}"/>
          </ac:spMkLst>
        </pc:spChg>
        <pc:spChg chg="mod">
          <ac:chgData name="Mark Trovinger" userId="c33c4003-350d-4310-9c98-e79bd77e7b8e" providerId="ADAL" clId="{CB1A15F1-3928-FF49-8BE6-BB3F3B463DAC}" dt="2022-10-26T20:20:06.409" v="1178" actId="20577"/>
          <ac:spMkLst>
            <pc:docMk/>
            <pc:sldMk cId="1338506418" sldId="264"/>
            <ac:spMk id="3" creationId="{31BDC31D-FE8D-E340-28C3-3E072060D403}"/>
          </ac:spMkLst>
        </pc:spChg>
      </pc:sldChg>
    </pc:docChg>
  </pc:docChgLst>
  <pc:docChgLst>
    <pc:chgData name="Guest User" userId="S::urn:spo:anon#7c4443a6c3f573e149c304c6a917aa739979d5a522e3b7c4c0bee7d169592f62::" providerId="AD" clId="Web-{718C85F8-E2C8-2939-B12A-E16BC9347E39}"/>
    <pc:docChg chg="modSld">
      <pc:chgData name="Guest User" userId="S::urn:spo:anon#7c4443a6c3f573e149c304c6a917aa739979d5a522e3b7c4c0bee7d169592f62::" providerId="AD" clId="Web-{718C85F8-E2C8-2939-B12A-E16BC9347E39}" dt="2022-10-27T03:21:21.529" v="1341" actId="20577"/>
      <pc:docMkLst>
        <pc:docMk/>
      </pc:docMkLst>
      <pc:sldChg chg="addSp modSp">
        <pc:chgData name="Guest User" userId="S::urn:spo:anon#7c4443a6c3f573e149c304c6a917aa739979d5a522e3b7c4c0bee7d169592f62::" providerId="AD" clId="Web-{718C85F8-E2C8-2939-B12A-E16BC9347E39}" dt="2022-10-27T03:18:56.462" v="1273" actId="20577"/>
        <pc:sldMkLst>
          <pc:docMk/>
          <pc:sldMk cId="2904019909" sldId="258"/>
        </pc:sldMkLst>
        <pc:spChg chg="mod">
          <ac:chgData name="Guest User" userId="S::urn:spo:anon#7c4443a6c3f573e149c304c6a917aa739979d5a522e3b7c4c0bee7d169592f62::" providerId="AD" clId="Web-{718C85F8-E2C8-2939-B12A-E16BC9347E39}" dt="2022-10-27T03:18:56.462" v="1273" actId="20577"/>
          <ac:spMkLst>
            <pc:docMk/>
            <pc:sldMk cId="2904019909" sldId="258"/>
            <ac:spMk id="2" creationId="{0634C758-22F2-D431-748C-18E4E4992F83}"/>
          </ac:spMkLst>
        </pc:spChg>
        <pc:spChg chg="mod">
          <ac:chgData name="Guest User" userId="S::urn:spo:anon#7c4443a6c3f573e149c304c6a917aa739979d5a522e3b7c4c0bee7d169592f62::" providerId="AD" clId="Web-{718C85F8-E2C8-2939-B12A-E16BC9347E39}" dt="2022-10-27T02:49:54.291" v="300" actId="20577"/>
          <ac:spMkLst>
            <pc:docMk/>
            <pc:sldMk cId="2904019909" sldId="258"/>
            <ac:spMk id="3" creationId="{CFEBB745-F4C8-5867-30AC-E24CC35E3D35}"/>
          </ac:spMkLst>
        </pc:spChg>
        <pc:graphicFrameChg chg="add mod modGraphic">
          <ac:chgData name="Guest User" userId="S::urn:spo:anon#7c4443a6c3f573e149c304c6a917aa739979d5a522e3b7c4c0bee7d169592f62::" providerId="AD" clId="Web-{718C85F8-E2C8-2939-B12A-E16BC9347E39}" dt="2022-10-27T03:18:44.009" v="1262"/>
          <ac:graphicFrameMkLst>
            <pc:docMk/>
            <pc:sldMk cId="2904019909" sldId="258"/>
            <ac:graphicFrameMk id="4" creationId="{CDE051EF-B82A-03AC-A1AA-F344BC3354FF}"/>
          </ac:graphicFrameMkLst>
        </pc:graphicFrameChg>
      </pc:sldChg>
      <pc:sldChg chg="modSp">
        <pc:chgData name="Guest User" userId="S::urn:spo:anon#7c4443a6c3f573e149c304c6a917aa739979d5a522e3b7c4c0bee7d169592f62::" providerId="AD" clId="Web-{718C85F8-E2C8-2939-B12A-E16BC9347E39}" dt="2022-10-27T03:21:21.529" v="1341" actId="20577"/>
        <pc:sldMkLst>
          <pc:docMk/>
          <pc:sldMk cId="1782928914" sldId="259"/>
        </pc:sldMkLst>
        <pc:spChg chg="mod">
          <ac:chgData name="Guest User" userId="S::urn:spo:anon#7c4443a6c3f573e149c304c6a917aa739979d5a522e3b7c4c0bee7d169592f62::" providerId="AD" clId="Web-{718C85F8-E2C8-2939-B12A-E16BC9347E39}" dt="2022-10-27T03:21:21.529" v="1341" actId="20577"/>
          <ac:spMkLst>
            <pc:docMk/>
            <pc:sldMk cId="1782928914" sldId="259"/>
            <ac:spMk id="3" creationId="{5472AD82-7BB3-0E3B-587C-D2F5AF4CE7C1}"/>
          </ac:spMkLst>
        </pc:spChg>
      </pc:sldChg>
      <pc:sldChg chg="modSp">
        <pc:chgData name="Guest User" userId="S::urn:spo:anon#7c4443a6c3f573e149c304c6a917aa739979d5a522e3b7c4c0bee7d169592f62::" providerId="AD" clId="Web-{718C85F8-E2C8-2939-B12A-E16BC9347E39}" dt="2022-10-27T02:37:36.442" v="61" actId="20577"/>
        <pc:sldMkLst>
          <pc:docMk/>
          <pc:sldMk cId="2654461415" sldId="261"/>
        </pc:sldMkLst>
        <pc:spChg chg="mod">
          <ac:chgData name="Guest User" userId="S::urn:spo:anon#7c4443a6c3f573e149c304c6a917aa739979d5a522e3b7c4c0bee7d169592f62::" providerId="AD" clId="Web-{718C85F8-E2C8-2939-B12A-E16BC9347E39}" dt="2022-10-27T02:37:36.442" v="61" actId="20577"/>
          <ac:spMkLst>
            <pc:docMk/>
            <pc:sldMk cId="2654461415" sldId="261"/>
            <ac:spMk id="3" creationId="{63DEB350-C973-C96C-D678-078C59133543}"/>
          </ac:spMkLst>
        </pc:spChg>
      </pc:sldChg>
      <pc:sldChg chg="modSp">
        <pc:chgData name="Guest User" userId="S::urn:spo:anon#7c4443a6c3f573e149c304c6a917aa739979d5a522e3b7c4c0bee7d169592f62::" providerId="AD" clId="Web-{718C85F8-E2C8-2939-B12A-E16BC9347E39}" dt="2022-10-27T02:40:30.775" v="299" actId="20577"/>
        <pc:sldMkLst>
          <pc:docMk/>
          <pc:sldMk cId="324435092" sldId="262"/>
        </pc:sldMkLst>
        <pc:spChg chg="mod">
          <ac:chgData name="Guest User" userId="S::urn:spo:anon#7c4443a6c3f573e149c304c6a917aa739979d5a522e3b7c4c0bee7d169592f62::" providerId="AD" clId="Web-{718C85F8-E2C8-2939-B12A-E16BC9347E39}" dt="2022-10-27T02:40:30.775" v="299" actId="20577"/>
          <ac:spMkLst>
            <pc:docMk/>
            <pc:sldMk cId="324435092" sldId="262"/>
            <ac:spMk id="3" creationId="{2F28694B-2B5C-D26C-A4C5-13B6B16E1328}"/>
          </ac:spMkLst>
        </pc:spChg>
      </pc:sldChg>
      <pc:sldChg chg="modSp">
        <pc:chgData name="Guest User" userId="S::urn:spo:anon#7c4443a6c3f573e149c304c6a917aa739979d5a522e3b7c4c0bee7d169592f62::" providerId="AD" clId="Web-{718C85F8-E2C8-2939-B12A-E16BC9347E39}" dt="2022-10-27T02:37:03.847" v="15" actId="20577"/>
        <pc:sldMkLst>
          <pc:docMk/>
          <pc:sldMk cId="1459739198" sldId="265"/>
        </pc:sldMkLst>
        <pc:spChg chg="mod">
          <ac:chgData name="Guest User" userId="S::urn:spo:anon#7c4443a6c3f573e149c304c6a917aa739979d5a522e3b7c4c0bee7d169592f62::" providerId="AD" clId="Web-{718C85F8-E2C8-2939-B12A-E16BC9347E39}" dt="2022-10-27T02:37:03.847" v="15" actId="20577"/>
          <ac:spMkLst>
            <pc:docMk/>
            <pc:sldMk cId="1459739198" sldId="265"/>
            <ac:spMk id="3" creationId="{5472AD82-7BB3-0E3B-587C-D2F5AF4CE7C1}"/>
          </ac:spMkLst>
        </pc:spChg>
      </pc:sldChg>
    </pc:docChg>
  </pc:docChgLst>
  <pc:docChgLst>
    <pc:chgData name="Guest User" userId="S::urn:spo:anon#7c4443a6c3f573e149c304c6a917aa739979d5a522e3b7c4c0bee7d169592f62::" providerId="AD" clId="Web-{F0C2D86E-E42A-6D06-65CF-C9A95856044A}"/>
    <pc:docChg chg="addSld delSld modSld">
      <pc:chgData name="Guest User" userId="S::urn:spo:anon#7c4443a6c3f573e149c304c6a917aa739979d5a522e3b7c4c0bee7d169592f62::" providerId="AD" clId="Web-{F0C2D86E-E42A-6D06-65CF-C9A95856044A}" dt="2022-10-27T02:54:26.536" v="207" actId="20577"/>
      <pc:docMkLst>
        <pc:docMk/>
      </pc:docMkLst>
      <pc:sldChg chg="modSp">
        <pc:chgData name="Guest User" userId="S::urn:spo:anon#7c4443a6c3f573e149c304c6a917aa739979d5a522e3b7c4c0bee7d169592f62::" providerId="AD" clId="Web-{F0C2D86E-E42A-6D06-65CF-C9A95856044A}" dt="2022-10-27T02:46:06.304" v="204" actId="20577"/>
        <pc:sldMkLst>
          <pc:docMk/>
          <pc:sldMk cId="324435092" sldId="262"/>
        </pc:sldMkLst>
        <pc:spChg chg="mod">
          <ac:chgData name="Guest User" userId="S::urn:spo:anon#7c4443a6c3f573e149c304c6a917aa739979d5a522e3b7c4c0bee7d169592f62::" providerId="AD" clId="Web-{F0C2D86E-E42A-6D06-65CF-C9A95856044A}" dt="2022-10-27T02:46:06.304" v="204" actId="20577"/>
          <ac:spMkLst>
            <pc:docMk/>
            <pc:sldMk cId="324435092" sldId="262"/>
            <ac:spMk id="3" creationId="{2F28694B-2B5C-D26C-A4C5-13B6B16E1328}"/>
          </ac:spMkLst>
        </pc:spChg>
      </pc:sldChg>
      <pc:sldChg chg="modSp">
        <pc:chgData name="Guest User" userId="S::urn:spo:anon#7c4443a6c3f573e149c304c6a917aa739979d5a522e3b7c4c0bee7d169592f62::" providerId="AD" clId="Web-{F0C2D86E-E42A-6D06-65CF-C9A95856044A}" dt="2022-10-27T02:54:26.536" v="207" actId="20577"/>
        <pc:sldMkLst>
          <pc:docMk/>
          <pc:sldMk cId="1459739198" sldId="265"/>
        </pc:sldMkLst>
        <pc:spChg chg="mod">
          <ac:chgData name="Guest User" userId="S::urn:spo:anon#7c4443a6c3f573e149c304c6a917aa739979d5a522e3b7c4c0bee7d169592f62::" providerId="AD" clId="Web-{F0C2D86E-E42A-6D06-65CF-C9A95856044A}" dt="2022-10-27T02:54:26.536" v="207" actId="20577"/>
          <ac:spMkLst>
            <pc:docMk/>
            <pc:sldMk cId="1459739198" sldId="265"/>
            <ac:spMk id="3" creationId="{5472AD82-7BB3-0E3B-587C-D2F5AF4CE7C1}"/>
          </ac:spMkLst>
        </pc:spChg>
      </pc:sldChg>
      <pc:sldChg chg="modSp add del replId">
        <pc:chgData name="Guest User" userId="S::urn:spo:anon#7c4443a6c3f573e149c304c6a917aa739979d5a522e3b7c4c0bee7d169592f62::" providerId="AD" clId="Web-{F0C2D86E-E42A-6D06-65CF-C9A95856044A}" dt="2022-10-27T02:32:35.331" v="143"/>
        <pc:sldMkLst>
          <pc:docMk/>
          <pc:sldMk cId="137160096" sldId="266"/>
        </pc:sldMkLst>
        <pc:spChg chg="mod">
          <ac:chgData name="Guest User" userId="S::urn:spo:anon#7c4443a6c3f573e149c304c6a917aa739979d5a522e3b7c4c0bee7d169592f62::" providerId="AD" clId="Web-{F0C2D86E-E42A-6D06-65CF-C9A95856044A}" dt="2022-10-27T02:28:18.996" v="137" actId="20577"/>
          <ac:spMkLst>
            <pc:docMk/>
            <pc:sldMk cId="137160096" sldId="266"/>
            <ac:spMk id="2" creationId="{B4599DAF-11E6-6EAE-1EA2-9C754C5BD7F7}"/>
          </ac:spMkLst>
        </pc:spChg>
        <pc:spChg chg="mod">
          <ac:chgData name="Guest User" userId="S::urn:spo:anon#7c4443a6c3f573e149c304c6a917aa739979d5a522e3b7c4c0bee7d169592f62::" providerId="AD" clId="Web-{F0C2D86E-E42A-6D06-65CF-C9A95856044A}" dt="2022-10-27T02:32:33.471" v="142" actId="20577"/>
          <ac:spMkLst>
            <pc:docMk/>
            <pc:sldMk cId="137160096" sldId="266"/>
            <ac:spMk id="3" creationId="{5472AD82-7BB3-0E3B-587C-D2F5AF4CE7C1}"/>
          </ac:spMkLst>
        </pc:spChg>
      </pc:sldChg>
    </pc:docChg>
  </pc:docChgLst>
  <pc:docChgLst>
    <pc:chgData name="Guest User" userId="S::urn:spo:anon#7c4443a6c3f573e149c304c6a917aa739979d5a522e3b7c4c0bee7d169592f62::" providerId="AD" clId="Web-{FE8956FB-6DCE-4FB1-A0CC-C81D6E7E57EB}"/>
    <pc:docChg chg="modSld">
      <pc:chgData name="Guest User" userId="S::urn:spo:anon#7c4443a6c3f573e149c304c6a917aa739979d5a522e3b7c4c0bee7d169592f62::" providerId="AD" clId="Web-{FE8956FB-6DCE-4FB1-A0CC-C81D6E7E57EB}" dt="2022-10-27T00:47:57.954" v="39" actId="14100"/>
      <pc:docMkLst>
        <pc:docMk/>
      </pc:docMkLst>
      <pc:sldChg chg="modSp">
        <pc:chgData name="Guest User" userId="S::urn:spo:anon#7c4443a6c3f573e149c304c6a917aa739979d5a522e3b7c4c0bee7d169592f62::" providerId="AD" clId="Web-{FE8956FB-6DCE-4FB1-A0CC-C81D6E7E57EB}" dt="2022-10-27T00:47:57.954" v="39" actId="14100"/>
        <pc:sldMkLst>
          <pc:docMk/>
          <pc:sldMk cId="2654461415" sldId="261"/>
        </pc:sldMkLst>
        <pc:spChg chg="mod">
          <ac:chgData name="Guest User" userId="S::urn:spo:anon#7c4443a6c3f573e149c304c6a917aa739979d5a522e3b7c4c0bee7d169592f62::" providerId="AD" clId="Web-{FE8956FB-6DCE-4FB1-A0CC-C81D6E7E57EB}" dt="2022-10-27T00:47:57.954" v="39" actId="14100"/>
          <ac:spMkLst>
            <pc:docMk/>
            <pc:sldMk cId="2654461415" sldId="261"/>
            <ac:spMk id="3" creationId="{63DEB350-C973-C96C-D678-078C59133543}"/>
          </ac:spMkLst>
        </pc:spChg>
      </pc:sldChg>
    </pc:docChg>
  </pc:docChgLst>
  <pc:docChgLst>
    <pc:chgData name="Guest User" userId="S::urn:spo:anon#7c4443a6c3f573e149c304c6a917aa739979d5a522e3b7c4c0bee7d169592f62::" providerId="AD" clId="Web-{9A016930-7DFE-4874-6F1A-329A80706985}"/>
    <pc:docChg chg="addSld modSld">
      <pc:chgData name="Guest User" userId="S::urn:spo:anon#7c4443a6c3f573e149c304c6a917aa739979d5a522e3b7c4c0bee7d169592f62::" providerId="AD" clId="Web-{9A016930-7DFE-4874-6F1A-329A80706985}" dt="2022-10-27T01:53:46.610" v="22" actId="20577"/>
      <pc:docMkLst>
        <pc:docMk/>
      </pc:docMkLst>
      <pc:sldChg chg="modSp">
        <pc:chgData name="Guest User" userId="S::urn:spo:anon#7c4443a6c3f573e149c304c6a917aa739979d5a522e3b7c4c0bee7d169592f62::" providerId="AD" clId="Web-{9A016930-7DFE-4874-6F1A-329A80706985}" dt="2022-10-27T00:54:45.716" v="4" actId="20577"/>
        <pc:sldMkLst>
          <pc:docMk/>
          <pc:sldMk cId="2746311924" sldId="260"/>
        </pc:sldMkLst>
        <pc:spChg chg="mod">
          <ac:chgData name="Guest User" userId="S::urn:spo:anon#7c4443a6c3f573e149c304c6a917aa739979d5a522e3b7c4c0bee7d169592f62::" providerId="AD" clId="Web-{9A016930-7DFE-4874-6F1A-329A80706985}" dt="2022-10-27T00:54:45.716" v="4" actId="20577"/>
          <ac:spMkLst>
            <pc:docMk/>
            <pc:sldMk cId="2746311924" sldId="260"/>
            <ac:spMk id="2" creationId="{2C99F98B-5D30-C8E9-FAB7-0188699BE05D}"/>
          </ac:spMkLst>
        </pc:spChg>
        <pc:spChg chg="mod">
          <ac:chgData name="Guest User" userId="S::urn:spo:anon#7c4443a6c3f573e149c304c6a917aa739979d5a522e3b7c4c0bee7d169592f62::" providerId="AD" clId="Web-{9A016930-7DFE-4874-6F1A-329A80706985}" dt="2022-10-27T00:54:27.794" v="1" actId="20577"/>
          <ac:spMkLst>
            <pc:docMk/>
            <pc:sldMk cId="2746311924" sldId="260"/>
            <ac:spMk id="3" creationId="{F34FE326-9F71-7881-2427-E1D24F593C3B}"/>
          </ac:spMkLst>
        </pc:spChg>
      </pc:sldChg>
      <pc:sldChg chg="modSp add replId">
        <pc:chgData name="Guest User" userId="S::urn:spo:anon#7c4443a6c3f573e149c304c6a917aa739979d5a522e3b7c4c0bee7d169592f62::" providerId="AD" clId="Web-{9A016930-7DFE-4874-6F1A-329A80706985}" dt="2022-10-27T01:53:46.610" v="22" actId="20577"/>
        <pc:sldMkLst>
          <pc:docMk/>
          <pc:sldMk cId="1459739198" sldId="265"/>
        </pc:sldMkLst>
        <pc:spChg chg="mod">
          <ac:chgData name="Guest User" userId="S::urn:spo:anon#7c4443a6c3f573e149c304c6a917aa739979d5a522e3b7c4c0bee7d169592f62::" providerId="AD" clId="Web-{9A016930-7DFE-4874-6F1A-329A80706985}" dt="2022-10-27T01:53:42.657" v="21" actId="20577"/>
          <ac:spMkLst>
            <pc:docMk/>
            <pc:sldMk cId="1459739198" sldId="265"/>
            <ac:spMk id="2" creationId="{B4599DAF-11E6-6EAE-1EA2-9C754C5BD7F7}"/>
          </ac:spMkLst>
        </pc:spChg>
        <pc:spChg chg="mod">
          <ac:chgData name="Guest User" userId="S::urn:spo:anon#7c4443a6c3f573e149c304c6a917aa739979d5a522e3b7c4c0bee7d169592f62::" providerId="AD" clId="Web-{9A016930-7DFE-4874-6F1A-329A80706985}" dt="2022-10-27T01:53:46.610" v="22" actId="20577"/>
          <ac:spMkLst>
            <pc:docMk/>
            <pc:sldMk cId="1459739198" sldId="265"/>
            <ac:spMk id="3" creationId="{5472AD82-7BB3-0E3B-587C-D2F5AF4CE7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718E-95B7-F394-CB1D-535DFBD54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Translation:</a:t>
            </a:r>
            <a:br>
              <a:rPr lang="en-US" dirty="0"/>
            </a:br>
            <a:r>
              <a:rPr lang="en-US" dirty="0"/>
              <a:t>Midpoint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97B6C-EDC3-EB29-BA05-412E63D6C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78955"/>
          </a:xfrm>
        </p:spPr>
        <p:txBody>
          <a:bodyPr/>
          <a:lstStyle/>
          <a:p>
            <a:r>
              <a:rPr lang="en-US" dirty="0"/>
              <a:t>Atharva </a:t>
            </a:r>
            <a:r>
              <a:rPr lang="en-US" dirty="0" err="1"/>
              <a:t>Atre</a:t>
            </a:r>
            <a:endParaRPr lang="en-US" dirty="0"/>
          </a:p>
          <a:p>
            <a:r>
              <a:rPr lang="en-US" dirty="0"/>
              <a:t>Yash </a:t>
            </a:r>
            <a:r>
              <a:rPr lang="en-US" dirty="0" err="1"/>
              <a:t>Bhandare</a:t>
            </a:r>
            <a:endParaRPr lang="en-US" dirty="0"/>
          </a:p>
          <a:p>
            <a:r>
              <a:rPr lang="en-US" dirty="0"/>
              <a:t>Winnie Har</a:t>
            </a:r>
          </a:p>
          <a:p>
            <a:r>
              <a:rPr lang="en-US" dirty="0"/>
              <a:t>Mark </a:t>
            </a:r>
            <a:r>
              <a:rPr lang="en-US" dirty="0" err="1"/>
              <a:t>Trovinger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8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329E-031C-2519-F57D-75709646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Thanks/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14FE-A28E-F9E8-DB2D-82BD84D0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851A-B344-D7B8-58D3-63FEDE07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E2A4-C2D7-9384-F950-7B613E92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is a difficult, unsolved problem</a:t>
            </a:r>
          </a:p>
          <a:p>
            <a:pPr lvl="1"/>
            <a:r>
              <a:rPr lang="en-US" dirty="0"/>
              <a:t>Majority of the class is multilingual</a:t>
            </a:r>
          </a:p>
          <a:p>
            <a:r>
              <a:rPr lang="en-US" dirty="0"/>
              <a:t>Create an application for translation using open-source models</a:t>
            </a:r>
          </a:p>
          <a:p>
            <a:pPr lvl="1"/>
            <a:r>
              <a:rPr lang="en-US" dirty="0"/>
              <a:t>Web application</a:t>
            </a:r>
          </a:p>
          <a:p>
            <a:pPr lvl="1"/>
            <a:r>
              <a:rPr lang="en-US" dirty="0"/>
              <a:t>Mobile app?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C758-22F2-D431-748C-18E4E499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WAS CONSIDERED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B745-F4C8-5867-30AC-E24CC35E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E051EF-B82A-03AC-A1AA-F344BC335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81288"/>
              </p:ext>
            </p:extLst>
          </p:nvPr>
        </p:nvGraphicFramePr>
        <p:xfrm>
          <a:off x="1270557" y="1620074"/>
          <a:ext cx="9669217" cy="5017691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53016">
                  <a:extLst>
                    <a:ext uri="{9D8B030D-6E8A-4147-A177-3AD203B41FA5}">
                      <a16:colId xmlns:a16="http://schemas.microsoft.com/office/drawing/2014/main" val="3411652757"/>
                    </a:ext>
                  </a:extLst>
                </a:gridCol>
                <a:gridCol w="2661557">
                  <a:extLst>
                    <a:ext uri="{9D8B030D-6E8A-4147-A177-3AD203B41FA5}">
                      <a16:colId xmlns:a16="http://schemas.microsoft.com/office/drawing/2014/main" val="4150934836"/>
                    </a:ext>
                  </a:extLst>
                </a:gridCol>
                <a:gridCol w="5187320">
                  <a:extLst>
                    <a:ext uri="{9D8B030D-6E8A-4147-A177-3AD203B41FA5}">
                      <a16:colId xmlns:a16="http://schemas.microsoft.com/office/drawing/2014/main" val="3359664654"/>
                    </a:ext>
                  </a:extLst>
                </a:gridCol>
                <a:gridCol w="1267324">
                  <a:extLst>
                    <a:ext uri="{9D8B030D-6E8A-4147-A177-3AD203B41FA5}">
                      <a16:colId xmlns:a16="http://schemas.microsoft.com/office/drawing/2014/main" val="2007679868"/>
                    </a:ext>
                  </a:extLst>
                </a:gridCol>
              </a:tblGrid>
              <a:tr h="442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Sr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Tw Cen MT"/>
                        </a:rPr>
                        <a:t>Comments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Shortlisted for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94055"/>
                  </a:ext>
                </a:extLst>
              </a:tr>
              <a:tr h="442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Paywalled – Not fully Open Source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318703"/>
                  </a:ext>
                </a:extLst>
              </a:tr>
              <a:tr h="442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Google Speech-to-Text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Paywalled – Not fully Open Source (60mins free)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283708"/>
                  </a:ext>
                </a:extLst>
              </a:tr>
              <a:tr h="442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WhisperAI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Best Choice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56165"/>
                  </a:ext>
                </a:extLst>
              </a:tr>
              <a:tr h="442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AWS Transcribe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Paywalled – Not fully Open Source (1hr/month free)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618731"/>
                  </a:ext>
                </a:extLst>
              </a:tr>
              <a:tr h="442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Good out-of-the-box accuracy (and it's in Python!)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333095"/>
                  </a:ext>
                </a:extLst>
              </a:tr>
              <a:tr h="4424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DeepSpeech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Being considered for real-time translation (in C++)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Maybe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55011"/>
                  </a:ext>
                </a:extLst>
              </a:tr>
              <a:tr h="4424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Wave2Letter (Facebook)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Completely written in C++, will require lot of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947206"/>
                  </a:ext>
                </a:extLst>
              </a:tr>
              <a:tr h="442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SpeechBrain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Platform is well documented and OS, best alternative for whisper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4063"/>
                  </a:ext>
                </a:extLst>
              </a:tr>
              <a:tr h="442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CoQui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Poor 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00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1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C712-6AAF-EFD9-3675-F3108E8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 /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C31D-FE8D-E340-28C3-3E072060D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/>
              <a:t>Software engineering habits</a:t>
            </a:r>
          </a:p>
          <a:p>
            <a:pPr lvl="1"/>
            <a:r>
              <a:rPr lang="en-US" dirty="0"/>
              <a:t>Balancing commits across group members interests and skills</a:t>
            </a:r>
          </a:p>
          <a:p>
            <a:pPr lvl="2"/>
            <a:r>
              <a:rPr lang="en-US" dirty="0"/>
              <a:t>Code is paramount, but documentation is always necessary!</a:t>
            </a:r>
          </a:p>
          <a:p>
            <a:pPr lvl="1"/>
            <a:r>
              <a:rPr lang="en-US" dirty="0"/>
              <a:t>Reviews are helpful!</a:t>
            </a:r>
          </a:p>
          <a:p>
            <a:r>
              <a:rPr lang="en-US" dirty="0"/>
              <a:t>WhatsApp</a:t>
            </a:r>
          </a:p>
          <a:p>
            <a:pPr lvl="1"/>
            <a:r>
              <a:rPr lang="en-US" dirty="0"/>
              <a:t>Main communication tool within the group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0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9DAF-11E6-6EAE-1EA2-9C754C5B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AD82-7BB3-0E3B-587C-D2F5AF4C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“All models are wrong, but some are useful.” – George E.P. Box</a:t>
            </a:r>
          </a:p>
          <a:p>
            <a:r>
              <a:rPr lang="en-US" dirty="0"/>
              <a:t>No model is perfect!</a:t>
            </a:r>
          </a:p>
          <a:p>
            <a:pPr lvl="1"/>
            <a:r>
              <a:rPr lang="en-US"/>
              <a:t>Considering the shortlisted</a:t>
            </a:r>
          </a:p>
          <a:p>
            <a:pPr lvl="2"/>
            <a:r>
              <a:rPr lang="en-US" dirty="0"/>
              <a:t>Whisper</a:t>
            </a:r>
            <a:endParaRPr lang="en-US"/>
          </a:p>
          <a:p>
            <a:pPr lvl="2"/>
            <a:r>
              <a:rPr lang="en-US"/>
              <a:t>DeepSpeech</a:t>
            </a:r>
          </a:p>
          <a:p>
            <a:pPr lvl="2"/>
            <a:r>
              <a:rPr lang="en-US"/>
              <a:t>Kaldi</a:t>
            </a:r>
          </a:p>
          <a:p>
            <a:pPr lvl="1"/>
            <a:r>
              <a:rPr lang="en-US"/>
              <a:t>Will compare API responses and response times to decide</a:t>
            </a:r>
            <a:endParaRPr lang="en-US" dirty="0"/>
          </a:p>
          <a:p>
            <a:r>
              <a:rPr lang="en-US" dirty="0"/>
              <a:t>Better models do more with less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9DAF-11E6-6EAE-1EA2-9C754C5B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AD82-7BB3-0E3B-587C-D2F5AF4C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4146"/>
            <a:ext cx="9905999" cy="4610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Translating a recorded English audio snippet into a second language – Done</a:t>
            </a:r>
          </a:p>
          <a:p>
            <a:r>
              <a:rPr lang="en-US"/>
              <a:t>Legible and easy-to-use user interface – Mockup UI and HTML elements</a:t>
            </a:r>
          </a:p>
          <a:p>
            <a:r>
              <a:rPr lang="en-US"/>
              <a:t>Acceptable accuracy in output – In progress</a:t>
            </a:r>
          </a:p>
          <a:p>
            <a:r>
              <a:rPr lang="en-US"/>
              <a:t>Over the air translation – Identified and tested API</a:t>
            </a:r>
          </a:p>
          <a:p>
            <a:r>
              <a:rPr lang="en-US"/>
              <a:t>Non-English to English translation – Available for Hindi and Chinese Mandarin</a:t>
            </a:r>
          </a:p>
          <a:p>
            <a:r>
              <a:rPr lang="en-US"/>
              <a:t>Low latency – In progress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98B-5D30-C8E9-FAB7-0188699B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E326-9F71-7881-2427-E1D24F59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EFB0-D8AD-6D89-2925-21B68CB2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B350-C973-C96C-D678-078C5913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66" y="1639887"/>
            <a:ext cx="10234245" cy="41513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UI</a:t>
            </a:r>
          </a:p>
          <a:p>
            <a:pPr lvl="1"/>
            <a:r>
              <a:rPr lang="en-US" dirty="0"/>
              <a:t>Currently a mockup</a:t>
            </a:r>
          </a:p>
          <a:p>
            <a:pPr lvl="1"/>
            <a:r>
              <a:rPr lang="en-US" dirty="0"/>
              <a:t>Iterate as we consider features</a:t>
            </a:r>
          </a:p>
          <a:p>
            <a:pPr lvl="1"/>
            <a:r>
              <a:rPr lang="en-US"/>
              <a:t>Collecting elements that can help build a reactive UI</a:t>
            </a:r>
            <a:endParaRPr lang="en-US" dirty="0"/>
          </a:p>
          <a:p>
            <a:r>
              <a:rPr lang="en-US" dirty="0"/>
              <a:t>Flask API/Backend</a:t>
            </a:r>
          </a:p>
          <a:p>
            <a:pPr lvl="1"/>
            <a:r>
              <a:rPr lang="en-US" dirty="0"/>
              <a:t>Will serve an endpoint for language model</a:t>
            </a:r>
          </a:p>
          <a:p>
            <a:r>
              <a:rPr lang="en-US"/>
              <a:t>Best Model Selection</a:t>
            </a:r>
            <a:endParaRPr lang="en-US" dirty="0"/>
          </a:p>
          <a:p>
            <a:pPr lvl="1"/>
            <a:r>
              <a:rPr lang="en-US"/>
              <a:t>Selecting the best open-source model by comprehensive evaluation</a:t>
            </a:r>
            <a:endParaRPr lang="en-US" dirty="0"/>
          </a:p>
          <a:p>
            <a:r>
              <a:rPr lang="en-US" dirty="0"/>
              <a:t>Model Refinement</a:t>
            </a:r>
          </a:p>
          <a:p>
            <a:pPr lvl="1"/>
            <a:r>
              <a:rPr lang="en-US" dirty="0"/>
              <a:t>Tuning language models</a:t>
            </a:r>
          </a:p>
          <a:p>
            <a:pPr lvl="1"/>
            <a:r>
              <a:rPr lang="en-US" dirty="0"/>
              <a:t>Larger models</a:t>
            </a:r>
          </a:p>
        </p:txBody>
      </p:sp>
    </p:spTree>
    <p:extLst>
      <p:ext uri="{BB962C8B-B14F-4D97-AF65-F5344CB8AC3E}">
        <p14:creationId xmlns:p14="http://schemas.microsoft.com/office/powerpoint/2010/main" val="265446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5E94-DE3B-0F16-C4CE-3BA27155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be cool (if we have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694B-2B5C-D26C-A4C5-13B6B16E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Over-the-air </a:t>
            </a:r>
            <a:r>
              <a:rPr lang="en-US"/>
              <a:t>translation is still to be decided upon</a:t>
            </a:r>
          </a:p>
          <a:p>
            <a:r>
              <a:rPr lang="en-US"/>
              <a:t>We would like to have language selection/detection</a:t>
            </a:r>
          </a:p>
          <a:p>
            <a:r>
              <a:rPr lang="en-US"/>
              <a:t>We have envisioned support for text translation on the mock UI</a:t>
            </a:r>
          </a:p>
          <a:p>
            <a:r>
              <a:rPr lang="en-US"/>
              <a:t>Advancement in that would be time synchronized subtitles in the video player in 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1024</TotalTime>
  <Words>405</Words>
  <Application>Microsoft Macintosh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Deep Learning Translation: Midpoint review</vt:lpstr>
      <vt:lpstr>Project recap</vt:lpstr>
      <vt:lpstr>What WAS CONSIDERED</vt:lpstr>
      <vt:lpstr>Group dynamics / Tools</vt:lpstr>
      <vt:lpstr>What has worked</vt:lpstr>
      <vt:lpstr>FUNCTIONAL REQUIREMENTS</vt:lpstr>
      <vt:lpstr>Demo</vt:lpstr>
      <vt:lpstr>What needs done</vt:lpstr>
      <vt:lpstr>What would be cool (if we have time)</vt:lpstr>
      <vt:lpstr>Thanks/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Trovinger</dc:creator>
  <cp:lastModifiedBy>Mark Trovinger</cp:lastModifiedBy>
  <cp:revision>1</cp:revision>
  <dcterms:created xsi:type="dcterms:W3CDTF">2022-10-23T20:01:53Z</dcterms:created>
  <dcterms:modified xsi:type="dcterms:W3CDTF">2022-10-27T12:49:55Z</dcterms:modified>
</cp:coreProperties>
</file>