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5BD4AB-2866-8448-9EFA-9CFA2F1A74C4}" v="1" dt="2022-09-22T00:02:19.210"/>
    <p1510:client id="{5576E796-FD7D-7F7D-9C5D-371AAB73938E}" v="160" dt="2022-09-22T03:24:39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6197"/>
  </p:normalViewPr>
  <p:slideViewPr>
    <p:cSldViewPr snapToGrid="0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h Bhandare" userId="S::bhanys01@pfw.edu::5cccca1e-f85b-4e74-8061-05b7feaaf4d1" providerId="AD" clId="Web-{5576E796-FD7D-7F7D-9C5D-371AAB73938E}"/>
    <pc:docChg chg="addSld modSld">
      <pc:chgData name="Yash Bhandare" userId="S::bhanys01@pfw.edu::5cccca1e-f85b-4e74-8061-05b7feaaf4d1" providerId="AD" clId="Web-{5576E796-FD7D-7F7D-9C5D-371AAB73938E}" dt="2022-09-22T03:24:38.586" v="157" actId="20577"/>
      <pc:docMkLst>
        <pc:docMk/>
      </pc:docMkLst>
      <pc:sldChg chg="modSp">
        <pc:chgData name="Yash Bhandare" userId="S::bhanys01@pfw.edu::5cccca1e-f85b-4e74-8061-05b7feaaf4d1" providerId="AD" clId="Web-{5576E796-FD7D-7F7D-9C5D-371AAB73938E}" dt="2022-09-22T03:21:56.441" v="115" actId="1076"/>
        <pc:sldMkLst>
          <pc:docMk/>
          <pc:sldMk cId="1521856974" sldId="256"/>
        </pc:sldMkLst>
        <pc:spChg chg="mod">
          <ac:chgData name="Yash Bhandare" userId="S::bhanys01@pfw.edu::5cccca1e-f85b-4e74-8061-05b7feaaf4d1" providerId="AD" clId="Web-{5576E796-FD7D-7F7D-9C5D-371AAB73938E}" dt="2022-09-22T03:21:56.441" v="115" actId="1076"/>
          <ac:spMkLst>
            <pc:docMk/>
            <pc:sldMk cId="1521856974" sldId="256"/>
            <ac:spMk id="2" creationId="{89341770-6E23-8A59-EFFD-57D8C2E773BC}"/>
          </ac:spMkLst>
        </pc:spChg>
        <pc:spChg chg="mod">
          <ac:chgData name="Yash Bhandare" userId="S::bhanys01@pfw.edu::5cccca1e-f85b-4e74-8061-05b7feaaf4d1" providerId="AD" clId="Web-{5576E796-FD7D-7F7D-9C5D-371AAB73938E}" dt="2022-09-22T03:20:29.236" v="103" actId="20577"/>
          <ac:spMkLst>
            <pc:docMk/>
            <pc:sldMk cId="1521856974" sldId="256"/>
            <ac:spMk id="3" creationId="{07E6EC18-7925-A6F0-9FDC-AE5F21174A6A}"/>
          </ac:spMkLst>
        </pc:spChg>
      </pc:sldChg>
      <pc:sldChg chg="modSp">
        <pc:chgData name="Yash Bhandare" userId="S::bhanys01@pfw.edu::5cccca1e-f85b-4e74-8061-05b7feaaf4d1" providerId="AD" clId="Web-{5576E796-FD7D-7F7D-9C5D-371AAB73938E}" dt="2022-09-22T03:22:43.099" v="121" actId="14100"/>
        <pc:sldMkLst>
          <pc:docMk/>
          <pc:sldMk cId="1364365490" sldId="257"/>
        </pc:sldMkLst>
        <pc:spChg chg="mod">
          <ac:chgData name="Yash Bhandare" userId="S::bhanys01@pfw.edu::5cccca1e-f85b-4e74-8061-05b7feaaf4d1" providerId="AD" clId="Web-{5576E796-FD7D-7F7D-9C5D-371AAB73938E}" dt="2022-09-22T03:22:43.099" v="121" actId="14100"/>
          <ac:spMkLst>
            <pc:docMk/>
            <pc:sldMk cId="1364365490" sldId="257"/>
            <ac:spMk id="3" creationId="{816CD834-87BF-AD09-54DD-E2DB5A9081B9}"/>
          </ac:spMkLst>
        </pc:spChg>
      </pc:sldChg>
      <pc:sldChg chg="modSp">
        <pc:chgData name="Yash Bhandare" userId="S::bhanys01@pfw.edu::5cccca1e-f85b-4e74-8061-05b7feaaf4d1" providerId="AD" clId="Web-{5576E796-FD7D-7F7D-9C5D-371AAB73938E}" dt="2022-09-22T03:22:50.536" v="122" actId="1076"/>
        <pc:sldMkLst>
          <pc:docMk/>
          <pc:sldMk cId="2192675256" sldId="258"/>
        </pc:sldMkLst>
        <pc:spChg chg="mod">
          <ac:chgData name="Yash Bhandare" userId="S::bhanys01@pfw.edu::5cccca1e-f85b-4e74-8061-05b7feaaf4d1" providerId="AD" clId="Web-{5576E796-FD7D-7F7D-9C5D-371AAB73938E}" dt="2022-09-22T03:22:50.536" v="122" actId="1076"/>
          <ac:spMkLst>
            <pc:docMk/>
            <pc:sldMk cId="2192675256" sldId="258"/>
            <ac:spMk id="3" creationId="{70A7ACA2-A74F-AF70-146C-39F165C0B419}"/>
          </ac:spMkLst>
        </pc:spChg>
      </pc:sldChg>
      <pc:sldChg chg="modSp">
        <pc:chgData name="Yash Bhandare" userId="S::bhanys01@pfw.edu::5cccca1e-f85b-4e74-8061-05b7feaaf4d1" providerId="AD" clId="Web-{5576E796-FD7D-7F7D-9C5D-371AAB73938E}" dt="2022-09-22T03:22:56.052" v="123" actId="14100"/>
        <pc:sldMkLst>
          <pc:docMk/>
          <pc:sldMk cId="3418155383" sldId="259"/>
        </pc:sldMkLst>
        <pc:spChg chg="mod">
          <ac:chgData name="Yash Bhandare" userId="S::bhanys01@pfw.edu::5cccca1e-f85b-4e74-8061-05b7feaaf4d1" providerId="AD" clId="Web-{5576E796-FD7D-7F7D-9C5D-371AAB73938E}" dt="2022-09-22T03:22:56.052" v="123" actId="14100"/>
          <ac:spMkLst>
            <pc:docMk/>
            <pc:sldMk cId="3418155383" sldId="259"/>
            <ac:spMk id="3" creationId="{9A19612A-EA5D-0AD6-E2BE-2C21B9BA911A}"/>
          </ac:spMkLst>
        </pc:spChg>
      </pc:sldChg>
      <pc:sldChg chg="modSp">
        <pc:chgData name="Yash Bhandare" userId="S::bhanys01@pfw.edu::5cccca1e-f85b-4e74-8061-05b7feaaf4d1" providerId="AD" clId="Web-{5576E796-FD7D-7F7D-9C5D-371AAB73938E}" dt="2022-09-22T03:24:38.586" v="157" actId="20577"/>
        <pc:sldMkLst>
          <pc:docMk/>
          <pc:sldMk cId="166899013" sldId="260"/>
        </pc:sldMkLst>
        <pc:spChg chg="mod">
          <ac:chgData name="Yash Bhandare" userId="S::bhanys01@pfw.edu::5cccca1e-f85b-4e74-8061-05b7feaaf4d1" providerId="AD" clId="Web-{5576E796-FD7D-7F7D-9C5D-371AAB73938E}" dt="2022-09-22T03:24:38.586" v="157" actId="20577"/>
          <ac:spMkLst>
            <pc:docMk/>
            <pc:sldMk cId="166899013" sldId="260"/>
            <ac:spMk id="3" creationId="{A15026EC-BDA0-797A-42E8-AAC90C33A646}"/>
          </ac:spMkLst>
        </pc:spChg>
      </pc:sldChg>
      <pc:sldChg chg="modSp add replId">
        <pc:chgData name="Yash Bhandare" userId="S::bhanys01@pfw.edu::5cccca1e-f85b-4e74-8061-05b7feaaf4d1" providerId="AD" clId="Web-{5576E796-FD7D-7F7D-9C5D-371AAB73938E}" dt="2022-09-22T03:24:05.913" v="154" actId="20577"/>
        <pc:sldMkLst>
          <pc:docMk/>
          <pc:sldMk cId="1615244846" sldId="261"/>
        </pc:sldMkLst>
        <pc:spChg chg="mod">
          <ac:chgData name="Yash Bhandare" userId="S::bhanys01@pfw.edu::5cccca1e-f85b-4e74-8061-05b7feaaf4d1" providerId="AD" clId="Web-{5576E796-FD7D-7F7D-9C5D-371AAB73938E}" dt="2022-09-22T03:24:05.913" v="154" actId="20577"/>
          <ac:spMkLst>
            <pc:docMk/>
            <pc:sldMk cId="1615244846" sldId="261"/>
            <ac:spMk id="2" creationId="{5095E681-ACFD-6461-5773-3E0511470335}"/>
          </ac:spMkLst>
        </pc:spChg>
        <pc:spChg chg="mod">
          <ac:chgData name="Yash Bhandare" userId="S::bhanys01@pfw.edu::5cccca1e-f85b-4e74-8061-05b7feaaf4d1" providerId="AD" clId="Web-{5576E796-FD7D-7F7D-9C5D-371AAB73938E}" dt="2022-09-22T03:23:44.897" v="150" actId="20577"/>
          <ac:spMkLst>
            <pc:docMk/>
            <pc:sldMk cId="1615244846" sldId="261"/>
            <ac:spMk id="3" creationId="{A15026EC-BDA0-797A-42E8-AAC90C33A646}"/>
          </ac:spMkLst>
        </pc:spChg>
      </pc:sldChg>
    </pc:docChg>
  </pc:docChgLst>
  <pc:docChgLst>
    <pc:chgData name="Mark Trovinger" userId="c33c4003-350d-4310-9c98-e79bd77e7b8e" providerId="ADAL" clId="{385BD4AB-2866-8448-9EFA-9CFA2F1A74C4}"/>
    <pc:docChg chg="undo custSel addSld delSld modSld">
      <pc:chgData name="Mark Trovinger" userId="c33c4003-350d-4310-9c98-e79bd77e7b8e" providerId="ADAL" clId="{385BD4AB-2866-8448-9EFA-9CFA2F1A74C4}" dt="2022-09-22T12:52:56.460" v="855" actId="20577"/>
      <pc:docMkLst>
        <pc:docMk/>
      </pc:docMkLst>
      <pc:sldChg chg="modSp mod">
        <pc:chgData name="Mark Trovinger" userId="c33c4003-350d-4310-9c98-e79bd77e7b8e" providerId="ADAL" clId="{385BD4AB-2866-8448-9EFA-9CFA2F1A74C4}" dt="2022-09-21T21:15:23.670" v="120" actId="20577"/>
        <pc:sldMkLst>
          <pc:docMk/>
          <pc:sldMk cId="1521856974" sldId="256"/>
        </pc:sldMkLst>
        <pc:spChg chg="mod">
          <ac:chgData name="Mark Trovinger" userId="c33c4003-350d-4310-9c98-e79bd77e7b8e" providerId="ADAL" clId="{385BD4AB-2866-8448-9EFA-9CFA2F1A74C4}" dt="2022-09-21T21:14:23.372" v="46" actId="20577"/>
          <ac:spMkLst>
            <pc:docMk/>
            <pc:sldMk cId="1521856974" sldId="256"/>
            <ac:spMk id="2" creationId="{89341770-6E23-8A59-EFFD-57D8C2E773BC}"/>
          </ac:spMkLst>
        </pc:spChg>
        <pc:spChg chg="mod">
          <ac:chgData name="Mark Trovinger" userId="c33c4003-350d-4310-9c98-e79bd77e7b8e" providerId="ADAL" clId="{385BD4AB-2866-8448-9EFA-9CFA2F1A74C4}" dt="2022-09-21T21:15:23.670" v="120" actId="20577"/>
          <ac:spMkLst>
            <pc:docMk/>
            <pc:sldMk cId="1521856974" sldId="256"/>
            <ac:spMk id="3" creationId="{07E6EC18-7925-A6F0-9FDC-AE5F21174A6A}"/>
          </ac:spMkLst>
        </pc:spChg>
      </pc:sldChg>
      <pc:sldChg chg="addSp delSp modSp new mod">
        <pc:chgData name="Mark Trovinger" userId="c33c4003-350d-4310-9c98-e79bd77e7b8e" providerId="ADAL" clId="{385BD4AB-2866-8448-9EFA-9CFA2F1A74C4}" dt="2022-09-22T12:52:56.460" v="855" actId="20577"/>
        <pc:sldMkLst>
          <pc:docMk/>
          <pc:sldMk cId="1364365490" sldId="257"/>
        </pc:sldMkLst>
        <pc:spChg chg="mod">
          <ac:chgData name="Mark Trovinger" userId="c33c4003-350d-4310-9c98-e79bd77e7b8e" providerId="ADAL" clId="{385BD4AB-2866-8448-9EFA-9CFA2F1A74C4}" dt="2022-09-21T22:06:24.089" v="144" actId="20577"/>
          <ac:spMkLst>
            <pc:docMk/>
            <pc:sldMk cId="1364365490" sldId="257"/>
            <ac:spMk id="2" creationId="{3AC4DF47-5628-ECA6-7410-79ECC2B4717A}"/>
          </ac:spMkLst>
        </pc:spChg>
        <pc:spChg chg="mod">
          <ac:chgData name="Mark Trovinger" userId="c33c4003-350d-4310-9c98-e79bd77e7b8e" providerId="ADAL" clId="{385BD4AB-2866-8448-9EFA-9CFA2F1A74C4}" dt="2022-09-22T12:52:56.460" v="855" actId="20577"/>
          <ac:spMkLst>
            <pc:docMk/>
            <pc:sldMk cId="1364365490" sldId="257"/>
            <ac:spMk id="3" creationId="{816CD834-87BF-AD09-54DD-E2DB5A9081B9}"/>
          </ac:spMkLst>
        </pc:spChg>
        <pc:spChg chg="add del mod">
          <ac:chgData name="Mark Trovinger" userId="c33c4003-350d-4310-9c98-e79bd77e7b8e" providerId="ADAL" clId="{385BD4AB-2866-8448-9EFA-9CFA2F1A74C4}" dt="2022-09-22T00:03:23.871" v="528"/>
          <ac:spMkLst>
            <pc:docMk/>
            <pc:sldMk cId="1364365490" sldId="257"/>
            <ac:spMk id="4" creationId="{16BD3C7A-5C2E-C1B7-DDE2-1547E2E0BB29}"/>
          </ac:spMkLst>
        </pc:spChg>
      </pc:sldChg>
      <pc:sldChg chg="modSp new mod">
        <pc:chgData name="Mark Trovinger" userId="c33c4003-350d-4310-9c98-e79bd77e7b8e" providerId="ADAL" clId="{385BD4AB-2866-8448-9EFA-9CFA2F1A74C4}" dt="2022-09-22T00:12:39.879" v="847" actId="20577"/>
        <pc:sldMkLst>
          <pc:docMk/>
          <pc:sldMk cId="2192675256" sldId="258"/>
        </pc:sldMkLst>
        <pc:spChg chg="mod">
          <ac:chgData name="Mark Trovinger" userId="c33c4003-350d-4310-9c98-e79bd77e7b8e" providerId="ADAL" clId="{385BD4AB-2866-8448-9EFA-9CFA2F1A74C4}" dt="2022-09-21T22:06:34.342" v="173" actId="20577"/>
          <ac:spMkLst>
            <pc:docMk/>
            <pc:sldMk cId="2192675256" sldId="258"/>
            <ac:spMk id="2" creationId="{7EE83E13-6123-AD00-868B-09B7824B03B2}"/>
          </ac:spMkLst>
        </pc:spChg>
        <pc:spChg chg="mod">
          <ac:chgData name="Mark Trovinger" userId="c33c4003-350d-4310-9c98-e79bd77e7b8e" providerId="ADAL" clId="{385BD4AB-2866-8448-9EFA-9CFA2F1A74C4}" dt="2022-09-22T00:12:39.879" v="847" actId="20577"/>
          <ac:spMkLst>
            <pc:docMk/>
            <pc:sldMk cId="2192675256" sldId="258"/>
            <ac:spMk id="3" creationId="{70A7ACA2-A74F-AF70-146C-39F165C0B419}"/>
          </ac:spMkLst>
        </pc:spChg>
      </pc:sldChg>
      <pc:sldChg chg="modSp new mod">
        <pc:chgData name="Mark Trovinger" userId="c33c4003-350d-4310-9c98-e79bd77e7b8e" providerId="ADAL" clId="{385BD4AB-2866-8448-9EFA-9CFA2F1A74C4}" dt="2022-09-21T22:08:46.443" v="321" actId="20577"/>
        <pc:sldMkLst>
          <pc:docMk/>
          <pc:sldMk cId="3418155383" sldId="259"/>
        </pc:sldMkLst>
        <pc:spChg chg="mod">
          <ac:chgData name="Mark Trovinger" userId="c33c4003-350d-4310-9c98-e79bd77e7b8e" providerId="ADAL" clId="{385BD4AB-2866-8448-9EFA-9CFA2F1A74C4}" dt="2022-09-21T22:06:58.477" v="200" actId="20577"/>
          <ac:spMkLst>
            <pc:docMk/>
            <pc:sldMk cId="3418155383" sldId="259"/>
            <ac:spMk id="2" creationId="{AA9708F9-78CB-303B-7FE6-B0FE4D402E92}"/>
          </ac:spMkLst>
        </pc:spChg>
        <pc:spChg chg="mod">
          <ac:chgData name="Mark Trovinger" userId="c33c4003-350d-4310-9c98-e79bd77e7b8e" providerId="ADAL" clId="{385BD4AB-2866-8448-9EFA-9CFA2F1A74C4}" dt="2022-09-21T22:08:46.443" v="321" actId="20577"/>
          <ac:spMkLst>
            <pc:docMk/>
            <pc:sldMk cId="3418155383" sldId="259"/>
            <ac:spMk id="3" creationId="{9A19612A-EA5D-0AD6-E2BE-2C21B9BA911A}"/>
          </ac:spMkLst>
        </pc:spChg>
      </pc:sldChg>
      <pc:sldChg chg="modSp new mod">
        <pc:chgData name="Mark Trovinger" userId="c33c4003-350d-4310-9c98-e79bd77e7b8e" providerId="ADAL" clId="{385BD4AB-2866-8448-9EFA-9CFA2F1A74C4}" dt="2022-09-21T22:09:24.570" v="382" actId="20577"/>
        <pc:sldMkLst>
          <pc:docMk/>
          <pc:sldMk cId="166899013" sldId="260"/>
        </pc:sldMkLst>
        <pc:spChg chg="mod">
          <ac:chgData name="Mark Trovinger" userId="c33c4003-350d-4310-9c98-e79bd77e7b8e" providerId="ADAL" clId="{385BD4AB-2866-8448-9EFA-9CFA2F1A74C4}" dt="2022-09-21T22:06:55.380" v="198" actId="20577"/>
          <ac:spMkLst>
            <pc:docMk/>
            <pc:sldMk cId="166899013" sldId="260"/>
            <ac:spMk id="2" creationId="{5095E681-ACFD-6461-5773-3E0511470335}"/>
          </ac:spMkLst>
        </pc:spChg>
        <pc:spChg chg="mod">
          <ac:chgData name="Mark Trovinger" userId="c33c4003-350d-4310-9c98-e79bd77e7b8e" providerId="ADAL" clId="{385BD4AB-2866-8448-9EFA-9CFA2F1A74C4}" dt="2022-09-21T22:09:24.570" v="382" actId="20577"/>
          <ac:spMkLst>
            <pc:docMk/>
            <pc:sldMk cId="166899013" sldId="260"/>
            <ac:spMk id="3" creationId="{A15026EC-BDA0-797A-42E8-AAC90C33A646}"/>
          </ac:spMkLst>
        </pc:spChg>
      </pc:sldChg>
      <pc:sldChg chg="modSp new del mod">
        <pc:chgData name="Mark Trovinger" userId="c33c4003-350d-4310-9c98-e79bd77e7b8e" providerId="ADAL" clId="{385BD4AB-2866-8448-9EFA-9CFA2F1A74C4}" dt="2022-09-21T22:14:06.614" v="384" actId="2696"/>
        <pc:sldMkLst>
          <pc:docMk/>
          <pc:sldMk cId="3218899460" sldId="261"/>
        </pc:sldMkLst>
        <pc:spChg chg="mod">
          <ac:chgData name="Mark Trovinger" userId="c33c4003-350d-4310-9c98-e79bd77e7b8e" providerId="ADAL" clId="{385BD4AB-2866-8448-9EFA-9CFA2F1A74C4}" dt="2022-09-21T22:07:08.810" v="214" actId="20577"/>
          <ac:spMkLst>
            <pc:docMk/>
            <pc:sldMk cId="3218899460" sldId="261"/>
            <ac:spMk id="2" creationId="{B24CE64E-BD41-2B4F-0EA5-FF177E07D70C}"/>
          </ac:spMkLst>
        </pc:spChg>
        <pc:spChg chg="mod">
          <ac:chgData name="Mark Trovinger" userId="c33c4003-350d-4310-9c98-e79bd77e7b8e" providerId="ADAL" clId="{385BD4AB-2866-8448-9EFA-9CFA2F1A74C4}" dt="2022-09-21T22:07:57.495" v="248" actId="20577"/>
          <ac:spMkLst>
            <pc:docMk/>
            <pc:sldMk cId="3218899460" sldId="261"/>
            <ac:spMk id="3" creationId="{9AC4264F-2CD2-3D1D-4E57-A3A193AB4B7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41770-6E23-8A59-EFFD-57D8C2E77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2241" y="1483004"/>
            <a:ext cx="7197726" cy="2421464"/>
          </a:xfrm>
        </p:spPr>
        <p:txBody>
          <a:bodyPr/>
          <a:lstStyle/>
          <a:p>
            <a:r>
              <a:rPr lang="en-US" dirty="0"/>
              <a:t>Speech translation Engine using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6EC18-7925-A6F0-9FDC-AE5F21174A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Winnie Har</a:t>
            </a:r>
          </a:p>
          <a:p>
            <a:r>
              <a:rPr lang="en-US" dirty="0"/>
              <a:t>Mark </a:t>
            </a:r>
            <a:r>
              <a:rPr lang="en-US"/>
              <a:t>Trovinger</a:t>
            </a:r>
            <a:endParaRPr lang="en-US" dirty="0"/>
          </a:p>
          <a:p>
            <a:r>
              <a:rPr lang="en-US" dirty="0"/>
              <a:t>Yash </a:t>
            </a:r>
            <a:r>
              <a:rPr lang="en-US"/>
              <a:t>bhandare</a:t>
            </a:r>
            <a:endParaRPr lang="en-US" dirty="0"/>
          </a:p>
          <a:p>
            <a:r>
              <a:rPr lang="en-US" dirty="0"/>
              <a:t>Atharva </a:t>
            </a:r>
            <a:r>
              <a:rPr lang="en-US"/>
              <a:t>Atre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856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4DF47-5628-ECA6-7410-79ECC2B47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CD834-87BF-AD09-54DD-E2DB5A908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2816949"/>
          </a:xfrm>
        </p:spPr>
        <p:txBody>
          <a:bodyPr/>
          <a:lstStyle/>
          <a:p>
            <a:r>
              <a:rPr lang="en-US" sz="2000" dirty="0"/>
              <a:t>“Mark wants to translate this great lecture on machine learning given by a professor </a:t>
            </a:r>
            <a:r>
              <a:rPr lang="en-US" sz="2000"/>
              <a:t>in French.”</a:t>
            </a:r>
            <a:endParaRPr lang="en-US" sz="2000" dirty="0">
              <a:cs typeface="Calibri"/>
            </a:endParaRPr>
          </a:p>
          <a:p>
            <a:r>
              <a:rPr lang="en-US" sz="2000" dirty="0"/>
              <a:t>“As a foreign student with a hearing difficulty, it would be helpful to have lectures transcribed so that I can learn better.”</a:t>
            </a:r>
            <a:endParaRPr lang="en-US" sz="2000" dirty="0">
              <a:cs typeface="Calibri"/>
            </a:endParaRPr>
          </a:p>
          <a:p>
            <a:r>
              <a:rPr lang="en-US" sz="2000" dirty="0"/>
              <a:t>“Winnie, an event organizer, wants to expand her audiences to non-English speakers.”</a:t>
            </a:r>
            <a:endParaRPr lang="en-US" sz="2000" dirty="0">
              <a:cs typeface="Calibri"/>
            </a:endParaRPr>
          </a:p>
          <a:p>
            <a:r>
              <a:rPr lang="en-US" sz="2000" dirty="0"/>
              <a:t>“Yash, a person who loves to travel but speaks almost no English, wants to be able to visit the US.”</a:t>
            </a: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4365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3E13-6123-AD00-868B-09B7824B0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7ACA2-A74F-AF70-146C-39F165C0B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21225"/>
            <a:ext cx="10131425" cy="1844397"/>
          </a:xfrm>
        </p:spPr>
        <p:txBody>
          <a:bodyPr/>
          <a:lstStyle/>
          <a:p>
            <a:endParaRPr lang="en-US" sz="2000">
              <a:cs typeface="Calibri"/>
            </a:endParaRPr>
          </a:p>
          <a:p>
            <a:r>
              <a:rPr lang="en-US" sz="2000"/>
              <a:t>Low Latency – if a translation takes too long, it can be frustrating to use</a:t>
            </a:r>
            <a:endParaRPr lang="en-US" sz="2000">
              <a:cs typeface="Calibri"/>
            </a:endParaRPr>
          </a:p>
          <a:p>
            <a:r>
              <a:rPr lang="en-US" sz="2000"/>
              <a:t>Required compute hardware for training (GPUs, TPUs)</a:t>
            </a:r>
            <a:endParaRPr lang="en-US" sz="2000">
              <a:cs typeface="Calibri"/>
            </a:endParaRPr>
          </a:p>
          <a:p>
            <a:r>
              <a:rPr lang="en-US" sz="2000"/>
              <a:t>Accuracy – Machine translation is not solved, but it should be within a defined threshold</a:t>
            </a:r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2675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708F9-78CB-303B-7FE6-B0FE4D402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Must haves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9612A-EA5D-0AD6-E2BE-2C21B9BA9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774213"/>
          </a:xfrm>
        </p:spPr>
        <p:txBody>
          <a:bodyPr/>
          <a:lstStyle/>
          <a:p>
            <a:r>
              <a:rPr lang="en-US" sz="2000"/>
              <a:t>Translating a recorded English audio snippet into a second language</a:t>
            </a:r>
            <a:endParaRPr lang="en-US" sz="200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sz="2000">
                <a:cs typeface="Calibri"/>
              </a:rPr>
              <a:t>Legible and Easy-to-use User Interface</a:t>
            </a:r>
          </a:p>
          <a:p>
            <a:pPr>
              <a:buClr>
                <a:srgbClr val="FFFFFF"/>
              </a:buClr>
            </a:pPr>
            <a:r>
              <a:rPr lang="en-US" sz="2000">
                <a:cs typeface="Calibri"/>
              </a:rPr>
              <a:t>Acceptable accuracy in output</a:t>
            </a:r>
          </a:p>
        </p:txBody>
      </p:sp>
    </p:spTree>
    <p:extLst>
      <p:ext uri="{BB962C8B-B14F-4D97-AF65-F5344CB8AC3E}">
        <p14:creationId xmlns:p14="http://schemas.microsoft.com/office/powerpoint/2010/main" val="341815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5E681-ACFD-6461-5773-3E051147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Nice to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026EC-BDA0-797A-42E8-AAC90C33A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623818"/>
          </a:xfrm>
        </p:spPr>
        <p:txBody>
          <a:bodyPr/>
          <a:lstStyle/>
          <a:p>
            <a:r>
              <a:rPr lang="en-US" sz="2000"/>
              <a:t>Over the air translation</a:t>
            </a:r>
            <a:endParaRPr lang="en-US" sz="2000">
              <a:cs typeface="Calibri"/>
            </a:endParaRPr>
          </a:p>
          <a:p>
            <a:r>
              <a:rPr lang="en-US" sz="2000"/>
              <a:t>Non-English to English translation</a:t>
            </a:r>
            <a:endParaRPr lang="en-US" sz="200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sz="2000">
                <a:cs typeface="Calibri"/>
              </a:rPr>
              <a:t>Advanced edge cases covered (e.g. Garbled Accent, Unclear speech)</a:t>
            </a:r>
          </a:p>
        </p:txBody>
      </p:sp>
    </p:spTree>
    <p:extLst>
      <p:ext uri="{BB962C8B-B14F-4D97-AF65-F5344CB8AC3E}">
        <p14:creationId xmlns:p14="http://schemas.microsoft.com/office/powerpoint/2010/main" val="166899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5E681-ACFD-6461-5773-3E0511470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3060477"/>
          </a:xfrm>
        </p:spPr>
        <p:txBody>
          <a:bodyPr/>
          <a:lstStyle/>
          <a:p>
            <a:r>
              <a:rPr lang="en-US" sz="4000">
                <a:cs typeface="Calibri Light"/>
              </a:rPr>
              <a:t>Thank You! </a:t>
            </a:r>
            <a:br>
              <a:rPr lang="en-US" sz="4000">
                <a:cs typeface="Calibri Light"/>
              </a:rPr>
            </a:br>
            <a:endParaRPr lang="en-US" sz="400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026EC-BDA0-797A-42E8-AAC90C33A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623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cap="all">
                <a:ea typeface="+mn-lt"/>
                <a:cs typeface="+mn-lt"/>
              </a:rPr>
              <a:t>Questions?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6152448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833</TotalTime>
  <Words>196</Words>
  <Application>Microsoft Macintosh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Speech translation Engine using Deep learning</vt:lpstr>
      <vt:lpstr>Functional requirements</vt:lpstr>
      <vt:lpstr>Non-functional requirements</vt:lpstr>
      <vt:lpstr>Must haves</vt:lpstr>
      <vt:lpstr>Nice to have</vt:lpstr>
      <vt:lpstr>Thank You!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Trovinger</dc:creator>
  <cp:lastModifiedBy>Mark Trovinger</cp:lastModifiedBy>
  <cp:revision>1</cp:revision>
  <dcterms:created xsi:type="dcterms:W3CDTF">2022-09-21T21:11:44Z</dcterms:created>
  <dcterms:modified xsi:type="dcterms:W3CDTF">2022-09-22T12:52:57Z</dcterms:modified>
</cp:coreProperties>
</file>