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0693400" cy="75565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D312D-FA2C-0E43-162A-0155DEEBF732}" v="1" dt="2024-12-20T03:46:4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600b568c8027f5d6cd998b1506dc39a46e2148b86469a002b7acef9595a91e4::" providerId="AD" clId="Web-{E20D312D-FA2C-0E43-162A-0155DEEBF732}"/>
    <pc:docChg chg="sldOrd">
      <pc:chgData name="Guest User" userId="S::urn:spo:anon#0600b568c8027f5d6cd998b1506dc39a46e2148b86469a002b7acef9595a91e4::" providerId="AD" clId="Web-{E20D312D-FA2C-0E43-162A-0155DEEBF732}" dt="2024-12-20T03:46:41.822" v="0"/>
      <pc:docMkLst>
        <pc:docMk/>
      </pc:docMkLst>
      <pc:sldChg chg="ord">
        <pc:chgData name="Guest User" userId="S::urn:spo:anon#0600b568c8027f5d6cd998b1506dc39a46e2148b86469a002b7acef9595a91e4::" providerId="AD" clId="Web-{E20D312D-FA2C-0E43-162A-0155DEEBF732}" dt="2024-12-20T03:46:41.822" v="0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600F90-D374-4A35-BD6C-6643593D40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9623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BC4D6A-730F-43DD-A9C9-F9831DAC66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301F3D-BAFB-4AE8-A1AF-6E971DFBB5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8280" y="176796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2320" y="176796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405720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8280" y="405720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2320" y="4057200"/>
            <a:ext cx="3098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BCFFE4-5B4F-41D0-AEF7-83808EAEA05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F0ADE5-8380-48EA-87F4-E433FBB2455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F915A9-DFA3-4242-B8C8-6B4E4FCC5A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3C24A4-66BD-447F-92BB-21DC47E887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E61C49-D813-4BDD-8EBF-12B27D623B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3520" cy="58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F9BED7-1574-43BD-9B2E-0BBCC92D74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700AD2-2B31-47C8-A26A-C2AC932233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A92DA-B3B4-48CC-A704-FCED240965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B6B79-52A1-4362-9BF4-49F30C20CE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635640" y="7027560"/>
            <a:ext cx="3420720" cy="3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699320" y="7027560"/>
            <a:ext cx="2458440" cy="3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AF6BA-8517-4ADC-8B98-D5BF0230B1FE}" type="slidenum">
              <a:rPr lang="en-GB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34600" y="7027560"/>
            <a:ext cx="2458440" cy="3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ject 2"/>
          <p:cNvPicPr/>
          <p:nvPr/>
        </p:nvPicPr>
        <p:blipFill>
          <a:blip r:embed="rId2"/>
          <a:stretch/>
        </p:blipFill>
        <p:spPr>
          <a:xfrm>
            <a:off x="21240" y="64080"/>
            <a:ext cx="10670760" cy="662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2"/>
          <p:cNvPicPr/>
          <p:nvPr/>
        </p:nvPicPr>
        <p:blipFill>
          <a:blip r:embed="rId2"/>
          <a:stretch/>
        </p:blipFill>
        <p:spPr>
          <a:xfrm>
            <a:off x="531000" y="1101600"/>
            <a:ext cx="9960120" cy="5298840"/>
          </a:xfrm>
          <a:prstGeom prst="rect">
            <a:avLst/>
          </a:prstGeom>
          <a:ln w="0">
            <a:noFill/>
          </a:ln>
        </p:spPr>
      </p:pic>
      <p:sp>
        <p:nvSpPr>
          <p:cNvPr id="58" name="Rectangle 57"/>
          <p:cNvSpPr/>
          <p:nvPr/>
        </p:nvSpPr>
        <p:spPr>
          <a:xfrm>
            <a:off x="3780000" y="180000"/>
            <a:ext cx="2408040" cy="101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Reset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2"/>
          <p:cNvPicPr/>
          <p:nvPr/>
        </p:nvPicPr>
        <p:blipFill>
          <a:blip r:embed="rId2"/>
          <a:stretch/>
        </p:blipFill>
        <p:spPr>
          <a:xfrm>
            <a:off x="190440" y="933840"/>
            <a:ext cx="10311480" cy="5688000"/>
          </a:xfrm>
          <a:prstGeom prst="rect">
            <a:avLst/>
          </a:prstGeom>
          <a:ln w="0"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947040" y="180000"/>
            <a:ext cx="32522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Pull Request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/>
          <p:cNvPicPr/>
          <p:nvPr/>
        </p:nvPicPr>
        <p:blipFill>
          <a:blip r:embed="rId2"/>
          <a:stretch/>
        </p:blipFill>
        <p:spPr>
          <a:xfrm>
            <a:off x="190440" y="1877760"/>
            <a:ext cx="10311480" cy="3669840"/>
          </a:xfrm>
          <a:prstGeom prst="rect">
            <a:avLst/>
          </a:prstGeom>
          <a:ln w="0">
            <a:noFill/>
          </a:ln>
        </p:spPr>
      </p:pic>
      <p:sp>
        <p:nvSpPr>
          <p:cNvPr id="62" name="Rectangle 61"/>
          <p:cNvSpPr/>
          <p:nvPr/>
        </p:nvSpPr>
        <p:spPr>
          <a:xfrm>
            <a:off x="5040000" y="540000"/>
            <a:ext cx="29156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Restore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ject 2"/>
          <p:cNvPicPr/>
          <p:nvPr/>
        </p:nvPicPr>
        <p:blipFill>
          <a:blip r:embed="rId2"/>
          <a:stretch/>
        </p:blipFill>
        <p:spPr>
          <a:xfrm>
            <a:off x="190440" y="330840"/>
            <a:ext cx="10311480" cy="689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ject 2"/>
          <p:cNvPicPr/>
          <p:nvPr/>
        </p:nvPicPr>
        <p:blipFill>
          <a:blip r:embed="rId2"/>
          <a:stretch/>
        </p:blipFill>
        <p:spPr>
          <a:xfrm>
            <a:off x="244440" y="641880"/>
            <a:ext cx="10195560" cy="6198120"/>
          </a:xfrm>
          <a:prstGeom prst="rect">
            <a:avLst/>
          </a:prstGeom>
          <a:ln w="0">
            <a:noFill/>
          </a:ln>
        </p:spPr>
      </p:pic>
      <p:sp>
        <p:nvSpPr>
          <p:cNvPr id="44" name="Rectangle 43"/>
          <p:cNvSpPr/>
          <p:nvPr/>
        </p:nvSpPr>
        <p:spPr>
          <a:xfrm>
            <a:off x="3420000" y="180000"/>
            <a:ext cx="29156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Commit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2"/>
          <p:cNvPicPr/>
          <p:nvPr/>
        </p:nvPicPr>
        <p:blipFill>
          <a:blip r:embed="rId2"/>
          <a:stretch/>
        </p:blipFill>
        <p:spPr>
          <a:xfrm>
            <a:off x="505080" y="1440000"/>
            <a:ext cx="9574560" cy="449460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45"/>
          <p:cNvSpPr/>
          <p:nvPr/>
        </p:nvSpPr>
        <p:spPr>
          <a:xfrm>
            <a:off x="3600000" y="360000"/>
            <a:ext cx="26870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Branching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2"/>
          <p:cNvPicPr/>
          <p:nvPr/>
        </p:nvPicPr>
        <p:blipFill>
          <a:blip r:embed="rId2"/>
          <a:stretch/>
        </p:blipFill>
        <p:spPr>
          <a:xfrm>
            <a:off x="1581120" y="1492200"/>
            <a:ext cx="7936560" cy="487584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47"/>
          <p:cNvSpPr/>
          <p:nvPr/>
        </p:nvSpPr>
        <p:spPr>
          <a:xfrm>
            <a:off x="4496400" y="180000"/>
            <a:ext cx="254988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merge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2"/>
          <p:cNvPicPr/>
          <p:nvPr/>
        </p:nvPicPr>
        <p:blipFill>
          <a:blip r:embed="rId2"/>
          <a:stretch/>
        </p:blipFill>
        <p:spPr>
          <a:xfrm>
            <a:off x="398880" y="1909800"/>
            <a:ext cx="10103040" cy="3553560"/>
          </a:xfrm>
          <a:prstGeom prst="rect">
            <a:avLst/>
          </a:prstGeom>
          <a:ln w="0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4140000" y="720000"/>
            <a:ext cx="29156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Conflict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2"/>
          <p:cNvPicPr/>
          <p:nvPr/>
        </p:nvPicPr>
        <p:blipFill>
          <a:blip r:embed="rId2"/>
          <a:stretch/>
        </p:blipFill>
        <p:spPr>
          <a:xfrm>
            <a:off x="1536840" y="1631880"/>
            <a:ext cx="7619040" cy="458352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51"/>
          <p:cNvSpPr/>
          <p:nvPr/>
        </p:nvSpPr>
        <p:spPr>
          <a:xfrm>
            <a:off x="4860000" y="360000"/>
            <a:ext cx="240804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Stash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object 2"/>
          <p:cNvPicPr/>
          <p:nvPr/>
        </p:nvPicPr>
        <p:blipFill>
          <a:blip r:embed="rId2"/>
          <a:stretch/>
        </p:blipFill>
        <p:spPr>
          <a:xfrm>
            <a:off x="2171880" y="2063880"/>
            <a:ext cx="6310800" cy="346608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5"/>
          <p:cNvSpPr/>
          <p:nvPr/>
        </p:nvSpPr>
        <p:spPr>
          <a:xfrm>
            <a:off x="2880000" y="900000"/>
            <a:ext cx="570816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Checkout branch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2"/>
          <p:cNvPicPr/>
          <p:nvPr/>
        </p:nvPicPr>
        <p:blipFill>
          <a:blip r:embed="rId2"/>
          <a:stretch/>
        </p:blipFill>
        <p:spPr>
          <a:xfrm>
            <a:off x="2171880" y="2063880"/>
            <a:ext cx="6348960" cy="3275640"/>
          </a:xfrm>
          <a:prstGeom prst="rect">
            <a:avLst/>
          </a:prstGeom>
          <a:ln w="0">
            <a:noFill/>
          </a:ln>
        </p:spPr>
      </p:pic>
      <p:sp>
        <p:nvSpPr>
          <p:cNvPr id="54" name="Rectangle 53"/>
          <p:cNvSpPr/>
          <p:nvPr/>
        </p:nvSpPr>
        <p:spPr>
          <a:xfrm>
            <a:off x="2005200" y="868680"/>
            <a:ext cx="6634080" cy="656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Git Checkout commit-hash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4</cp:revision>
  <dcterms:created xsi:type="dcterms:W3CDTF">2024-08-10T19:43:21Z</dcterms:created>
  <dcterms:modified xsi:type="dcterms:W3CDTF">2024-12-20T03:46:42Z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2024-08-10T00:00:00Z</vt:filetime>
  </property>
  <property fmtid="{D5CDD505-2E9C-101B-9397-08002B2CF9AE}" pid="3" name="PresentationFormat">
    <vt:lpwstr>On-screen Show (4:3)</vt:lpwstr>
  </property>
  <property fmtid="{D5CDD505-2E9C-101B-9397-08002B2CF9AE}" pid="4" name="Producer">
    <vt:lpwstr>3-Heights(TM) PDF Security Shell 4.8.25.2 (http://www.pdf-tools.com)</vt:lpwstr>
  </property>
</Properties>
</file>