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99" r:id="rId5"/>
    <p:sldId id="257" r:id="rId6"/>
    <p:sldId id="301" r:id="rId7"/>
    <p:sldId id="303" r:id="rId8"/>
    <p:sldId id="288" r:id="rId9"/>
    <p:sldId id="289" r:id="rId10"/>
    <p:sldId id="297" r:id="rId11"/>
    <p:sldId id="302" r:id="rId12"/>
    <p:sldId id="304" r:id="rId13"/>
    <p:sldId id="290" r:id="rId14"/>
    <p:sldId id="308" r:id="rId15"/>
    <p:sldId id="305" r:id="rId16"/>
    <p:sldId id="306" r:id="rId17"/>
    <p:sldId id="313" r:id="rId18"/>
    <p:sldId id="307" r:id="rId19"/>
    <p:sldId id="314" r:id="rId20"/>
    <p:sldId id="310" r:id="rId21"/>
    <p:sldId id="309" r:id="rId22"/>
    <p:sldId id="291" r:id="rId23"/>
    <p:sldId id="311" r:id="rId24"/>
    <p:sldId id="312"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0D1B7-3C37-AC53-4525-205B25556873}" v="95" dt="2024-10-09T17:33:27.426"/>
    <p1510:client id="{6AAA5BF7-E082-8335-60B7-441D49328E15}" v="438" dt="2024-10-09T14:14:06.945"/>
    <p1510:client id="{7BEC62BF-99E4-76D6-4388-4E3CC0BD76EF}" v="407" dt="2024-10-10T07:02:30.442"/>
    <p1510:client id="{A6713342-CDB1-3C91-09A3-63BCBBB4596F}" v="88" dt="2024-10-10T09:16:45.667"/>
    <p1510:client id="{C6DE1E96-8A5F-9716-23E9-F7768AD8AA6E}" v="192" dt="2024-10-09T14:35:55.16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Raskar" userId="S::atharva.raskar@bnt-soft.com::7b0b8c16-1c64-4eed-927a-82f427306db1" providerId="AD" clId="Web-{A6713342-CDB1-3C91-09A3-63BCBBB4596F}"/>
    <pc:docChg chg="addSld delSld modSld">
      <pc:chgData name="Atharva  Raskar" userId="S::atharva.raskar@bnt-soft.com::7b0b8c16-1c64-4eed-927a-82f427306db1" providerId="AD" clId="Web-{A6713342-CDB1-3C91-09A3-63BCBBB4596F}" dt="2024-10-10T09:16:42.760" v="85" actId="20577"/>
      <pc:docMkLst>
        <pc:docMk/>
      </pc:docMkLst>
      <pc:sldChg chg="modSp">
        <pc:chgData name="Atharva  Raskar" userId="S::atharva.raskar@bnt-soft.com::7b0b8c16-1c64-4eed-927a-82f427306db1" providerId="AD" clId="Web-{A6713342-CDB1-3C91-09A3-63BCBBB4596F}" dt="2024-10-10T08:40:49.179" v="12" actId="20577"/>
        <pc:sldMkLst>
          <pc:docMk/>
          <pc:sldMk cId="3091380759" sldId="306"/>
        </pc:sldMkLst>
        <pc:spChg chg="mod">
          <ac:chgData name="Atharva  Raskar" userId="S::atharva.raskar@bnt-soft.com::7b0b8c16-1c64-4eed-927a-82f427306db1" providerId="AD" clId="Web-{A6713342-CDB1-3C91-09A3-63BCBBB4596F}" dt="2024-10-10T08:40:49.179" v="12" actId="20577"/>
          <ac:spMkLst>
            <pc:docMk/>
            <pc:sldMk cId="3091380759" sldId="306"/>
            <ac:spMk id="3" creationId="{22788C46-D0BC-4307-AE55-7601A139E7CB}"/>
          </ac:spMkLst>
        </pc:spChg>
      </pc:sldChg>
      <pc:sldChg chg="modSp">
        <pc:chgData name="Atharva  Raskar" userId="S::atharva.raskar@bnt-soft.com::7b0b8c16-1c64-4eed-927a-82f427306db1" providerId="AD" clId="Web-{A6713342-CDB1-3C91-09A3-63BCBBB4596F}" dt="2024-10-10T08:56:57.851" v="26" actId="20577"/>
        <pc:sldMkLst>
          <pc:docMk/>
          <pc:sldMk cId="4117197437" sldId="307"/>
        </pc:sldMkLst>
        <pc:spChg chg="mod">
          <ac:chgData name="Atharva  Raskar" userId="S::atharva.raskar@bnt-soft.com::7b0b8c16-1c64-4eed-927a-82f427306db1" providerId="AD" clId="Web-{A6713342-CDB1-3C91-09A3-63BCBBB4596F}" dt="2024-10-10T08:56:57.851" v="26" actId="20577"/>
          <ac:spMkLst>
            <pc:docMk/>
            <pc:sldMk cId="4117197437" sldId="307"/>
            <ac:spMk id="3" creationId="{22788C46-D0BC-4307-AE55-7601A139E7CB}"/>
          </ac:spMkLst>
        </pc:spChg>
        <pc:picChg chg="mod">
          <ac:chgData name="Atharva  Raskar" userId="S::atharva.raskar@bnt-soft.com::7b0b8c16-1c64-4eed-927a-82f427306db1" providerId="AD" clId="Web-{A6713342-CDB1-3C91-09A3-63BCBBB4596F}" dt="2024-10-10T08:42:37.618" v="13" actId="14100"/>
          <ac:picMkLst>
            <pc:docMk/>
            <pc:sldMk cId="4117197437" sldId="307"/>
            <ac:picMk id="5" creationId="{2B418E74-06A4-7CF5-0284-BD651D0CDB5F}"/>
          </ac:picMkLst>
        </pc:picChg>
      </pc:sldChg>
      <pc:sldChg chg="modSp add replId">
        <pc:chgData name="Atharva  Raskar" userId="S::atharva.raskar@bnt-soft.com::7b0b8c16-1c64-4eed-927a-82f427306db1" providerId="AD" clId="Web-{A6713342-CDB1-3C91-09A3-63BCBBB4596F}" dt="2024-10-10T09:16:35.698" v="83" actId="20577"/>
        <pc:sldMkLst>
          <pc:docMk/>
          <pc:sldMk cId="458962039" sldId="313"/>
        </pc:sldMkLst>
        <pc:spChg chg="mod">
          <ac:chgData name="Atharva  Raskar" userId="S::atharva.raskar@bnt-soft.com::7b0b8c16-1c64-4eed-927a-82f427306db1" providerId="AD" clId="Web-{A6713342-CDB1-3C91-09A3-63BCBBB4596F}" dt="2024-10-10T09:16:35.698" v="83" actId="20577"/>
          <ac:spMkLst>
            <pc:docMk/>
            <pc:sldMk cId="458962039" sldId="313"/>
            <ac:spMk id="2" creationId="{912DF434-28DB-4621-A497-D62C41CE0419}"/>
          </ac:spMkLst>
        </pc:spChg>
        <pc:spChg chg="mod">
          <ac:chgData name="Atharva  Raskar" userId="S::atharva.raskar@bnt-soft.com::7b0b8c16-1c64-4eed-927a-82f427306db1" providerId="AD" clId="Web-{A6713342-CDB1-3C91-09A3-63BCBBB4596F}" dt="2024-10-10T09:11:15.927" v="58" actId="20577"/>
          <ac:spMkLst>
            <pc:docMk/>
            <pc:sldMk cId="458962039" sldId="313"/>
            <ac:spMk id="3" creationId="{22788C46-D0BC-4307-AE55-7601A139E7CB}"/>
          </ac:spMkLst>
        </pc:spChg>
        <pc:picChg chg="mod">
          <ac:chgData name="Atharva  Raskar" userId="S::atharva.raskar@bnt-soft.com::7b0b8c16-1c64-4eed-927a-82f427306db1" providerId="AD" clId="Web-{A6713342-CDB1-3C91-09A3-63BCBBB4596F}" dt="2024-10-10T09:05:03.765" v="36"/>
          <ac:picMkLst>
            <pc:docMk/>
            <pc:sldMk cId="458962039" sldId="313"/>
            <ac:picMk id="4" creationId="{EB02C66E-4AC6-7CBD-C888-6C1F252E7134}"/>
          </ac:picMkLst>
        </pc:picChg>
      </pc:sldChg>
      <pc:sldChg chg="add del replId">
        <pc:chgData name="Atharva  Raskar" userId="S::atharva.raskar@bnt-soft.com::7b0b8c16-1c64-4eed-927a-82f427306db1" providerId="AD" clId="Web-{A6713342-CDB1-3C91-09A3-63BCBBB4596F}" dt="2024-10-10T09:12:23.319" v="60"/>
        <pc:sldMkLst>
          <pc:docMk/>
          <pc:sldMk cId="33463466" sldId="314"/>
        </pc:sldMkLst>
      </pc:sldChg>
      <pc:sldChg chg="modSp add replId">
        <pc:chgData name="Atharva  Raskar" userId="S::atharva.raskar@bnt-soft.com::7b0b8c16-1c64-4eed-927a-82f427306db1" providerId="AD" clId="Web-{A6713342-CDB1-3C91-09A3-63BCBBB4596F}" dt="2024-10-10T09:16:42.760" v="85" actId="20577"/>
        <pc:sldMkLst>
          <pc:docMk/>
          <pc:sldMk cId="1340733521" sldId="314"/>
        </pc:sldMkLst>
        <pc:spChg chg="mod">
          <ac:chgData name="Atharva  Raskar" userId="S::atharva.raskar@bnt-soft.com::7b0b8c16-1c64-4eed-927a-82f427306db1" providerId="AD" clId="Web-{A6713342-CDB1-3C91-09A3-63BCBBB4596F}" dt="2024-10-10T09:16:42.760" v="85" actId="20577"/>
          <ac:spMkLst>
            <pc:docMk/>
            <pc:sldMk cId="1340733521" sldId="314"/>
            <ac:spMk id="2" creationId="{912DF434-28DB-4621-A497-D62C41CE0419}"/>
          </ac:spMkLst>
        </pc:spChg>
        <pc:spChg chg="mod">
          <ac:chgData name="Atharva  Raskar" userId="S::atharva.raskar@bnt-soft.com::7b0b8c16-1c64-4eed-927a-82f427306db1" providerId="AD" clId="Web-{A6713342-CDB1-3C91-09A3-63BCBBB4596F}" dt="2024-10-10T09:15:27.806" v="66" actId="20577"/>
          <ac:spMkLst>
            <pc:docMk/>
            <pc:sldMk cId="1340733521" sldId="314"/>
            <ac:spMk id="3" creationId="{22788C46-D0BC-4307-AE55-7601A139E7CB}"/>
          </ac:spMkLst>
        </pc:spChg>
        <pc:picChg chg="mod">
          <ac:chgData name="Atharva  Raskar" userId="S::atharva.raskar@bnt-soft.com::7b0b8c16-1c64-4eed-927a-82f427306db1" providerId="AD" clId="Web-{A6713342-CDB1-3C91-09A3-63BCBBB4596F}" dt="2024-10-10T09:16:12.760" v="70" actId="14100"/>
          <ac:picMkLst>
            <pc:docMk/>
            <pc:sldMk cId="1340733521" sldId="314"/>
            <ac:picMk id="5" creationId="{2B418E74-06A4-7CF5-0284-BD651D0CDB5F}"/>
          </ac:picMkLst>
        </pc:picChg>
      </pc:sldChg>
    </pc:docChg>
  </pc:docChgLst>
  <pc:docChgLst>
    <pc:chgData name="Atharva  Raskar" userId="S::atharva.raskar@bnt-soft.com::7b0b8c16-1c64-4eed-927a-82f427306db1" providerId="AD" clId="Web-{4D60D1B7-3C37-AC53-4525-205B25556873}"/>
    <pc:docChg chg="modSld">
      <pc:chgData name="Atharva  Raskar" userId="S::atharva.raskar@bnt-soft.com::7b0b8c16-1c64-4eed-927a-82f427306db1" providerId="AD" clId="Web-{4D60D1B7-3C37-AC53-4525-205B25556873}" dt="2024-10-09T17:33:27.426" v="101" actId="20577"/>
      <pc:docMkLst>
        <pc:docMk/>
      </pc:docMkLst>
      <pc:sldChg chg="modSp">
        <pc:chgData name="Atharva  Raskar" userId="S::atharva.raskar@bnt-soft.com::7b0b8c16-1c64-4eed-927a-82f427306db1" providerId="AD" clId="Web-{4D60D1B7-3C37-AC53-4525-205B25556873}" dt="2024-10-09T17:33:27.426" v="101" actId="20577"/>
        <pc:sldMkLst>
          <pc:docMk/>
          <pc:sldMk cId="1265939620" sldId="290"/>
        </pc:sldMkLst>
        <pc:spChg chg="mod">
          <ac:chgData name="Atharva  Raskar" userId="S::atharva.raskar@bnt-soft.com::7b0b8c16-1c64-4eed-927a-82f427306db1" providerId="AD" clId="Web-{4D60D1B7-3C37-AC53-4525-205B25556873}" dt="2024-10-09T17:33:09.536" v="98" actId="20577"/>
          <ac:spMkLst>
            <pc:docMk/>
            <pc:sldMk cId="1265939620" sldId="290"/>
            <ac:spMk id="3" creationId="{D1455C0B-19FB-954B-532A-0A68CAC4E0E4}"/>
          </ac:spMkLst>
        </pc:spChg>
        <pc:spChg chg="mod">
          <ac:chgData name="Atharva  Raskar" userId="S::atharva.raskar@bnt-soft.com::7b0b8c16-1c64-4eed-927a-82f427306db1" providerId="AD" clId="Web-{4D60D1B7-3C37-AC53-4525-205B25556873}" dt="2024-10-09T17:31:09.722" v="91" actId="20577"/>
          <ac:spMkLst>
            <pc:docMk/>
            <pc:sldMk cId="1265939620" sldId="290"/>
            <ac:spMk id="4" creationId="{DBA34351-9D9C-8C32-5CC0-3F19A1CAC037}"/>
          </ac:spMkLst>
        </pc:spChg>
        <pc:spChg chg="mod">
          <ac:chgData name="Atharva  Raskar" userId="S::atharva.raskar@bnt-soft.com::7b0b8c16-1c64-4eed-927a-82f427306db1" providerId="AD" clId="Web-{4D60D1B7-3C37-AC53-4525-205B25556873}" dt="2024-10-09T17:33:27.426" v="101" actId="20577"/>
          <ac:spMkLst>
            <pc:docMk/>
            <pc:sldMk cId="1265939620" sldId="290"/>
            <ac:spMk id="6" creationId="{EDF9E134-98AA-3ECE-E40A-180C85ACD7D5}"/>
          </ac:spMkLst>
        </pc:spChg>
      </pc:sldChg>
      <pc:sldChg chg="modSp">
        <pc:chgData name="Atharva  Raskar" userId="S::atharva.raskar@bnt-soft.com::7b0b8c16-1c64-4eed-927a-82f427306db1" providerId="AD" clId="Web-{4D60D1B7-3C37-AC53-4525-205B25556873}" dt="2024-10-09T17:28:25.126" v="56" actId="20577"/>
        <pc:sldMkLst>
          <pc:docMk/>
          <pc:sldMk cId="853261029" sldId="294"/>
        </pc:sldMkLst>
        <pc:spChg chg="mod">
          <ac:chgData name="Atharva  Raskar" userId="S::atharva.raskar@bnt-soft.com::7b0b8c16-1c64-4eed-927a-82f427306db1" providerId="AD" clId="Web-{4D60D1B7-3C37-AC53-4525-205B25556873}" dt="2024-10-09T17:19:54.808" v="17" actId="20577"/>
          <ac:spMkLst>
            <pc:docMk/>
            <pc:sldMk cId="853261029" sldId="294"/>
            <ac:spMk id="2" creationId="{97DC00FF-6B42-7D84-7831-AACC4E189E93}"/>
          </ac:spMkLst>
        </pc:spChg>
        <pc:spChg chg="mod">
          <ac:chgData name="Atharva  Raskar" userId="S::atharva.raskar@bnt-soft.com::7b0b8c16-1c64-4eed-927a-82f427306db1" providerId="AD" clId="Web-{4D60D1B7-3C37-AC53-4525-205B25556873}" dt="2024-10-09T17:28:17.782" v="54" actId="20577"/>
          <ac:spMkLst>
            <pc:docMk/>
            <pc:sldMk cId="853261029" sldId="294"/>
            <ac:spMk id="4" creationId="{DE5C7B5A-A5C3-15D4-DF71-B692D28942FC}"/>
          </ac:spMkLst>
        </pc:spChg>
        <pc:spChg chg="mod">
          <ac:chgData name="Atharva  Raskar" userId="S::atharva.raskar@bnt-soft.com::7b0b8c16-1c64-4eed-927a-82f427306db1" providerId="AD" clId="Web-{4D60D1B7-3C37-AC53-4525-205B25556873}" dt="2024-10-09T17:28:25.126" v="56" actId="20577"/>
          <ac:spMkLst>
            <pc:docMk/>
            <pc:sldMk cId="853261029" sldId="294"/>
            <ac:spMk id="7" creationId="{CC7FC500-BBFB-3AA4-BEDE-038CB94FFF61}"/>
          </ac:spMkLst>
        </pc:spChg>
      </pc:sldChg>
    </pc:docChg>
  </pc:docChgLst>
  <pc:docChgLst>
    <pc:chgData name="Atharva  Raskar" userId="S::atharva.raskar@bnt-soft.com::7b0b8c16-1c64-4eed-927a-82f427306db1" providerId="AD" clId="Web-{7BEC62BF-99E4-76D6-4388-4E3CC0BD76EF}"/>
    <pc:docChg chg="addSld delSld modSld">
      <pc:chgData name="Atharva  Raskar" userId="S::atharva.raskar@bnt-soft.com::7b0b8c16-1c64-4eed-927a-82f427306db1" providerId="AD" clId="Web-{7BEC62BF-99E4-76D6-4388-4E3CC0BD76EF}" dt="2024-10-10T07:02:27.004" v="403" actId="20577"/>
      <pc:docMkLst>
        <pc:docMk/>
      </pc:docMkLst>
      <pc:sldChg chg="modSp">
        <pc:chgData name="Atharva  Raskar" userId="S::atharva.raskar@bnt-soft.com::7b0b8c16-1c64-4eed-927a-82f427306db1" providerId="AD" clId="Web-{7BEC62BF-99E4-76D6-4388-4E3CC0BD76EF}" dt="2024-10-10T07:02:27.004" v="403" actId="20577"/>
        <pc:sldMkLst>
          <pc:docMk/>
          <pc:sldMk cId="1325608595" sldId="257"/>
        </pc:sldMkLst>
        <pc:spChg chg="mod">
          <ac:chgData name="Atharva  Raskar" userId="S::atharva.raskar@bnt-soft.com::7b0b8c16-1c64-4eed-927a-82f427306db1" providerId="AD" clId="Web-{7BEC62BF-99E4-76D6-4388-4E3CC0BD76EF}" dt="2024-10-10T07:02:27.004" v="403" actId="20577"/>
          <ac:spMkLst>
            <pc:docMk/>
            <pc:sldMk cId="1325608595" sldId="257"/>
            <ac:spMk id="3" creationId="{22788C46-D0BC-4307-AE55-7601A139E7CB}"/>
          </ac:spMkLst>
        </pc:spChg>
      </pc:sldChg>
      <pc:sldChg chg="addSp modSp">
        <pc:chgData name="Atharva  Raskar" userId="S::atharva.raskar@bnt-soft.com::7b0b8c16-1c64-4eed-927a-82f427306db1" providerId="AD" clId="Web-{7BEC62BF-99E4-76D6-4388-4E3CC0BD76EF}" dt="2024-10-10T06:27:22.129" v="207" actId="20577"/>
        <pc:sldMkLst>
          <pc:docMk/>
          <pc:sldMk cId="2652102883" sldId="291"/>
        </pc:sldMkLst>
        <pc:spChg chg="mod">
          <ac:chgData name="Atharva  Raskar" userId="S::atharva.raskar@bnt-soft.com::7b0b8c16-1c64-4eed-927a-82f427306db1" providerId="AD" clId="Web-{7BEC62BF-99E4-76D6-4388-4E3CC0BD76EF}" dt="2024-10-10T06:27:22.129" v="207" actId="20577"/>
          <ac:spMkLst>
            <pc:docMk/>
            <pc:sldMk cId="2652102883" sldId="291"/>
            <ac:spMk id="6" creationId="{64CFB73D-B7C9-A177-04F3-E48E841A875E}"/>
          </ac:spMkLst>
        </pc:spChg>
        <pc:picChg chg="add mod">
          <ac:chgData name="Atharva  Raskar" userId="S::atharva.raskar@bnt-soft.com::7b0b8c16-1c64-4eed-927a-82f427306db1" providerId="AD" clId="Web-{7BEC62BF-99E4-76D6-4388-4E3CC0BD76EF}" dt="2024-10-10T06:26:32.019" v="203" actId="14100"/>
          <ac:picMkLst>
            <pc:docMk/>
            <pc:sldMk cId="2652102883" sldId="291"/>
            <ac:picMk id="2" creationId="{3ED0EDA1-A01F-4755-4EEB-31B133453E86}"/>
          </ac:picMkLst>
        </pc:picChg>
      </pc:sldChg>
      <pc:sldChg chg="addSp delSp modSp add del">
        <pc:chgData name="Atharva  Raskar" userId="S::atharva.raskar@bnt-soft.com::7b0b8c16-1c64-4eed-927a-82f427306db1" providerId="AD" clId="Web-{7BEC62BF-99E4-76D6-4388-4E3CC0BD76EF}" dt="2024-10-10T06:42:15.611" v="261"/>
        <pc:sldMkLst>
          <pc:docMk/>
          <pc:sldMk cId="853261029" sldId="294"/>
        </pc:sldMkLst>
        <pc:spChg chg="mod">
          <ac:chgData name="Atharva  Raskar" userId="S::atharva.raskar@bnt-soft.com::7b0b8c16-1c64-4eed-927a-82f427306db1" providerId="AD" clId="Web-{7BEC62BF-99E4-76D6-4388-4E3CC0BD76EF}" dt="2024-10-10T06:31:42.039" v="242" actId="14100"/>
          <ac:spMkLst>
            <pc:docMk/>
            <pc:sldMk cId="853261029" sldId="294"/>
            <ac:spMk id="2" creationId="{97DC00FF-6B42-7D84-7831-AACC4E189E93}"/>
          </ac:spMkLst>
        </pc:spChg>
        <pc:spChg chg="mod">
          <ac:chgData name="Atharva  Raskar" userId="S::atharva.raskar@bnt-soft.com::7b0b8c16-1c64-4eed-927a-82f427306db1" providerId="AD" clId="Web-{7BEC62BF-99E4-76D6-4388-4E3CC0BD76EF}" dt="2024-10-10T06:36:27.106" v="256" actId="20577"/>
          <ac:spMkLst>
            <pc:docMk/>
            <pc:sldMk cId="853261029" sldId="294"/>
            <ac:spMk id="4" creationId="{DE5C7B5A-A5C3-15D4-DF71-B692D28942FC}"/>
          </ac:spMkLst>
        </pc:spChg>
        <pc:spChg chg="del mod">
          <ac:chgData name="Atharva  Raskar" userId="S::atharva.raskar@bnt-soft.com::7b0b8c16-1c64-4eed-927a-82f427306db1" providerId="AD" clId="Web-{7BEC62BF-99E4-76D6-4388-4E3CC0BD76EF}" dt="2024-10-10T06:30:57.539" v="233"/>
          <ac:spMkLst>
            <pc:docMk/>
            <pc:sldMk cId="853261029" sldId="294"/>
            <ac:spMk id="7" creationId="{CC7FC500-BBFB-3AA4-BEDE-038CB94FFF61}"/>
          </ac:spMkLst>
        </pc:spChg>
        <pc:picChg chg="add mod ord">
          <ac:chgData name="Atharva  Raskar" userId="S::atharva.raskar@bnt-soft.com::7b0b8c16-1c64-4eed-927a-82f427306db1" providerId="AD" clId="Web-{7BEC62BF-99E4-76D6-4388-4E3CC0BD76EF}" dt="2024-10-10T06:31:16.195" v="239" actId="14100"/>
          <ac:picMkLst>
            <pc:docMk/>
            <pc:sldMk cId="853261029" sldId="294"/>
            <ac:picMk id="3" creationId="{107864D9-AE7D-2095-FAED-283557FEB233}"/>
          </ac:picMkLst>
        </pc:picChg>
      </pc:sldChg>
      <pc:sldChg chg="del">
        <pc:chgData name="Atharva  Raskar" userId="S::atharva.raskar@bnt-soft.com::7b0b8c16-1c64-4eed-927a-82f427306db1" providerId="AD" clId="Web-{7BEC62BF-99E4-76D6-4388-4E3CC0BD76EF}" dt="2024-10-10T06:24:30.798" v="191"/>
        <pc:sldMkLst>
          <pc:docMk/>
          <pc:sldMk cId="907915534" sldId="295"/>
        </pc:sldMkLst>
      </pc:sldChg>
      <pc:sldChg chg="del">
        <pc:chgData name="Atharva  Raskar" userId="S::atharva.raskar@bnt-soft.com::7b0b8c16-1c64-4eed-927a-82f427306db1" providerId="AD" clId="Web-{7BEC62BF-99E4-76D6-4388-4E3CC0BD76EF}" dt="2024-10-10T06:39:49.562" v="259"/>
        <pc:sldMkLst>
          <pc:docMk/>
          <pc:sldMk cId="1678163377" sldId="298"/>
        </pc:sldMkLst>
      </pc:sldChg>
      <pc:sldChg chg="modSp add replId">
        <pc:chgData name="Atharva  Raskar" userId="S::atharva.raskar@bnt-soft.com::7b0b8c16-1c64-4eed-927a-82f427306db1" providerId="AD" clId="Web-{7BEC62BF-99E4-76D6-4388-4E3CC0BD76EF}" dt="2024-10-10T05:48:34.368" v="98" actId="20577"/>
        <pc:sldMkLst>
          <pc:docMk/>
          <pc:sldMk cId="1742491984" sldId="305"/>
        </pc:sldMkLst>
        <pc:spChg chg="mod">
          <ac:chgData name="Atharva  Raskar" userId="S::atharva.raskar@bnt-soft.com::7b0b8c16-1c64-4eed-927a-82f427306db1" providerId="AD" clId="Web-{7BEC62BF-99E4-76D6-4388-4E3CC0BD76EF}" dt="2024-10-10T05:35:31.794" v="26" actId="20577"/>
          <ac:spMkLst>
            <pc:docMk/>
            <pc:sldMk cId="1742491984" sldId="305"/>
            <ac:spMk id="2" creationId="{912DF434-28DB-4621-A497-D62C41CE0419}"/>
          </ac:spMkLst>
        </pc:spChg>
        <pc:spChg chg="mod">
          <ac:chgData name="Atharva  Raskar" userId="S::atharva.raskar@bnt-soft.com::7b0b8c16-1c64-4eed-927a-82f427306db1" providerId="AD" clId="Web-{7BEC62BF-99E4-76D6-4388-4E3CC0BD76EF}" dt="2024-10-10T05:48:34.368" v="98" actId="20577"/>
          <ac:spMkLst>
            <pc:docMk/>
            <pc:sldMk cId="1742491984" sldId="305"/>
            <ac:spMk id="3" creationId="{22788C46-D0BC-4307-AE55-7601A139E7CB}"/>
          </ac:spMkLst>
        </pc:spChg>
      </pc:sldChg>
      <pc:sldChg chg="addSp modSp add replId">
        <pc:chgData name="Atharva  Raskar" userId="S::atharva.raskar@bnt-soft.com::7b0b8c16-1c64-4eed-927a-82f427306db1" providerId="AD" clId="Web-{7BEC62BF-99E4-76D6-4388-4E3CC0BD76EF}" dt="2024-10-10T06:05:26.564" v="154" actId="20577"/>
        <pc:sldMkLst>
          <pc:docMk/>
          <pc:sldMk cId="3091380759" sldId="306"/>
        </pc:sldMkLst>
        <pc:spChg chg="mod">
          <ac:chgData name="Atharva  Raskar" userId="S::atharva.raskar@bnt-soft.com::7b0b8c16-1c64-4eed-927a-82f427306db1" providerId="AD" clId="Web-{7BEC62BF-99E4-76D6-4388-4E3CC0BD76EF}" dt="2024-10-10T05:56:57.142" v="128" actId="20577"/>
          <ac:spMkLst>
            <pc:docMk/>
            <pc:sldMk cId="3091380759" sldId="306"/>
            <ac:spMk id="2" creationId="{912DF434-28DB-4621-A497-D62C41CE0419}"/>
          </ac:spMkLst>
        </pc:spChg>
        <pc:spChg chg="mod">
          <ac:chgData name="Atharva  Raskar" userId="S::atharva.raskar@bnt-soft.com::7b0b8c16-1c64-4eed-927a-82f427306db1" providerId="AD" clId="Web-{7BEC62BF-99E4-76D6-4388-4E3CC0BD76EF}" dt="2024-10-10T06:05:26.564" v="154" actId="20577"/>
          <ac:spMkLst>
            <pc:docMk/>
            <pc:sldMk cId="3091380759" sldId="306"/>
            <ac:spMk id="3" creationId="{22788C46-D0BC-4307-AE55-7601A139E7CB}"/>
          </ac:spMkLst>
        </pc:spChg>
        <pc:picChg chg="add mod modCrop">
          <ac:chgData name="Atharva  Raskar" userId="S::atharva.raskar@bnt-soft.com::7b0b8c16-1c64-4eed-927a-82f427306db1" providerId="AD" clId="Web-{7BEC62BF-99E4-76D6-4388-4E3CC0BD76EF}" dt="2024-10-10T05:56:31.626" v="124" actId="14100"/>
          <ac:picMkLst>
            <pc:docMk/>
            <pc:sldMk cId="3091380759" sldId="306"/>
            <ac:picMk id="4" creationId="{EB02C66E-4AC6-7CBD-C888-6C1F252E7134}"/>
          </ac:picMkLst>
        </pc:picChg>
      </pc:sldChg>
      <pc:sldChg chg="add del replId">
        <pc:chgData name="Atharva  Raskar" userId="S::atharva.raskar@bnt-soft.com::7b0b8c16-1c64-4eed-927a-82f427306db1" providerId="AD" clId="Web-{7BEC62BF-99E4-76D6-4388-4E3CC0BD76EF}" dt="2024-10-10T05:49:41.854" v="103"/>
        <pc:sldMkLst>
          <pc:docMk/>
          <pc:sldMk cId="1406641200" sldId="307"/>
        </pc:sldMkLst>
      </pc:sldChg>
      <pc:sldChg chg="addSp delSp modSp add replId">
        <pc:chgData name="Atharva  Raskar" userId="S::atharva.raskar@bnt-soft.com::7b0b8c16-1c64-4eed-927a-82f427306db1" providerId="AD" clId="Web-{7BEC62BF-99E4-76D6-4388-4E3CC0BD76EF}" dt="2024-10-10T06:03:52.375" v="148" actId="14100"/>
        <pc:sldMkLst>
          <pc:docMk/>
          <pc:sldMk cId="4117197437" sldId="307"/>
        </pc:sldMkLst>
        <pc:spChg chg="mod">
          <ac:chgData name="Atharva  Raskar" userId="S::atharva.raskar@bnt-soft.com::7b0b8c16-1c64-4eed-927a-82f427306db1" providerId="AD" clId="Web-{7BEC62BF-99E4-76D6-4388-4E3CC0BD76EF}" dt="2024-10-10T05:59:16.183" v="140" actId="20577"/>
          <ac:spMkLst>
            <pc:docMk/>
            <pc:sldMk cId="4117197437" sldId="307"/>
            <ac:spMk id="2" creationId="{912DF434-28DB-4621-A497-D62C41CE0419}"/>
          </ac:spMkLst>
        </pc:spChg>
        <pc:spChg chg="mod">
          <ac:chgData name="Atharva  Raskar" userId="S::atharva.raskar@bnt-soft.com::7b0b8c16-1c64-4eed-927a-82f427306db1" providerId="AD" clId="Web-{7BEC62BF-99E4-76D6-4388-4E3CC0BD76EF}" dt="2024-10-10T05:58:54.105" v="132" actId="20577"/>
          <ac:spMkLst>
            <pc:docMk/>
            <pc:sldMk cId="4117197437" sldId="307"/>
            <ac:spMk id="3" creationId="{22788C46-D0BC-4307-AE55-7601A139E7CB}"/>
          </ac:spMkLst>
        </pc:spChg>
        <pc:picChg chg="del">
          <ac:chgData name="Atharva  Raskar" userId="S::atharva.raskar@bnt-soft.com::7b0b8c16-1c64-4eed-927a-82f427306db1" providerId="AD" clId="Web-{7BEC62BF-99E4-76D6-4388-4E3CC0BD76EF}" dt="2024-10-10T06:02:00.717" v="141"/>
          <ac:picMkLst>
            <pc:docMk/>
            <pc:sldMk cId="4117197437" sldId="307"/>
            <ac:picMk id="4" creationId="{EB02C66E-4AC6-7CBD-C888-6C1F252E7134}"/>
          </ac:picMkLst>
        </pc:picChg>
        <pc:picChg chg="add mod">
          <ac:chgData name="Atharva  Raskar" userId="S::atharva.raskar@bnt-soft.com::7b0b8c16-1c64-4eed-927a-82f427306db1" providerId="AD" clId="Web-{7BEC62BF-99E4-76D6-4388-4E3CC0BD76EF}" dt="2024-10-10T06:03:52.375" v="148" actId="14100"/>
          <ac:picMkLst>
            <pc:docMk/>
            <pc:sldMk cId="4117197437" sldId="307"/>
            <ac:picMk id="5" creationId="{2B418E74-06A4-7CF5-0284-BD651D0CDB5F}"/>
          </ac:picMkLst>
        </pc:picChg>
      </pc:sldChg>
      <pc:sldChg chg="add del replId">
        <pc:chgData name="Atharva  Raskar" userId="S::atharva.raskar@bnt-soft.com::7b0b8c16-1c64-4eed-927a-82f427306db1" providerId="AD" clId="Web-{7BEC62BF-99E4-76D6-4388-4E3CC0BD76EF}" dt="2024-10-10T06:11:47.693" v="156"/>
        <pc:sldMkLst>
          <pc:docMk/>
          <pc:sldMk cId="1156462521" sldId="308"/>
        </pc:sldMkLst>
      </pc:sldChg>
      <pc:sldChg chg="addSp modSp add replId">
        <pc:chgData name="Atharva  Raskar" userId="S::atharva.raskar@bnt-soft.com::7b0b8c16-1c64-4eed-927a-82f427306db1" providerId="AD" clId="Web-{7BEC62BF-99E4-76D6-4388-4E3CC0BD76EF}" dt="2024-10-10T06:13:24.835" v="172" actId="1076"/>
        <pc:sldMkLst>
          <pc:docMk/>
          <pc:sldMk cId="2819565688" sldId="308"/>
        </pc:sldMkLst>
        <pc:spChg chg="mod">
          <ac:chgData name="Atharva  Raskar" userId="S::atharva.raskar@bnt-soft.com::7b0b8c16-1c64-4eed-927a-82f427306db1" providerId="AD" clId="Web-{7BEC62BF-99E4-76D6-4388-4E3CC0BD76EF}" dt="2024-10-10T06:12:13.678" v="162" actId="20577"/>
          <ac:spMkLst>
            <pc:docMk/>
            <pc:sldMk cId="2819565688" sldId="308"/>
            <ac:spMk id="2" creationId="{912DF434-28DB-4621-A497-D62C41CE0419}"/>
          </ac:spMkLst>
        </pc:spChg>
        <pc:spChg chg="mod">
          <ac:chgData name="Atharva  Raskar" userId="S::atharva.raskar@bnt-soft.com::7b0b8c16-1c64-4eed-927a-82f427306db1" providerId="AD" clId="Web-{7BEC62BF-99E4-76D6-4388-4E3CC0BD76EF}" dt="2024-10-10T06:12:33.835" v="167" actId="14100"/>
          <ac:spMkLst>
            <pc:docMk/>
            <pc:sldMk cId="2819565688" sldId="308"/>
            <ac:spMk id="3" creationId="{22788C46-D0BC-4307-AE55-7601A139E7CB}"/>
          </ac:spMkLst>
        </pc:spChg>
        <pc:picChg chg="add mod">
          <ac:chgData name="Atharva  Raskar" userId="S::atharva.raskar@bnt-soft.com::7b0b8c16-1c64-4eed-927a-82f427306db1" providerId="AD" clId="Web-{7BEC62BF-99E4-76D6-4388-4E3CC0BD76EF}" dt="2024-10-10T06:13:24.835" v="172" actId="1076"/>
          <ac:picMkLst>
            <pc:docMk/>
            <pc:sldMk cId="2819565688" sldId="308"/>
            <ac:picMk id="4" creationId="{9157E72A-F7B2-4999-9659-648F435384ED}"/>
          </ac:picMkLst>
        </pc:picChg>
      </pc:sldChg>
      <pc:sldChg chg="modSp add replId">
        <pc:chgData name="Atharva  Raskar" userId="S::atharva.raskar@bnt-soft.com::7b0b8c16-1c64-4eed-927a-82f427306db1" providerId="AD" clId="Web-{7BEC62BF-99E4-76D6-4388-4E3CC0BD76EF}" dt="2024-10-10T06:45:36.192" v="280" actId="14100"/>
        <pc:sldMkLst>
          <pc:docMk/>
          <pc:sldMk cId="839148433" sldId="309"/>
        </pc:sldMkLst>
        <pc:spChg chg="mod">
          <ac:chgData name="Atharva  Raskar" userId="S::atharva.raskar@bnt-soft.com::7b0b8c16-1c64-4eed-927a-82f427306db1" providerId="AD" clId="Web-{7BEC62BF-99E4-76D6-4388-4E3CC0BD76EF}" dt="2024-10-10T06:45:36.192" v="280" actId="14100"/>
          <ac:spMkLst>
            <pc:docMk/>
            <pc:sldMk cId="839148433" sldId="309"/>
            <ac:spMk id="4" creationId="{DE5C7B5A-A5C3-15D4-DF71-B692D28942FC}"/>
          </ac:spMkLst>
        </pc:spChg>
      </pc:sldChg>
      <pc:sldChg chg="modSp add replId">
        <pc:chgData name="Atharva  Raskar" userId="S::atharva.raskar@bnt-soft.com::7b0b8c16-1c64-4eed-927a-82f427306db1" providerId="AD" clId="Web-{7BEC62BF-99E4-76D6-4388-4E3CC0BD76EF}" dt="2024-10-10T06:44:33.332" v="278" actId="20577"/>
        <pc:sldMkLst>
          <pc:docMk/>
          <pc:sldMk cId="1716113273" sldId="310"/>
        </pc:sldMkLst>
        <pc:spChg chg="mod">
          <ac:chgData name="Atharva  Raskar" userId="S::atharva.raskar@bnt-soft.com::7b0b8c16-1c64-4eed-927a-82f427306db1" providerId="AD" clId="Web-{7BEC62BF-99E4-76D6-4388-4E3CC0BD76EF}" dt="2024-10-10T06:43:34.378" v="273" actId="20577"/>
          <ac:spMkLst>
            <pc:docMk/>
            <pc:sldMk cId="1716113273" sldId="310"/>
            <ac:spMk id="2" creationId="{12EAA093-E00B-31E9-0A13-71142E30E57C}"/>
          </ac:spMkLst>
        </pc:spChg>
        <pc:spChg chg="mod">
          <ac:chgData name="Atharva  Raskar" userId="S::atharva.raskar@bnt-soft.com::7b0b8c16-1c64-4eed-927a-82f427306db1" providerId="AD" clId="Web-{7BEC62BF-99E4-76D6-4388-4E3CC0BD76EF}" dt="2024-10-10T06:44:33.332" v="278" actId="20577"/>
          <ac:spMkLst>
            <pc:docMk/>
            <pc:sldMk cId="1716113273" sldId="310"/>
            <ac:spMk id="3" creationId="{C62C8177-F0B6-B02C-3682-183D8307E999}"/>
          </ac:spMkLst>
        </pc:spChg>
      </pc:sldChg>
      <pc:sldChg chg="modSp add replId">
        <pc:chgData name="Atharva  Raskar" userId="S::atharva.raskar@bnt-soft.com::7b0b8c16-1c64-4eed-927a-82f427306db1" providerId="AD" clId="Web-{7BEC62BF-99E4-76D6-4388-4E3CC0BD76EF}" dt="2024-10-10T06:56:33.952" v="379"/>
        <pc:sldMkLst>
          <pc:docMk/>
          <pc:sldMk cId="1261513059" sldId="311"/>
        </pc:sldMkLst>
        <pc:spChg chg="mod">
          <ac:chgData name="Atharva  Raskar" userId="S::atharva.raskar@bnt-soft.com::7b0b8c16-1c64-4eed-927a-82f427306db1" providerId="AD" clId="Web-{7BEC62BF-99E4-76D6-4388-4E3CC0BD76EF}" dt="2024-10-10T06:50:07.759" v="317" actId="20577"/>
          <ac:spMkLst>
            <pc:docMk/>
            <pc:sldMk cId="1261513059" sldId="311"/>
            <ac:spMk id="2" creationId="{E97EF58C-138C-55F4-DA77-4C3F06C81A1C}"/>
          </ac:spMkLst>
        </pc:spChg>
        <pc:spChg chg="mod">
          <ac:chgData name="Atharva  Raskar" userId="S::atharva.raskar@bnt-soft.com::7b0b8c16-1c64-4eed-927a-82f427306db1" providerId="AD" clId="Web-{7BEC62BF-99E4-76D6-4388-4E3CC0BD76EF}" dt="2024-10-10T06:50:03.743" v="316" actId="20577"/>
          <ac:spMkLst>
            <pc:docMk/>
            <pc:sldMk cId="1261513059" sldId="311"/>
            <ac:spMk id="3" creationId="{9B5DDE7C-335B-FD23-E1E6-CDCB99B7878C}"/>
          </ac:spMkLst>
        </pc:spChg>
        <pc:picChg chg="mod">
          <ac:chgData name="Atharva  Raskar" userId="S::atharva.raskar@bnt-soft.com::7b0b8c16-1c64-4eed-927a-82f427306db1" providerId="AD" clId="Web-{7BEC62BF-99E4-76D6-4388-4E3CC0BD76EF}" dt="2024-10-10T06:56:33.952" v="379"/>
          <ac:picMkLst>
            <pc:docMk/>
            <pc:sldMk cId="1261513059" sldId="311"/>
            <ac:picMk id="25" creationId="{E57751D1-D655-B1C0-2407-A8826F551024}"/>
          </ac:picMkLst>
        </pc:picChg>
      </pc:sldChg>
      <pc:sldChg chg="modSp add replId addAnim delAnim">
        <pc:chgData name="Atharva  Raskar" userId="S::atharva.raskar@bnt-soft.com::7b0b8c16-1c64-4eed-927a-82f427306db1" providerId="AD" clId="Web-{7BEC62BF-99E4-76D6-4388-4E3CC0BD76EF}" dt="2024-10-10T07:01:27.957" v="381"/>
        <pc:sldMkLst>
          <pc:docMk/>
          <pc:sldMk cId="218327969" sldId="312"/>
        </pc:sldMkLst>
        <pc:spChg chg="mod">
          <ac:chgData name="Atharva  Raskar" userId="S::atharva.raskar@bnt-soft.com::7b0b8c16-1c64-4eed-927a-82f427306db1" providerId="AD" clId="Web-{7BEC62BF-99E4-76D6-4388-4E3CC0BD76EF}" dt="2024-10-10T06:53:58.106" v="378" actId="20577"/>
          <ac:spMkLst>
            <pc:docMk/>
            <pc:sldMk cId="218327969" sldId="312"/>
            <ac:spMk id="2" creationId="{6F148DD4-4828-CE87-0C5C-42BE175E8DA5}"/>
          </ac:spMkLst>
        </pc:spChg>
        <pc:picChg chg="mod">
          <ac:chgData name="Atharva  Raskar" userId="S::atharva.raskar@bnt-soft.com::7b0b8c16-1c64-4eed-927a-82f427306db1" providerId="AD" clId="Web-{7BEC62BF-99E4-76D6-4388-4E3CC0BD76EF}" dt="2024-10-10T06:59:21.908" v="380"/>
          <ac:picMkLst>
            <pc:docMk/>
            <pc:sldMk cId="218327969" sldId="312"/>
            <ac:picMk id="10" creationId="{FCA2FB5B-570E-D181-A4B1-1DCB61C08948}"/>
          </ac:picMkLst>
        </pc:picChg>
      </pc:sldChg>
    </pc:docChg>
  </pc:docChgLst>
  <pc:docChgLst>
    <pc:chgData name="Atharva  Raskar" userId="S::atharva.raskar@bnt-soft.com::7b0b8c16-1c64-4eed-927a-82f427306db1" providerId="AD" clId="Web-{6AAA5BF7-E082-8335-60B7-441D49328E15}"/>
    <pc:docChg chg="addSld delSld modSld sldOrd">
      <pc:chgData name="Atharva  Raskar" userId="S::atharva.raskar@bnt-soft.com::7b0b8c16-1c64-4eed-927a-82f427306db1" providerId="AD" clId="Web-{6AAA5BF7-E082-8335-60B7-441D49328E15}" dt="2024-10-09T14:14:06.945" v="431" actId="20577"/>
      <pc:docMkLst>
        <pc:docMk/>
      </pc:docMkLst>
      <pc:sldChg chg="del">
        <pc:chgData name="Atharva  Raskar" userId="S::atharva.raskar@bnt-soft.com::7b0b8c16-1c64-4eed-927a-82f427306db1" providerId="AD" clId="Web-{6AAA5BF7-E082-8335-60B7-441D49328E15}" dt="2024-10-09T08:44:53.578" v="40"/>
        <pc:sldMkLst>
          <pc:docMk/>
          <pc:sldMk cId="2259308896" sldId="256"/>
        </pc:sldMkLst>
      </pc:sldChg>
      <pc:sldChg chg="modSp del addAnim modAnim">
        <pc:chgData name="Atharva  Raskar" userId="S::atharva.raskar@bnt-soft.com::7b0b8c16-1c64-4eed-927a-82f427306db1" providerId="AD" clId="Web-{6AAA5BF7-E082-8335-60B7-441D49328E15}" dt="2024-10-09T08:44:51.281" v="39"/>
        <pc:sldMkLst>
          <pc:docMk/>
          <pc:sldMk cId="3662677160" sldId="286"/>
        </pc:sldMkLst>
        <pc:spChg chg="mod">
          <ac:chgData name="Atharva  Raskar" userId="S::atharva.raskar@bnt-soft.com::7b0b8c16-1c64-4eed-927a-82f427306db1" providerId="AD" clId="Web-{6AAA5BF7-E082-8335-60B7-441D49328E15}" dt="2024-10-09T08:44:02.874" v="34" actId="20577"/>
          <ac:spMkLst>
            <pc:docMk/>
            <pc:sldMk cId="3662677160" sldId="286"/>
            <ac:spMk id="2" creationId="{6F148DD4-4828-CE87-0C5C-42BE175E8DA5}"/>
          </ac:spMkLst>
        </pc:spChg>
        <pc:picChg chg="mod">
          <ac:chgData name="Atharva  Raskar" userId="S::atharva.raskar@bnt-soft.com::7b0b8c16-1c64-4eed-927a-82f427306db1" providerId="AD" clId="Web-{6AAA5BF7-E082-8335-60B7-441D49328E15}" dt="2024-10-09T08:44:17.530" v="36" actId="14100"/>
          <ac:picMkLst>
            <pc:docMk/>
            <pc:sldMk cId="3662677160" sldId="286"/>
            <ac:picMk id="10" creationId="{FCA2FB5B-570E-D181-A4B1-1DCB61C08948}"/>
          </ac:picMkLst>
        </pc:picChg>
      </pc:sldChg>
      <pc:sldChg chg="addSp delSp modSp">
        <pc:chgData name="Atharva  Raskar" userId="S::atharva.raskar@bnt-soft.com::7b0b8c16-1c64-4eed-927a-82f427306db1" providerId="AD" clId="Web-{6AAA5BF7-E082-8335-60B7-441D49328E15}" dt="2024-10-09T09:25:03.333" v="130" actId="1076"/>
        <pc:sldMkLst>
          <pc:docMk/>
          <pc:sldMk cId="779750606" sldId="288"/>
        </pc:sldMkLst>
        <pc:spChg chg="mod">
          <ac:chgData name="Atharva  Raskar" userId="S::atharva.raskar@bnt-soft.com::7b0b8c16-1c64-4eed-927a-82f427306db1" providerId="AD" clId="Web-{6AAA5BF7-E082-8335-60B7-441D49328E15}" dt="2024-10-09T09:24:48.567" v="129" actId="14100"/>
          <ac:spMkLst>
            <pc:docMk/>
            <pc:sldMk cId="779750606" sldId="288"/>
            <ac:spMk id="2" creationId="{E3CEE190-899A-46D2-989D-C4BC6A46F946}"/>
          </ac:spMkLst>
        </pc:spChg>
        <pc:spChg chg="mod">
          <ac:chgData name="Atharva  Raskar" userId="S::atharva.raskar@bnt-soft.com::7b0b8c16-1c64-4eed-927a-82f427306db1" providerId="AD" clId="Web-{6AAA5BF7-E082-8335-60B7-441D49328E15}" dt="2024-10-09T09:23:37.940" v="116" actId="14100"/>
          <ac:spMkLst>
            <pc:docMk/>
            <pc:sldMk cId="779750606" sldId="288"/>
            <ac:spMk id="3" creationId="{26BC9DE8-A5CC-4BE1-0DE5-CB15D01A7919}"/>
          </ac:spMkLst>
        </pc:spChg>
        <pc:spChg chg="add del mod">
          <ac:chgData name="Atharva  Raskar" userId="S::atharva.raskar@bnt-soft.com::7b0b8c16-1c64-4eed-927a-82f427306db1" providerId="AD" clId="Web-{6AAA5BF7-E082-8335-60B7-441D49328E15}" dt="2024-10-09T09:08:06.208" v="72"/>
          <ac:spMkLst>
            <pc:docMk/>
            <pc:sldMk cId="779750606" sldId="288"/>
            <ac:spMk id="5" creationId="{420B56A2-7A6A-BE6E-A3DC-D2187AB5A1C6}"/>
          </ac:spMkLst>
        </pc:spChg>
        <pc:spChg chg="add del mod">
          <ac:chgData name="Atharva  Raskar" userId="S::atharva.raskar@bnt-soft.com::7b0b8c16-1c64-4eed-927a-82f427306db1" providerId="AD" clId="Web-{6AAA5BF7-E082-8335-60B7-441D49328E15}" dt="2024-10-09T09:08:19.693" v="76"/>
          <ac:spMkLst>
            <pc:docMk/>
            <pc:sldMk cId="779750606" sldId="288"/>
            <ac:spMk id="8" creationId="{8317867A-E33D-66FF-4B5C-508512A558C9}"/>
          </ac:spMkLst>
        </pc:spChg>
        <pc:picChg chg="add del mod ord">
          <ac:chgData name="Atharva  Raskar" userId="S::atharva.raskar@bnt-soft.com::7b0b8c16-1c64-4eed-927a-82f427306db1" providerId="AD" clId="Web-{6AAA5BF7-E082-8335-60B7-441D49328E15}" dt="2024-10-09T09:08:16.896" v="75"/>
          <ac:picMkLst>
            <pc:docMk/>
            <pc:sldMk cId="779750606" sldId="288"/>
            <ac:picMk id="6" creationId="{382CD862-6B38-CEF2-5898-4813838BEBB9}"/>
          </ac:picMkLst>
        </pc:picChg>
        <pc:picChg chg="add del mod">
          <ac:chgData name="Atharva  Raskar" userId="S::atharva.raskar@bnt-soft.com::7b0b8c16-1c64-4eed-927a-82f427306db1" providerId="AD" clId="Web-{6AAA5BF7-E082-8335-60B7-441D49328E15}" dt="2024-10-09T09:22:44.095" v="112"/>
          <ac:picMkLst>
            <pc:docMk/>
            <pc:sldMk cId="779750606" sldId="288"/>
            <ac:picMk id="9" creationId="{2E8DD777-8836-07ED-BADE-F33EBD97A360}"/>
          </ac:picMkLst>
        </pc:picChg>
        <pc:picChg chg="add mod">
          <ac:chgData name="Atharva  Raskar" userId="S::atharva.raskar@bnt-soft.com::7b0b8c16-1c64-4eed-927a-82f427306db1" providerId="AD" clId="Web-{6AAA5BF7-E082-8335-60B7-441D49328E15}" dt="2024-10-09T09:25:03.333" v="130" actId="1076"/>
          <ac:picMkLst>
            <pc:docMk/>
            <pc:sldMk cId="779750606" sldId="288"/>
            <ac:picMk id="10" creationId="{98E24D58-AE01-2366-164C-208156201B4A}"/>
          </ac:picMkLst>
        </pc:picChg>
        <pc:picChg chg="del">
          <ac:chgData name="Atharva  Raskar" userId="S::atharva.raskar@bnt-soft.com::7b0b8c16-1c64-4eed-927a-82f427306db1" providerId="AD" clId="Web-{6AAA5BF7-E082-8335-60B7-441D49328E15}" dt="2024-10-09T09:07:39.551" v="71"/>
          <ac:picMkLst>
            <pc:docMk/>
            <pc:sldMk cId="779750606" sldId="288"/>
            <ac:picMk id="17" creationId="{2ECBBDA4-D2C1-0F46-BA36-5967266F87AD}"/>
          </ac:picMkLst>
        </pc:picChg>
      </pc:sldChg>
      <pc:sldChg chg="modSp">
        <pc:chgData name="Atharva  Raskar" userId="S::atharva.raskar@bnt-soft.com::7b0b8c16-1c64-4eed-927a-82f427306db1" providerId="AD" clId="Web-{6AAA5BF7-E082-8335-60B7-441D49328E15}" dt="2024-10-09T10:19:59.866" v="235" actId="20577"/>
        <pc:sldMkLst>
          <pc:docMk/>
          <pc:sldMk cId="2529338794" sldId="289"/>
        </pc:sldMkLst>
        <pc:spChg chg="mod">
          <ac:chgData name="Atharva  Raskar" userId="S::atharva.raskar@bnt-soft.com::7b0b8c16-1c64-4eed-927a-82f427306db1" providerId="AD" clId="Web-{6AAA5BF7-E082-8335-60B7-441D49328E15}" dt="2024-10-09T10:19:12.662" v="230" actId="20577"/>
          <ac:spMkLst>
            <pc:docMk/>
            <pc:sldMk cId="2529338794" sldId="289"/>
            <ac:spMk id="3" creationId="{DAF7743C-9A64-6DD7-26EC-7870E2484D2F}"/>
          </ac:spMkLst>
        </pc:spChg>
        <pc:spChg chg="mod">
          <ac:chgData name="Atharva  Raskar" userId="S::atharva.raskar@bnt-soft.com::7b0b8c16-1c64-4eed-927a-82f427306db1" providerId="AD" clId="Web-{6AAA5BF7-E082-8335-60B7-441D49328E15}" dt="2024-10-09T10:19:59.866" v="235" actId="20577"/>
          <ac:spMkLst>
            <pc:docMk/>
            <pc:sldMk cId="2529338794" sldId="289"/>
            <ac:spMk id="5" creationId="{7FF5EE67-DE83-C00F-F31C-58A2B46234DB}"/>
          </ac:spMkLst>
        </pc:spChg>
      </pc:sldChg>
      <pc:sldChg chg="modSp del ord">
        <pc:chgData name="Atharva  Raskar" userId="S::atharva.raskar@bnt-soft.com::7b0b8c16-1c64-4eed-927a-82f427306db1" providerId="AD" clId="Web-{6AAA5BF7-E082-8335-60B7-441D49328E15}" dt="2024-10-09T13:58:28.143" v="415"/>
        <pc:sldMkLst>
          <pc:docMk/>
          <pc:sldMk cId="362649583" sldId="292"/>
        </pc:sldMkLst>
        <pc:spChg chg="mod">
          <ac:chgData name="Atharva  Raskar" userId="S::atharva.raskar@bnt-soft.com::7b0b8c16-1c64-4eed-927a-82f427306db1" providerId="AD" clId="Web-{6AAA5BF7-E082-8335-60B7-441D49328E15}" dt="2024-10-09T11:51:10.632" v="385" actId="20577"/>
          <ac:spMkLst>
            <pc:docMk/>
            <pc:sldMk cId="362649583" sldId="292"/>
            <ac:spMk id="2" creationId="{E97EF58C-138C-55F4-DA77-4C3F06C81A1C}"/>
          </ac:spMkLst>
        </pc:spChg>
        <pc:spChg chg="mod">
          <ac:chgData name="Atharva  Raskar" userId="S::atharva.raskar@bnt-soft.com::7b0b8c16-1c64-4eed-927a-82f427306db1" providerId="AD" clId="Web-{6AAA5BF7-E082-8335-60B7-441D49328E15}" dt="2024-10-09T11:57:40.982" v="396" actId="14100"/>
          <ac:spMkLst>
            <pc:docMk/>
            <pc:sldMk cId="362649583" sldId="292"/>
            <ac:spMk id="3" creationId="{9B5DDE7C-335B-FD23-E1E6-CDCB99B7878C}"/>
          </ac:spMkLst>
        </pc:spChg>
        <pc:picChg chg="mod">
          <ac:chgData name="Atharva  Raskar" userId="S::atharva.raskar@bnt-soft.com::7b0b8c16-1c64-4eed-927a-82f427306db1" providerId="AD" clId="Web-{6AAA5BF7-E082-8335-60B7-441D49328E15}" dt="2024-10-09T12:00:59.672" v="401"/>
          <ac:picMkLst>
            <pc:docMk/>
            <pc:sldMk cId="362649583" sldId="292"/>
            <ac:picMk id="25" creationId="{E57751D1-D655-B1C0-2407-A8826F551024}"/>
          </ac:picMkLst>
        </pc:picChg>
      </pc:sldChg>
      <pc:sldChg chg="add del">
        <pc:chgData name="Atharva  Raskar" userId="S::atharva.raskar@bnt-soft.com::7b0b8c16-1c64-4eed-927a-82f427306db1" providerId="AD" clId="Web-{6AAA5BF7-E082-8335-60B7-441D49328E15}" dt="2024-10-09T09:16:46.096" v="99"/>
        <pc:sldMkLst>
          <pc:docMk/>
          <pc:sldMk cId="853261029" sldId="294"/>
        </pc:sldMkLst>
      </pc:sldChg>
      <pc:sldChg chg="modSp">
        <pc:chgData name="Atharva  Raskar" userId="S::atharva.raskar@bnt-soft.com::7b0b8c16-1c64-4eed-927a-82f427306db1" providerId="AD" clId="Web-{6AAA5BF7-E082-8335-60B7-441D49328E15}" dt="2024-10-09T10:22:25.696" v="247" actId="20577"/>
        <pc:sldMkLst>
          <pc:docMk/>
          <pc:sldMk cId="4117153350" sldId="297"/>
        </pc:sldMkLst>
        <pc:spChg chg="mod">
          <ac:chgData name="Atharva  Raskar" userId="S::atharva.raskar@bnt-soft.com::7b0b8c16-1c64-4eed-927a-82f427306db1" providerId="AD" clId="Web-{6AAA5BF7-E082-8335-60B7-441D49328E15}" dt="2024-10-09T10:21:21.508" v="244" actId="20577"/>
          <ac:spMkLst>
            <pc:docMk/>
            <pc:sldMk cId="4117153350" sldId="297"/>
            <ac:spMk id="2" creationId="{12EAA093-E00B-31E9-0A13-71142E30E57C}"/>
          </ac:spMkLst>
        </pc:spChg>
        <pc:spChg chg="mod">
          <ac:chgData name="Atharva  Raskar" userId="S::atharva.raskar@bnt-soft.com::7b0b8c16-1c64-4eed-927a-82f427306db1" providerId="AD" clId="Web-{6AAA5BF7-E082-8335-60B7-441D49328E15}" dt="2024-10-09T10:22:25.696" v="247" actId="20577"/>
          <ac:spMkLst>
            <pc:docMk/>
            <pc:sldMk cId="4117153350" sldId="297"/>
            <ac:spMk id="3" creationId="{C62C8177-F0B6-B02C-3682-183D8307E999}"/>
          </ac:spMkLst>
        </pc:spChg>
      </pc:sldChg>
      <pc:sldChg chg="add replId">
        <pc:chgData name="Atharva  Raskar" userId="S::atharva.raskar@bnt-soft.com::7b0b8c16-1c64-4eed-927a-82f427306db1" providerId="AD" clId="Web-{6AAA5BF7-E082-8335-60B7-441D49328E15}" dt="2024-10-09T08:44:36.734" v="37"/>
        <pc:sldMkLst>
          <pc:docMk/>
          <pc:sldMk cId="3934251870" sldId="299"/>
        </pc:sldMkLst>
      </pc:sldChg>
      <pc:sldChg chg="add del replId">
        <pc:chgData name="Atharva  Raskar" userId="S::atharva.raskar@bnt-soft.com::7b0b8c16-1c64-4eed-927a-82f427306db1" providerId="AD" clId="Web-{6AAA5BF7-E082-8335-60B7-441D49328E15}" dt="2024-10-09T09:18:33.302" v="111"/>
        <pc:sldMkLst>
          <pc:docMk/>
          <pc:sldMk cId="2246108610" sldId="300"/>
        </pc:sldMkLst>
      </pc:sldChg>
      <pc:sldChg chg="modSp add replId">
        <pc:chgData name="Atharva  Raskar" userId="S::atharva.raskar@bnt-soft.com::7b0b8c16-1c64-4eed-927a-82f427306db1" providerId="AD" clId="Web-{6AAA5BF7-E082-8335-60B7-441D49328E15}" dt="2024-10-09T08:51:12.026" v="61" actId="20577"/>
        <pc:sldMkLst>
          <pc:docMk/>
          <pc:sldMk cId="782715287" sldId="301"/>
        </pc:sldMkLst>
        <pc:spChg chg="mod">
          <ac:chgData name="Atharva  Raskar" userId="S::atharva.raskar@bnt-soft.com::7b0b8c16-1c64-4eed-927a-82f427306db1" providerId="AD" clId="Web-{6AAA5BF7-E082-8335-60B7-441D49328E15}" dt="2024-10-09T08:50:15.493" v="59" actId="20577"/>
          <ac:spMkLst>
            <pc:docMk/>
            <pc:sldMk cId="782715287" sldId="301"/>
            <ac:spMk id="2" creationId="{912DF434-28DB-4621-A497-D62C41CE0419}"/>
          </ac:spMkLst>
        </pc:spChg>
        <pc:spChg chg="mod">
          <ac:chgData name="Atharva  Raskar" userId="S::atharva.raskar@bnt-soft.com::7b0b8c16-1c64-4eed-927a-82f427306db1" providerId="AD" clId="Web-{6AAA5BF7-E082-8335-60B7-441D49328E15}" dt="2024-10-09T08:51:12.026" v="61" actId="20577"/>
          <ac:spMkLst>
            <pc:docMk/>
            <pc:sldMk cId="782715287" sldId="301"/>
            <ac:spMk id="3" creationId="{22788C46-D0BC-4307-AE55-7601A139E7CB}"/>
          </ac:spMkLst>
        </pc:spChg>
      </pc:sldChg>
      <pc:sldChg chg="addSp delSp modSp add replId">
        <pc:chgData name="Atharva  Raskar" userId="S::atharva.raskar@bnt-soft.com::7b0b8c16-1c64-4eed-927a-82f427306db1" providerId="AD" clId="Web-{6AAA5BF7-E082-8335-60B7-441D49328E15}" dt="2024-10-09T11:29:14.522" v="297" actId="14100"/>
        <pc:sldMkLst>
          <pc:docMk/>
          <pc:sldMk cId="2448473272" sldId="302"/>
        </pc:sldMkLst>
        <pc:spChg chg="mod">
          <ac:chgData name="Atharva  Raskar" userId="S::atharva.raskar@bnt-soft.com::7b0b8c16-1c64-4eed-927a-82f427306db1" providerId="AD" clId="Web-{6AAA5BF7-E082-8335-60B7-441D49328E15}" dt="2024-10-09T11:29:14.522" v="297" actId="14100"/>
          <ac:spMkLst>
            <pc:docMk/>
            <pc:sldMk cId="2448473272" sldId="302"/>
            <ac:spMk id="2" creationId="{E3CEE190-899A-46D2-989D-C4BC6A46F946}"/>
          </ac:spMkLst>
        </pc:spChg>
        <pc:spChg chg="mod">
          <ac:chgData name="Atharva  Raskar" userId="S::atharva.raskar@bnt-soft.com::7b0b8c16-1c64-4eed-927a-82f427306db1" providerId="AD" clId="Web-{6AAA5BF7-E082-8335-60B7-441D49328E15}" dt="2024-10-09T11:27:46.724" v="290" actId="14100"/>
          <ac:spMkLst>
            <pc:docMk/>
            <pc:sldMk cId="2448473272" sldId="302"/>
            <ac:spMk id="3" creationId="{26BC9DE8-A5CC-4BE1-0DE5-CB15D01A7919}"/>
          </ac:spMkLst>
        </pc:spChg>
        <pc:picChg chg="add mod">
          <ac:chgData name="Atharva  Raskar" userId="S::atharva.raskar@bnt-soft.com::7b0b8c16-1c64-4eed-927a-82f427306db1" providerId="AD" clId="Web-{6AAA5BF7-E082-8335-60B7-441D49328E15}" dt="2024-10-09T11:28:50.866" v="294" actId="14100"/>
          <ac:picMkLst>
            <pc:docMk/>
            <pc:sldMk cId="2448473272" sldId="302"/>
            <ac:picMk id="4" creationId="{64327E5F-6CCA-42BB-F2AB-8598CE1604B0}"/>
          </ac:picMkLst>
        </pc:picChg>
        <pc:picChg chg="del">
          <ac:chgData name="Atharva  Raskar" userId="S::atharva.raskar@bnt-soft.com::7b0b8c16-1c64-4eed-927a-82f427306db1" providerId="AD" clId="Web-{6AAA5BF7-E082-8335-60B7-441D49328E15}" dt="2024-10-09T11:16:02.073" v="267"/>
          <ac:picMkLst>
            <pc:docMk/>
            <pc:sldMk cId="2448473272" sldId="302"/>
            <ac:picMk id="10" creationId="{98E24D58-AE01-2366-164C-208156201B4A}"/>
          </ac:picMkLst>
        </pc:picChg>
      </pc:sldChg>
      <pc:sldChg chg="add del replId">
        <pc:chgData name="Atharva  Raskar" userId="S::atharva.raskar@bnt-soft.com::7b0b8c16-1c64-4eed-927a-82f427306db1" providerId="AD" clId="Web-{6AAA5BF7-E082-8335-60B7-441D49328E15}" dt="2024-10-09T10:50:57.653" v="249"/>
        <pc:sldMkLst>
          <pc:docMk/>
          <pc:sldMk cId="4155117446" sldId="302"/>
        </pc:sldMkLst>
      </pc:sldChg>
      <pc:sldChg chg="modSp add del replId">
        <pc:chgData name="Atharva  Raskar" userId="S::atharva.raskar@bnt-soft.com::7b0b8c16-1c64-4eed-927a-82f427306db1" providerId="AD" clId="Web-{6AAA5BF7-E082-8335-60B7-441D49328E15}" dt="2024-10-09T11:37:52.952" v="359" actId="20577"/>
        <pc:sldMkLst>
          <pc:docMk/>
          <pc:sldMk cId="650947854" sldId="303"/>
        </pc:sldMkLst>
        <pc:spChg chg="mod">
          <ac:chgData name="Atharva  Raskar" userId="S::atharva.raskar@bnt-soft.com::7b0b8c16-1c64-4eed-927a-82f427306db1" providerId="AD" clId="Web-{6AAA5BF7-E082-8335-60B7-441D49328E15}" dt="2024-10-09T11:32:05.212" v="343" actId="20577"/>
          <ac:spMkLst>
            <pc:docMk/>
            <pc:sldMk cId="650947854" sldId="303"/>
            <ac:spMk id="2" creationId="{12EAA093-E00B-31E9-0A13-71142E30E57C}"/>
          </ac:spMkLst>
        </pc:spChg>
        <pc:spChg chg="mod">
          <ac:chgData name="Atharva  Raskar" userId="S::atharva.raskar@bnt-soft.com::7b0b8c16-1c64-4eed-927a-82f427306db1" providerId="AD" clId="Web-{6AAA5BF7-E082-8335-60B7-441D49328E15}" dt="2024-10-09T11:37:52.952" v="359" actId="20577"/>
          <ac:spMkLst>
            <pc:docMk/>
            <pc:sldMk cId="650947854" sldId="303"/>
            <ac:spMk id="3" creationId="{C62C8177-F0B6-B02C-3682-183D8307E999}"/>
          </ac:spMkLst>
        </pc:spChg>
      </pc:sldChg>
      <pc:sldChg chg="modSp add replId">
        <pc:chgData name="Atharva  Raskar" userId="S::atharva.raskar@bnt-soft.com::7b0b8c16-1c64-4eed-927a-82f427306db1" providerId="AD" clId="Web-{6AAA5BF7-E082-8335-60B7-441D49328E15}" dt="2024-10-09T14:14:06.945" v="431" actId="20577"/>
        <pc:sldMkLst>
          <pc:docMk/>
          <pc:sldMk cId="1110378913" sldId="304"/>
        </pc:sldMkLst>
        <pc:spChg chg="mod">
          <ac:chgData name="Atharva  Raskar" userId="S::atharva.raskar@bnt-soft.com::7b0b8c16-1c64-4eed-927a-82f427306db1" providerId="AD" clId="Web-{6AAA5BF7-E082-8335-60B7-441D49328E15}" dt="2024-10-09T14:14:06.945" v="431" actId="20577"/>
          <ac:spMkLst>
            <pc:docMk/>
            <pc:sldMk cId="1110378913" sldId="304"/>
            <ac:spMk id="3" creationId="{9B5DDE7C-335B-FD23-E1E6-CDCB99B7878C}"/>
          </ac:spMkLst>
        </pc:spChg>
        <pc:picChg chg="mod">
          <ac:chgData name="Atharva  Raskar" userId="S::atharva.raskar@bnt-soft.com::7b0b8c16-1c64-4eed-927a-82f427306db1" providerId="AD" clId="Web-{6AAA5BF7-E082-8335-60B7-441D49328E15}" dt="2024-10-09T12:09:56.821" v="414"/>
          <ac:picMkLst>
            <pc:docMk/>
            <pc:sldMk cId="1110378913" sldId="304"/>
            <ac:picMk id="25" creationId="{E57751D1-D655-B1C0-2407-A8826F551024}"/>
          </ac:picMkLst>
        </pc:picChg>
      </pc:sldChg>
    </pc:docChg>
  </pc:docChgLst>
  <pc:docChgLst>
    <pc:chgData name="Atharva  Raskar" userId="S::atharva.raskar@bnt-soft.com::7b0b8c16-1c64-4eed-927a-82f427306db1" providerId="AD" clId="Web-{C6DE1E96-8A5F-9716-23E9-F7768AD8AA6E}"/>
    <pc:docChg chg="modSld">
      <pc:chgData name="Atharva  Raskar" userId="S::atharva.raskar@bnt-soft.com::7b0b8c16-1c64-4eed-927a-82f427306db1" providerId="AD" clId="Web-{C6DE1E96-8A5F-9716-23E9-F7768AD8AA6E}" dt="2024-10-09T14:35:55.163" v="187"/>
      <pc:docMkLst>
        <pc:docMk/>
      </pc:docMkLst>
      <pc:sldChg chg="modSp">
        <pc:chgData name="Atharva  Raskar" userId="S::atharva.raskar@bnt-soft.com::7b0b8c16-1c64-4eed-927a-82f427306db1" providerId="AD" clId="Web-{C6DE1E96-8A5F-9716-23E9-F7768AD8AA6E}" dt="2024-10-09T14:27:27.733" v="170" actId="20577"/>
        <pc:sldMkLst>
          <pc:docMk/>
          <pc:sldMk cId="1325608595" sldId="257"/>
        </pc:sldMkLst>
        <pc:spChg chg="mod">
          <ac:chgData name="Atharva  Raskar" userId="S::atharva.raskar@bnt-soft.com::7b0b8c16-1c64-4eed-927a-82f427306db1" providerId="AD" clId="Web-{C6DE1E96-8A5F-9716-23E9-F7768AD8AA6E}" dt="2024-10-09T14:27:27.733" v="170" actId="20577"/>
          <ac:spMkLst>
            <pc:docMk/>
            <pc:sldMk cId="1325608595" sldId="257"/>
            <ac:spMk id="3" creationId="{22788C46-D0BC-4307-AE55-7601A139E7CB}"/>
          </ac:spMkLst>
        </pc:spChg>
      </pc:sldChg>
      <pc:sldChg chg="modSp">
        <pc:chgData name="Atharva  Raskar" userId="S::atharva.raskar@bnt-soft.com::7b0b8c16-1c64-4eed-927a-82f427306db1" providerId="AD" clId="Web-{C6DE1E96-8A5F-9716-23E9-F7768AD8AA6E}" dt="2024-10-09T14:25:55.357" v="94" actId="20577"/>
        <pc:sldMkLst>
          <pc:docMk/>
          <pc:sldMk cId="1609673525" sldId="296"/>
        </pc:sldMkLst>
        <pc:spChg chg="mod">
          <ac:chgData name="Atharva  Raskar" userId="S::atharva.raskar@bnt-soft.com::7b0b8c16-1c64-4eed-927a-82f427306db1" providerId="AD" clId="Web-{C6DE1E96-8A5F-9716-23E9-F7768AD8AA6E}" dt="2024-10-09T14:25:39.841" v="93" actId="14100"/>
          <ac:spMkLst>
            <pc:docMk/>
            <pc:sldMk cId="1609673525" sldId="296"/>
            <ac:spMk id="5" creationId="{67BB04B7-47A4-741B-59E0-F0E6F2126E8F}"/>
          </ac:spMkLst>
        </pc:spChg>
        <pc:spChg chg="mod">
          <ac:chgData name="Atharva  Raskar" userId="S::atharva.raskar@bnt-soft.com::7b0b8c16-1c64-4eed-927a-82f427306db1" providerId="AD" clId="Web-{C6DE1E96-8A5F-9716-23E9-F7768AD8AA6E}" dt="2024-10-09T14:25:55.357" v="94" actId="20577"/>
          <ac:spMkLst>
            <pc:docMk/>
            <pc:sldMk cId="1609673525" sldId="296"/>
            <ac:spMk id="7" creationId="{81C753FD-96EC-101A-B8A4-5F69A189BEF4}"/>
          </ac:spMkLst>
        </pc:spChg>
      </pc:sldChg>
      <pc:sldChg chg="addAnim delAnim modAnim">
        <pc:chgData name="Atharva  Raskar" userId="S::atharva.raskar@bnt-soft.com::7b0b8c16-1c64-4eed-927a-82f427306db1" providerId="AD" clId="Web-{C6DE1E96-8A5F-9716-23E9-F7768AD8AA6E}" dt="2024-10-09T14:35:55.163" v="187"/>
        <pc:sldMkLst>
          <pc:docMk/>
          <pc:sldMk cId="4117153350" sldId="297"/>
        </pc:sldMkLst>
      </pc:sldChg>
      <pc:sldChg chg="addAnim delAnim modAnim">
        <pc:chgData name="Atharva  Raskar" userId="S::atharva.raskar@bnt-soft.com::7b0b8c16-1c64-4eed-927a-82f427306db1" providerId="AD" clId="Web-{C6DE1E96-8A5F-9716-23E9-F7768AD8AA6E}" dt="2024-10-09T14:33:16.410" v="177"/>
        <pc:sldMkLst>
          <pc:docMk/>
          <pc:sldMk cId="650947854" sldId="3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5920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582515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7368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249317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2237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446740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1942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44551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17304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227098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1599291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81661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60683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388161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121047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lstStyle/>
          <a:p>
            <a:r>
              <a:rPr lang="en-US" sz="6600" err="1"/>
              <a:t>MicroServices</a:t>
            </a:r>
            <a:r>
              <a:rPr lang="en-US" sz="6600" dirty="0"/>
              <a:t> </a:t>
            </a:r>
          </a:p>
        </p:txBody>
      </p:sp>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srcRect t="248" b="248"/>
          <a:stretch/>
        </p:blipFill>
        <p:spPr>
          <a:xfrm>
            <a:off x="6984020" y="1097845"/>
            <a:ext cx="4642471" cy="4591755"/>
          </a:xfrm>
        </p:spPr>
      </p:pic>
    </p:spTree>
    <p:extLst>
      <p:ext uri="{BB962C8B-B14F-4D97-AF65-F5344CB8AC3E}">
        <p14:creationId xmlns:p14="http://schemas.microsoft.com/office/powerpoint/2010/main" val="39342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t>Communication Between Services</a:t>
            </a:r>
            <a:endParaRPr lang="en-US" b="0" dirty="0"/>
          </a:p>
          <a:p>
            <a:r>
              <a:rPr lang="en-US" dirty="0"/>
              <a:t>Using Feign Client</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3760329" cy="3332832"/>
          </a:xfrm>
        </p:spPr>
        <p:txBody>
          <a:bodyPr vert="horz" lIns="91440" tIns="45720" rIns="91440" bIns="45720" rtlCol="0" anchor="t">
            <a:normAutofit/>
          </a:bodyPr>
          <a:lstStyle/>
          <a:p>
            <a:r>
              <a:rPr lang="en-US" b="1" dirty="0"/>
              <a:t>Feign Client</a:t>
            </a:r>
            <a:r>
              <a:rPr lang="en-US" dirty="0"/>
              <a:t> - </a:t>
            </a:r>
            <a:endParaRPr lang="en-US"/>
          </a:p>
          <a:p>
            <a:br>
              <a:rPr lang="en-US" dirty="0"/>
            </a:br>
            <a:r>
              <a:rPr lang="en-US" dirty="0"/>
              <a:t>Feign Client is a tool that enables easy interaction with RESTful services by letting you create Java interfaces that represent the API, which are then automatically implemented to handle HTTP requests and responses</a:t>
            </a:r>
            <a:endParaRPr lang="en-US"/>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5408347" y="1896985"/>
            <a:ext cx="5538328" cy="3699720"/>
          </a:xfrm>
        </p:spPr>
        <p:txBody>
          <a:bodyPr vert="horz" lIns="91440" tIns="45720" rIns="91440" bIns="45720" rtlCol="0" anchor="t">
            <a:normAutofit fontScale="77500" lnSpcReduction="20000"/>
          </a:bodyPr>
          <a:lstStyle/>
          <a:p>
            <a:r>
              <a:rPr lang="en-US" b="1" dirty="0">
                <a:ea typeface="+mn-lt"/>
                <a:cs typeface="+mn-lt"/>
              </a:rPr>
              <a:t>@FeignClient(name = "address-service", </a:t>
            </a:r>
            <a:r>
              <a:rPr lang="en-US" b="1" err="1">
                <a:ea typeface="+mn-lt"/>
                <a:cs typeface="+mn-lt"/>
              </a:rPr>
              <a:t>url</a:t>
            </a:r>
            <a:r>
              <a:rPr lang="en-US" b="1" dirty="0">
                <a:ea typeface="+mn-lt"/>
                <a:cs typeface="+mn-lt"/>
              </a:rPr>
              <a:t> ="http://172.31.2.11:9001/address")</a:t>
            </a:r>
            <a:endParaRPr lang="en-US" b="1" dirty="0"/>
          </a:p>
          <a:p>
            <a:r>
              <a:rPr lang="en-US" dirty="0">
                <a:ea typeface="+mn-lt"/>
                <a:cs typeface="+mn-lt"/>
              </a:rPr>
              <a:t>public interface </a:t>
            </a:r>
            <a:r>
              <a:rPr lang="en-US" dirty="0" err="1">
                <a:ea typeface="+mn-lt"/>
                <a:cs typeface="+mn-lt"/>
              </a:rPr>
              <a:t>AddressService</a:t>
            </a:r>
            <a:r>
              <a:rPr lang="en-US" dirty="0">
                <a:ea typeface="+mn-lt"/>
                <a:cs typeface="+mn-lt"/>
              </a:rPr>
              <a:t> {</a:t>
            </a:r>
            <a:endParaRPr lang="en-US" dirty="0"/>
          </a:p>
          <a:p>
            <a:r>
              <a:rPr lang="en-US" dirty="0">
                <a:ea typeface="+mn-lt"/>
                <a:cs typeface="+mn-lt"/>
              </a:rPr>
              <a:t>    </a:t>
            </a:r>
            <a:endParaRPr lang="en-US" dirty="0"/>
          </a:p>
          <a:p>
            <a:r>
              <a:rPr lang="en-US" dirty="0">
                <a:ea typeface="+mn-lt"/>
                <a:cs typeface="+mn-lt"/>
              </a:rPr>
              <a:t>@PostMapping("/customer/{customerId}")</a:t>
            </a:r>
            <a:endParaRPr lang="en-US" dirty="0"/>
          </a:p>
          <a:p>
            <a:r>
              <a:rPr lang="en-US" dirty="0" err="1">
                <a:ea typeface="+mn-lt"/>
                <a:cs typeface="+mn-lt"/>
              </a:rPr>
              <a:t>ResponseEntity</a:t>
            </a:r>
            <a:r>
              <a:rPr lang="en-US" dirty="0">
                <a:ea typeface="+mn-lt"/>
                <a:cs typeface="+mn-lt"/>
              </a:rPr>
              <a:t>&lt;</a:t>
            </a:r>
            <a:r>
              <a:rPr lang="en-US" dirty="0" err="1">
                <a:ea typeface="+mn-lt"/>
                <a:cs typeface="+mn-lt"/>
              </a:rPr>
              <a:t>AddressDetails</a:t>
            </a:r>
            <a:r>
              <a:rPr lang="en-US" dirty="0">
                <a:ea typeface="+mn-lt"/>
                <a:cs typeface="+mn-lt"/>
              </a:rPr>
              <a:t>&gt; </a:t>
            </a:r>
            <a:r>
              <a:rPr lang="en-US" dirty="0" err="1">
                <a:ea typeface="+mn-lt"/>
                <a:cs typeface="+mn-lt"/>
              </a:rPr>
              <a:t>addAddressDetails</a:t>
            </a:r>
            <a:r>
              <a:rPr lang="en-US" dirty="0">
                <a:ea typeface="+mn-lt"/>
                <a:cs typeface="+mn-lt"/>
              </a:rPr>
              <a:t>(@PathVariable("customerId") long </a:t>
            </a:r>
            <a:r>
              <a:rPr lang="en-US" dirty="0" err="1">
                <a:ea typeface="+mn-lt"/>
                <a:cs typeface="+mn-lt"/>
              </a:rPr>
              <a:t>customerId</a:t>
            </a:r>
            <a:r>
              <a:rPr lang="en-US" dirty="0">
                <a:ea typeface="+mn-lt"/>
                <a:cs typeface="+mn-lt"/>
              </a:rPr>
              <a:t>, @RequestBody </a:t>
            </a:r>
            <a:r>
              <a:rPr lang="en-US" dirty="0" err="1">
                <a:ea typeface="+mn-lt"/>
                <a:cs typeface="+mn-lt"/>
              </a:rPr>
              <a:t>AddressDetails</a:t>
            </a:r>
            <a:r>
              <a:rPr lang="en-US" dirty="0">
                <a:ea typeface="+mn-lt"/>
                <a:cs typeface="+mn-lt"/>
              </a:rPr>
              <a:t> </a:t>
            </a:r>
            <a:r>
              <a:rPr lang="en-US" dirty="0" err="1">
                <a:ea typeface="+mn-lt"/>
                <a:cs typeface="+mn-lt"/>
              </a:rPr>
              <a:t>addressDetails</a:t>
            </a:r>
            <a:r>
              <a:rPr lang="en-US" dirty="0">
                <a:ea typeface="+mn-lt"/>
                <a:cs typeface="+mn-lt"/>
              </a:rPr>
              <a:t>);</a:t>
            </a:r>
            <a:endParaRPr lang="en-US"/>
          </a:p>
          <a:p>
            <a:endParaRPr lang="en-US"/>
          </a:p>
          <a:p>
            <a:r>
              <a:rPr lang="en-US" dirty="0">
                <a:ea typeface="+mn-lt"/>
                <a:cs typeface="+mn-lt"/>
              </a:rPr>
              <a:t>    @GetMapping("/customer/{customerId}")</a:t>
            </a:r>
            <a:endParaRPr lang="en-US" dirty="0"/>
          </a:p>
          <a:p>
            <a:r>
              <a:rPr lang="en-US" dirty="0">
                <a:ea typeface="+mn-lt"/>
                <a:cs typeface="+mn-lt"/>
              </a:rPr>
              <a:t>    </a:t>
            </a:r>
            <a:r>
              <a:rPr lang="en-US" dirty="0" err="1">
                <a:ea typeface="+mn-lt"/>
                <a:cs typeface="+mn-lt"/>
              </a:rPr>
              <a:t>ResponseEntity</a:t>
            </a:r>
            <a:r>
              <a:rPr lang="en-US" dirty="0">
                <a:ea typeface="+mn-lt"/>
                <a:cs typeface="+mn-lt"/>
              </a:rPr>
              <a:t>&lt;</a:t>
            </a:r>
            <a:r>
              <a:rPr lang="en-US" dirty="0" err="1">
                <a:ea typeface="+mn-lt"/>
                <a:cs typeface="+mn-lt"/>
              </a:rPr>
              <a:t>AddressDetails</a:t>
            </a:r>
            <a:r>
              <a:rPr lang="en-US" dirty="0">
                <a:ea typeface="+mn-lt"/>
                <a:cs typeface="+mn-lt"/>
              </a:rPr>
              <a:t>&gt; </a:t>
            </a:r>
            <a:r>
              <a:rPr lang="en-US" dirty="0" err="1">
                <a:ea typeface="+mn-lt"/>
                <a:cs typeface="+mn-lt"/>
              </a:rPr>
              <a:t>getAddressDetailsByCustomerId</a:t>
            </a:r>
            <a:r>
              <a:rPr lang="en-US" dirty="0">
                <a:ea typeface="+mn-lt"/>
                <a:cs typeface="+mn-lt"/>
              </a:rPr>
              <a:t>(@PathVariable("customerId") long </a:t>
            </a:r>
            <a:r>
              <a:rPr lang="en-US" dirty="0" err="1">
                <a:ea typeface="+mn-lt"/>
                <a:cs typeface="+mn-lt"/>
              </a:rPr>
              <a:t>customerId</a:t>
            </a:r>
            <a:r>
              <a:rPr lang="en-US" dirty="0">
                <a:ea typeface="+mn-lt"/>
                <a:cs typeface="+mn-lt"/>
              </a:rPr>
              <a:t>);</a:t>
            </a:r>
            <a:endParaRPr lang="en-US" dirty="0"/>
          </a:p>
          <a:p>
            <a:r>
              <a:rPr lang="en-US" dirty="0">
                <a:ea typeface="+mn-lt"/>
                <a:cs typeface="+mn-lt"/>
              </a:rPr>
              <a:t>  }    </a:t>
            </a:r>
            <a:endParaRPr lang="en-US" dirty="0"/>
          </a:p>
        </p:txBody>
      </p:sp>
    </p:spTree>
    <p:extLst>
      <p:ext uri="{BB962C8B-B14F-4D97-AF65-F5344CB8AC3E}">
        <p14:creationId xmlns:p14="http://schemas.microsoft.com/office/powerpoint/2010/main" val="1265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4400" dirty="0">
                <a:solidFill>
                  <a:srgbClr val="273239"/>
                </a:solidFill>
              </a:rPr>
              <a:t>CQRS</a:t>
            </a:r>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442373"/>
            <a:ext cx="9779182" cy="1095991"/>
          </a:xfrm>
        </p:spPr>
        <p:txBody>
          <a:bodyPr vert="horz" lIns="91440" tIns="45720" rIns="91440" bIns="45720" rtlCol="0" anchor="t">
            <a:normAutofit/>
          </a:bodyPr>
          <a:lstStyle/>
          <a:p>
            <a:pPr marL="342900" indent="-342900">
              <a:buChar char="•"/>
            </a:pPr>
            <a:r>
              <a:rPr lang="en-US" sz="2000" dirty="0">
                <a:solidFill>
                  <a:srgbClr val="273239"/>
                </a:solidFill>
                <a:ea typeface="+mn-lt"/>
                <a:cs typeface="+mn-lt"/>
              </a:rPr>
              <a:t>The Command Query Responsibility Segregation (CQRS) design pattern has emerged as a powerful architectural pattern for building complex and scalable software systems. By separating the responsibilities of reading and writing data.</a:t>
            </a:r>
            <a:endParaRPr lang="en-US" sz="2000" dirty="0">
              <a:solidFill>
                <a:srgbClr val="273239"/>
              </a:solidFill>
              <a:latin typeface="Nunito"/>
            </a:endParaRPr>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p:txBody>
      </p:sp>
      <p:pic>
        <p:nvPicPr>
          <p:cNvPr id="4" name="Picture 3" descr="A diagram of a data flow&#10;&#10;Description automatically generated">
            <a:extLst>
              <a:ext uri="{FF2B5EF4-FFF2-40B4-BE49-F238E27FC236}">
                <a16:creationId xmlns:a16="http://schemas.microsoft.com/office/drawing/2014/main" id="{9157E72A-F7B2-4999-9659-648F435384ED}"/>
              </a:ext>
            </a:extLst>
          </p:cNvPr>
          <p:cNvPicPr>
            <a:picLocks noChangeAspect="1"/>
          </p:cNvPicPr>
          <p:nvPr/>
        </p:nvPicPr>
        <p:blipFill>
          <a:blip r:embed="rId3"/>
          <a:stretch>
            <a:fillRect/>
          </a:stretch>
        </p:blipFill>
        <p:spPr>
          <a:xfrm>
            <a:off x="1326444" y="2277048"/>
            <a:ext cx="9440333" cy="4575792"/>
          </a:xfrm>
          <a:prstGeom prst="rect">
            <a:avLst/>
          </a:prstGeom>
        </p:spPr>
      </p:pic>
    </p:spTree>
    <p:extLst>
      <p:ext uri="{BB962C8B-B14F-4D97-AF65-F5344CB8AC3E}">
        <p14:creationId xmlns:p14="http://schemas.microsoft.com/office/powerpoint/2010/main" val="281956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4400" dirty="0">
                <a:solidFill>
                  <a:srgbClr val="273239"/>
                </a:solidFill>
              </a:rPr>
              <a:t>SAGA Design Pattern</a:t>
            </a:r>
            <a:endParaRPr lang="en-US" sz="4400"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442373"/>
            <a:ext cx="9779182" cy="4186324"/>
          </a:xfrm>
        </p:spPr>
        <p:txBody>
          <a:bodyPr vert="horz" lIns="91440" tIns="45720" rIns="91440" bIns="45720" rtlCol="0" anchor="t">
            <a:normAutofit lnSpcReduction="10000"/>
          </a:bodyPr>
          <a:lstStyle/>
          <a:p>
            <a:pPr marL="342900" indent="-342900">
              <a:buChar char="•"/>
            </a:pPr>
            <a:r>
              <a:rPr lang="en-US" sz="2000" b="1" dirty="0">
                <a:solidFill>
                  <a:srgbClr val="273239"/>
                </a:solidFill>
                <a:latin typeface="Nunito"/>
              </a:rPr>
              <a:t>SAGA </a:t>
            </a:r>
            <a:r>
              <a:rPr lang="en-US" sz="2000" dirty="0">
                <a:solidFill>
                  <a:srgbClr val="273239"/>
                </a:solidFill>
                <a:latin typeface="Nunito"/>
              </a:rPr>
              <a:t>pattern is a design pattern that is a </a:t>
            </a:r>
            <a:r>
              <a:rPr lang="en-US" sz="2000" b="1" dirty="0">
                <a:solidFill>
                  <a:srgbClr val="273239"/>
                </a:solidFill>
                <a:latin typeface="Nunito"/>
              </a:rPr>
              <a:t>long-lived sequence</a:t>
            </a:r>
            <a:r>
              <a:rPr lang="en-US" sz="2000" dirty="0">
                <a:solidFill>
                  <a:srgbClr val="273239"/>
                </a:solidFill>
                <a:latin typeface="Nunito"/>
              </a:rPr>
              <a:t> of smaller </a:t>
            </a:r>
            <a:r>
              <a:rPr lang="en-US" sz="2000" b="1" dirty="0">
                <a:solidFill>
                  <a:srgbClr val="273239"/>
                </a:solidFill>
                <a:latin typeface="Nunito"/>
              </a:rPr>
              <a:t>transactions</a:t>
            </a:r>
            <a:r>
              <a:rPr lang="en-US" sz="2000" dirty="0">
                <a:solidFill>
                  <a:srgbClr val="273239"/>
                </a:solidFill>
                <a:latin typeface="Nunito"/>
              </a:rPr>
              <a:t>. This pattern is used to manage and maintain data consistency across multiple microservices.</a:t>
            </a:r>
            <a:endParaRPr lang="en-US"/>
          </a:p>
          <a:p>
            <a:pPr marL="342900" indent="-342900">
              <a:buChar char="•"/>
            </a:pPr>
            <a:endParaRPr lang="en-US" sz="2000" dirty="0">
              <a:solidFill>
                <a:srgbClr val="273239"/>
              </a:solidFill>
              <a:latin typeface="Nunito"/>
              <a:ea typeface="+mn-lt"/>
              <a:cs typeface="+mn-lt"/>
            </a:endParaRPr>
          </a:p>
          <a:p>
            <a:pPr marL="342900" indent="-342900">
              <a:buChar char="•"/>
            </a:pPr>
            <a:r>
              <a:rPr lang="en-US" sz="2000" dirty="0">
                <a:solidFill>
                  <a:srgbClr val="273239"/>
                </a:solidFill>
                <a:ea typeface="+mn-lt"/>
                <a:cs typeface="+mn-lt"/>
              </a:rPr>
              <a:t>The </a:t>
            </a:r>
            <a:r>
              <a:rPr lang="en-US" sz="2000" b="1" dirty="0">
                <a:solidFill>
                  <a:srgbClr val="273239"/>
                </a:solidFill>
                <a:ea typeface="+mn-lt"/>
                <a:cs typeface="+mn-lt"/>
              </a:rPr>
              <a:t>Saga Pattern</a:t>
            </a:r>
            <a:r>
              <a:rPr lang="en-US" sz="2000" dirty="0">
                <a:solidFill>
                  <a:srgbClr val="273239"/>
                </a:solidFill>
                <a:ea typeface="+mn-lt"/>
                <a:cs typeface="+mn-lt"/>
              </a:rPr>
              <a:t> is a way to manage transactions across multiple microservices while maintaining data consistency in distributed systems. It works by publishing events to update the database after each successful step. If any step fails, a compensating method is triggered to undo the previous actions, ensuring consistency.</a:t>
            </a:r>
            <a:endParaRPr lang="en-US" dirty="0">
              <a:solidFill>
                <a:srgbClr val="000000"/>
              </a:solidFill>
              <a:ea typeface="+mn-lt"/>
              <a:cs typeface="+mn-lt"/>
            </a:endParaRPr>
          </a:p>
          <a:p>
            <a:pPr marL="342900" indent="-342900">
              <a:buChar char="•"/>
            </a:pPr>
            <a:endParaRPr lang="en-US" sz="2000" dirty="0">
              <a:solidFill>
                <a:srgbClr val="273239"/>
              </a:solidFill>
            </a:endParaRPr>
          </a:p>
          <a:p>
            <a:pPr>
              <a:buChar char="•"/>
            </a:pPr>
            <a:r>
              <a:rPr lang="en-US" sz="2000" b="1" dirty="0">
                <a:solidFill>
                  <a:srgbClr val="273239"/>
                </a:solidFill>
                <a:ea typeface="+mn-lt"/>
                <a:cs typeface="+mn-lt"/>
              </a:rPr>
              <a:t>Types of Saga Pattern </a:t>
            </a:r>
            <a:endParaRPr lang="en-US" sz="2000" dirty="0">
              <a:solidFill>
                <a:srgbClr val="273239"/>
              </a:solidFill>
            </a:endParaRPr>
          </a:p>
          <a:p>
            <a:pPr>
              <a:buChar char="•"/>
            </a:pPr>
            <a:r>
              <a:rPr lang="en-US" sz="2000" dirty="0">
                <a:solidFill>
                  <a:srgbClr val="273239"/>
                </a:solidFill>
                <a:ea typeface="+mn-lt"/>
                <a:cs typeface="+mn-lt"/>
              </a:rPr>
              <a:t> Choreography-Based</a:t>
            </a:r>
            <a:endParaRPr lang="en-US"/>
          </a:p>
          <a:p>
            <a:pPr>
              <a:buChar char="•"/>
            </a:pPr>
            <a:r>
              <a:rPr lang="en-US" sz="2000" dirty="0">
                <a:solidFill>
                  <a:srgbClr val="273239"/>
                </a:solidFill>
                <a:ea typeface="+mn-lt"/>
                <a:cs typeface="+mn-lt"/>
              </a:rPr>
              <a:t> Orchestration-Based</a:t>
            </a:r>
            <a:endParaRPr lang="en-US"/>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p:txBody>
      </p:sp>
    </p:spTree>
    <p:extLst>
      <p:ext uri="{BB962C8B-B14F-4D97-AF65-F5344CB8AC3E}">
        <p14:creationId xmlns:p14="http://schemas.microsoft.com/office/powerpoint/2010/main" val="174249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3600" dirty="0">
                <a:solidFill>
                  <a:srgbClr val="273239"/>
                </a:solidFill>
              </a:rPr>
              <a:t>Choreography-based Saga </a:t>
            </a:r>
            <a:endParaRPr lang="en-US" sz="3600"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442373"/>
            <a:ext cx="9779182" cy="1589880"/>
          </a:xfrm>
        </p:spPr>
        <p:txBody>
          <a:bodyPr vert="horz" lIns="91440" tIns="45720" rIns="91440" bIns="45720" rtlCol="0" anchor="t">
            <a:normAutofit/>
          </a:bodyPr>
          <a:lstStyle/>
          <a:p>
            <a:pPr>
              <a:buChar char="•"/>
            </a:pPr>
            <a:r>
              <a:rPr lang="en-US" sz="2000" dirty="0">
                <a:solidFill>
                  <a:srgbClr val="273239"/>
                </a:solidFill>
                <a:ea typeface="+mn-lt"/>
                <a:cs typeface="+mn-lt"/>
              </a:rPr>
              <a:t>In the </a:t>
            </a:r>
            <a:r>
              <a:rPr lang="en-US" sz="2000" b="1" dirty="0">
                <a:solidFill>
                  <a:srgbClr val="273239"/>
                </a:solidFill>
                <a:ea typeface="+mn-lt"/>
                <a:cs typeface="+mn-lt"/>
              </a:rPr>
              <a:t>Choreography-based Saga</a:t>
            </a:r>
            <a:r>
              <a:rPr lang="en-US" sz="2000" dirty="0">
                <a:solidFill>
                  <a:srgbClr val="273239"/>
                </a:solidFill>
                <a:ea typeface="+mn-lt"/>
                <a:cs typeface="+mn-lt"/>
              </a:rPr>
              <a:t>, each microservice listens for events from other services, performs a specific action in response, and then publishes a new event to inform other services. There is no central control; instead, each service carries out its tasks based on the events it receives, creating a more decentralized structure.</a:t>
            </a:r>
            <a:endParaRPr lang="en-US" sz="2000" dirty="0">
              <a:solidFill>
                <a:srgbClr val="273239"/>
              </a:solidFill>
              <a:latin typeface="Tenorite"/>
            </a:endParaRPr>
          </a:p>
          <a:p>
            <a:pPr>
              <a:buChar char="•"/>
            </a:pPr>
            <a:endParaRPr lang="en-US" sz="2000" dirty="0">
              <a:solidFill>
                <a:srgbClr val="273239"/>
              </a:solidFill>
            </a:endParaRPr>
          </a:p>
          <a:p>
            <a:pPr marL="342900" indent="-342900">
              <a:buChar char="•"/>
            </a:pPr>
            <a:endParaRPr lang="en-US" sz="2000" dirty="0">
              <a:solidFill>
                <a:srgbClr val="273239"/>
              </a:solidFill>
              <a:latin typeface="Nunito"/>
            </a:endParaRPr>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a:p>
            <a:pPr marL="342900" indent="-342900">
              <a:buChar char="•"/>
            </a:pPr>
            <a:endParaRPr lang="en-US" sz="2000" dirty="0">
              <a:solidFill>
                <a:srgbClr val="273239"/>
              </a:solidFill>
            </a:endParaRPr>
          </a:p>
        </p:txBody>
      </p:sp>
      <p:pic>
        <p:nvPicPr>
          <p:cNvPr id="4" name="Picture 3" descr="A diagram of a product&#10;&#10;Description automatically generated">
            <a:extLst>
              <a:ext uri="{FF2B5EF4-FFF2-40B4-BE49-F238E27FC236}">
                <a16:creationId xmlns:a16="http://schemas.microsoft.com/office/drawing/2014/main" id="{EB02C66E-4AC6-7CBD-C888-6C1F252E7134}"/>
              </a:ext>
            </a:extLst>
          </p:cNvPr>
          <p:cNvPicPr>
            <a:picLocks noChangeAspect="1"/>
          </p:cNvPicPr>
          <p:nvPr/>
        </p:nvPicPr>
        <p:blipFill>
          <a:blip r:embed="rId3"/>
          <a:srcRect l="-56" r="-155" b="-2966"/>
          <a:stretch/>
        </p:blipFill>
        <p:spPr>
          <a:xfrm>
            <a:off x="1158865" y="2881488"/>
            <a:ext cx="9121268" cy="3971123"/>
          </a:xfrm>
          <a:prstGeom prst="rect">
            <a:avLst/>
          </a:prstGeom>
        </p:spPr>
      </p:pic>
    </p:spTree>
    <p:extLst>
      <p:ext uri="{BB962C8B-B14F-4D97-AF65-F5344CB8AC3E}">
        <p14:creationId xmlns:p14="http://schemas.microsoft.com/office/powerpoint/2010/main" val="309138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3600" dirty="0">
                <a:solidFill>
                  <a:srgbClr val="273239"/>
                </a:solidFill>
              </a:rPr>
              <a:t>Choreography-based Saga(Failed Case)</a:t>
            </a:r>
            <a:endParaRPr lang="en-US" sz="3600"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442373"/>
            <a:ext cx="9779182" cy="1259201"/>
          </a:xfrm>
        </p:spPr>
        <p:txBody>
          <a:bodyPr vert="horz" lIns="91440" tIns="45720" rIns="91440" bIns="45720" rtlCol="0" anchor="t">
            <a:normAutofit fontScale="92500" lnSpcReduction="10000"/>
          </a:bodyPr>
          <a:lstStyle/>
          <a:p>
            <a:pPr>
              <a:buChar char="•"/>
            </a:pPr>
            <a:r>
              <a:rPr lang="en-US" sz="2000" dirty="0">
                <a:solidFill>
                  <a:srgbClr val="273239"/>
                </a:solidFill>
                <a:ea typeface="+mn-lt"/>
                <a:cs typeface="+mn-lt"/>
              </a:rPr>
              <a:t>In the </a:t>
            </a:r>
            <a:r>
              <a:rPr lang="en-US" sz="2000" b="1" dirty="0">
                <a:solidFill>
                  <a:srgbClr val="273239"/>
                </a:solidFill>
                <a:ea typeface="+mn-lt"/>
                <a:cs typeface="+mn-lt"/>
              </a:rPr>
              <a:t>Choreography Design Pattern</a:t>
            </a:r>
            <a:r>
              <a:rPr lang="en-US" sz="2000" dirty="0">
                <a:solidFill>
                  <a:srgbClr val="273239"/>
                </a:solidFill>
                <a:ea typeface="+mn-lt"/>
                <a:cs typeface="+mn-lt"/>
              </a:rPr>
              <a:t>, when an Shipping failed the order processing service generates a "</a:t>
            </a:r>
            <a:r>
              <a:rPr lang="en-US" sz="2000" dirty="0" err="1">
                <a:solidFill>
                  <a:srgbClr val="273239"/>
                </a:solidFill>
                <a:ea typeface="+mn-lt"/>
                <a:cs typeface="+mn-lt"/>
              </a:rPr>
              <a:t>ShippedFailed</a:t>
            </a:r>
            <a:r>
              <a:rPr lang="en-US" sz="2000" dirty="0">
                <a:solidFill>
                  <a:srgbClr val="273239"/>
                </a:solidFill>
                <a:ea typeface="+mn-lt"/>
                <a:cs typeface="+mn-lt"/>
              </a:rPr>
              <a:t>" event. This prompts the payment service to issue a "</a:t>
            </a:r>
            <a:r>
              <a:rPr lang="en-US" sz="2000" dirty="0" err="1">
                <a:solidFill>
                  <a:srgbClr val="273239"/>
                </a:solidFill>
                <a:ea typeface="+mn-lt"/>
                <a:cs typeface="+mn-lt"/>
              </a:rPr>
              <a:t>PaymentRefunded</a:t>
            </a:r>
            <a:r>
              <a:rPr lang="en-US" sz="2000" dirty="0">
                <a:solidFill>
                  <a:srgbClr val="273239"/>
                </a:solidFill>
                <a:ea typeface="+mn-lt"/>
                <a:cs typeface="+mn-lt"/>
              </a:rPr>
              <a:t>" event. Subsequently, the order management service listens for this event and triggers an "</a:t>
            </a:r>
            <a:r>
              <a:rPr lang="en-US" sz="2000" dirty="0" err="1">
                <a:solidFill>
                  <a:srgbClr val="273239"/>
                </a:solidFill>
                <a:ea typeface="+mn-lt"/>
                <a:cs typeface="+mn-lt"/>
              </a:rPr>
              <a:t>OrderCanceled</a:t>
            </a:r>
            <a:r>
              <a:rPr lang="en-US" sz="2000" dirty="0">
                <a:solidFill>
                  <a:srgbClr val="273239"/>
                </a:solidFill>
                <a:ea typeface="+mn-lt"/>
                <a:cs typeface="+mn-lt"/>
              </a:rPr>
              <a:t>" event, effectively managing the failure through a decentralized process.</a:t>
            </a:r>
            <a:endParaRPr lang="en-US" sz="2000" dirty="0">
              <a:solidFill>
                <a:srgbClr val="273239"/>
              </a:solidFill>
            </a:endParaRPr>
          </a:p>
        </p:txBody>
      </p:sp>
      <p:pic>
        <p:nvPicPr>
          <p:cNvPr id="4" name="Picture 3" descr="A diagram of a delivery service&#10;&#10;Description automatically generated">
            <a:extLst>
              <a:ext uri="{FF2B5EF4-FFF2-40B4-BE49-F238E27FC236}">
                <a16:creationId xmlns:a16="http://schemas.microsoft.com/office/drawing/2014/main" id="{EB02C66E-4AC6-7CBD-C888-6C1F252E7134}"/>
              </a:ext>
            </a:extLst>
          </p:cNvPr>
          <p:cNvPicPr>
            <a:picLocks noChangeAspect="1"/>
          </p:cNvPicPr>
          <p:nvPr/>
        </p:nvPicPr>
        <p:blipFill>
          <a:blip r:embed="rId3"/>
          <a:srcRect t="14517" b="14517"/>
          <a:stretch/>
        </p:blipFill>
        <p:spPr>
          <a:xfrm>
            <a:off x="1158865" y="2881488"/>
            <a:ext cx="9121268" cy="3971123"/>
          </a:xfrm>
          <a:prstGeom prst="rect">
            <a:avLst/>
          </a:prstGeom>
        </p:spPr>
      </p:pic>
    </p:spTree>
    <p:extLst>
      <p:ext uri="{BB962C8B-B14F-4D97-AF65-F5344CB8AC3E}">
        <p14:creationId xmlns:p14="http://schemas.microsoft.com/office/powerpoint/2010/main" val="45896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3600" dirty="0">
                <a:solidFill>
                  <a:srgbClr val="273239"/>
                </a:solidFill>
              </a:rPr>
              <a:t>Orchestration-based Saga </a:t>
            </a:r>
            <a:endParaRPr lang="en-US" sz="3600"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287151"/>
            <a:ext cx="9779182" cy="1745102"/>
          </a:xfrm>
        </p:spPr>
        <p:txBody>
          <a:bodyPr vert="horz" lIns="91440" tIns="45720" rIns="91440" bIns="45720" rtlCol="0" anchor="t">
            <a:normAutofit fontScale="92500"/>
          </a:bodyPr>
          <a:lstStyle/>
          <a:p>
            <a:pPr>
              <a:buChar char="•"/>
            </a:pPr>
            <a:r>
              <a:rPr lang="en-US" sz="2000" dirty="0">
                <a:solidFill>
                  <a:srgbClr val="273239"/>
                </a:solidFill>
                <a:ea typeface="+mn-lt"/>
                <a:cs typeface="+mn-lt"/>
              </a:rPr>
              <a:t>The </a:t>
            </a:r>
            <a:r>
              <a:rPr lang="en-US" sz="2000" b="1" dirty="0">
                <a:solidFill>
                  <a:srgbClr val="273239"/>
                </a:solidFill>
                <a:ea typeface="+mn-lt"/>
                <a:cs typeface="+mn-lt"/>
              </a:rPr>
              <a:t>Orchestration Design Pattern</a:t>
            </a:r>
            <a:r>
              <a:rPr lang="en-US" sz="2000" dirty="0">
                <a:solidFill>
                  <a:srgbClr val="273239"/>
                </a:solidFill>
                <a:ea typeface="+mn-lt"/>
                <a:cs typeface="+mn-lt"/>
              </a:rPr>
              <a:t> is an approach where a central service, called the orchestrator, manages the flow of operations across multiple microservices by sending commands to them. The orchestrator coordinates the entire workflow by issuing commands to specific microservices, directing them to perform their tasks in the correct order. If any task fails, the orchestrator can trigger compensating actions to maintain consistency. This centralized control structure allows for simplified monitoring and management of processes.</a:t>
            </a:r>
            <a:endParaRPr lang="en-US" sz="2000" dirty="0">
              <a:solidFill>
                <a:srgbClr val="273239"/>
              </a:solidFill>
            </a:endParaRPr>
          </a:p>
        </p:txBody>
      </p:sp>
      <p:pic>
        <p:nvPicPr>
          <p:cNvPr id="5" name="Picture 4" descr="A diagram of a service&#10;&#10;Description automatically generated">
            <a:extLst>
              <a:ext uri="{FF2B5EF4-FFF2-40B4-BE49-F238E27FC236}">
                <a16:creationId xmlns:a16="http://schemas.microsoft.com/office/drawing/2014/main" id="{2B418E74-06A4-7CF5-0284-BD651D0CDB5F}"/>
              </a:ext>
            </a:extLst>
          </p:cNvPr>
          <p:cNvPicPr>
            <a:picLocks noChangeAspect="1"/>
          </p:cNvPicPr>
          <p:nvPr/>
        </p:nvPicPr>
        <p:blipFill>
          <a:blip r:embed="rId3"/>
          <a:stretch>
            <a:fillRect/>
          </a:stretch>
        </p:blipFill>
        <p:spPr>
          <a:xfrm>
            <a:off x="606779" y="2861733"/>
            <a:ext cx="10329332" cy="3900312"/>
          </a:xfrm>
          <a:prstGeom prst="rect">
            <a:avLst/>
          </a:prstGeom>
        </p:spPr>
      </p:pic>
    </p:spTree>
    <p:extLst>
      <p:ext uri="{BB962C8B-B14F-4D97-AF65-F5344CB8AC3E}">
        <p14:creationId xmlns:p14="http://schemas.microsoft.com/office/powerpoint/2010/main" val="411719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sz="3600" dirty="0">
                <a:solidFill>
                  <a:srgbClr val="273239"/>
                </a:solidFill>
              </a:rPr>
              <a:t>Orchestration-based Saga (Failed Case)</a:t>
            </a:r>
            <a:endParaRPr lang="en-US" sz="3600" dirty="0"/>
          </a:p>
          <a:p>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287151"/>
            <a:ext cx="9779182" cy="1745102"/>
          </a:xfrm>
        </p:spPr>
        <p:txBody>
          <a:bodyPr vert="horz" lIns="91440" tIns="45720" rIns="91440" bIns="45720" rtlCol="0" anchor="t">
            <a:normAutofit/>
          </a:bodyPr>
          <a:lstStyle/>
          <a:p>
            <a:pPr>
              <a:buChar char="•"/>
            </a:pPr>
            <a:r>
              <a:rPr lang="en-US" sz="2000" dirty="0">
                <a:solidFill>
                  <a:srgbClr val="273239"/>
                </a:solidFill>
                <a:ea typeface="+mn-lt"/>
                <a:cs typeface="+mn-lt"/>
              </a:rPr>
              <a:t>In an orchestration design pattern, if </a:t>
            </a:r>
            <a:r>
              <a:rPr lang="en-US" sz="2000" b="1" dirty="0">
                <a:solidFill>
                  <a:srgbClr val="273239"/>
                </a:solidFill>
                <a:ea typeface="+mn-lt"/>
                <a:cs typeface="+mn-lt"/>
              </a:rPr>
              <a:t>Service C</a:t>
            </a:r>
            <a:r>
              <a:rPr lang="en-US" sz="2000" dirty="0">
                <a:solidFill>
                  <a:srgbClr val="273239"/>
                </a:solidFill>
                <a:ea typeface="+mn-lt"/>
                <a:cs typeface="+mn-lt"/>
              </a:rPr>
              <a:t> fails to ship the order, the orchestrator detects the failure and triggers compensating actions. It sends a command to </a:t>
            </a:r>
            <a:r>
              <a:rPr lang="en-US" sz="2000" b="1" dirty="0">
                <a:solidFill>
                  <a:srgbClr val="273239"/>
                </a:solidFill>
                <a:ea typeface="+mn-lt"/>
                <a:cs typeface="+mn-lt"/>
              </a:rPr>
              <a:t>Service B</a:t>
            </a:r>
            <a:r>
              <a:rPr lang="en-US" sz="2000" dirty="0">
                <a:solidFill>
                  <a:srgbClr val="273239"/>
                </a:solidFill>
                <a:ea typeface="+mn-lt"/>
                <a:cs typeface="+mn-lt"/>
              </a:rPr>
              <a:t> to refund the payment and to </a:t>
            </a:r>
            <a:r>
              <a:rPr lang="en-US" sz="2000" b="1" dirty="0">
                <a:solidFill>
                  <a:srgbClr val="273239"/>
                </a:solidFill>
                <a:ea typeface="+mn-lt"/>
                <a:cs typeface="+mn-lt"/>
              </a:rPr>
              <a:t>Service A</a:t>
            </a:r>
            <a:r>
              <a:rPr lang="en-US" sz="2000" dirty="0">
                <a:solidFill>
                  <a:srgbClr val="273239"/>
                </a:solidFill>
                <a:ea typeface="+mn-lt"/>
                <a:cs typeface="+mn-lt"/>
              </a:rPr>
              <a:t> to cancel the order. This centralized control ensures that failures are handled smoothly by coordinating compensation across </a:t>
            </a:r>
            <a:r>
              <a:rPr lang="en-US" sz="2000" b="1" dirty="0">
                <a:solidFill>
                  <a:srgbClr val="273239"/>
                </a:solidFill>
                <a:ea typeface="+mn-lt"/>
                <a:cs typeface="+mn-lt"/>
              </a:rPr>
              <a:t>Service A</a:t>
            </a:r>
            <a:r>
              <a:rPr lang="en-US" sz="2000" dirty="0">
                <a:solidFill>
                  <a:srgbClr val="273239"/>
                </a:solidFill>
                <a:ea typeface="+mn-lt"/>
                <a:cs typeface="+mn-lt"/>
              </a:rPr>
              <a:t>, </a:t>
            </a:r>
            <a:r>
              <a:rPr lang="en-US" sz="2000" b="1" dirty="0">
                <a:solidFill>
                  <a:srgbClr val="273239"/>
                </a:solidFill>
                <a:ea typeface="+mn-lt"/>
                <a:cs typeface="+mn-lt"/>
              </a:rPr>
              <a:t>Service B</a:t>
            </a:r>
            <a:r>
              <a:rPr lang="en-US" sz="2000" dirty="0">
                <a:solidFill>
                  <a:srgbClr val="273239"/>
                </a:solidFill>
                <a:ea typeface="+mn-lt"/>
                <a:cs typeface="+mn-lt"/>
              </a:rPr>
              <a:t>, and </a:t>
            </a:r>
            <a:r>
              <a:rPr lang="en-US" sz="2000" b="1" dirty="0">
                <a:solidFill>
                  <a:srgbClr val="273239"/>
                </a:solidFill>
                <a:ea typeface="+mn-lt"/>
                <a:cs typeface="+mn-lt"/>
              </a:rPr>
              <a:t>Service C</a:t>
            </a:r>
            <a:r>
              <a:rPr lang="en-US" sz="2000" dirty="0">
                <a:solidFill>
                  <a:srgbClr val="273239"/>
                </a:solidFill>
                <a:ea typeface="+mn-lt"/>
                <a:cs typeface="+mn-lt"/>
              </a:rPr>
              <a:t>, maintaining data consistency.</a:t>
            </a:r>
          </a:p>
        </p:txBody>
      </p:sp>
      <p:pic>
        <p:nvPicPr>
          <p:cNvPr id="5" name="Picture 4" descr="A diagram of an orchestrator&#10;&#10;Description automatically generated">
            <a:extLst>
              <a:ext uri="{FF2B5EF4-FFF2-40B4-BE49-F238E27FC236}">
                <a16:creationId xmlns:a16="http://schemas.microsoft.com/office/drawing/2014/main" id="{2B418E74-06A4-7CF5-0284-BD651D0CDB5F}"/>
              </a:ext>
            </a:extLst>
          </p:cNvPr>
          <p:cNvPicPr>
            <a:picLocks noChangeAspect="1"/>
          </p:cNvPicPr>
          <p:nvPr/>
        </p:nvPicPr>
        <p:blipFill>
          <a:blip r:embed="rId3"/>
          <a:stretch>
            <a:fillRect/>
          </a:stretch>
        </p:blipFill>
        <p:spPr>
          <a:xfrm>
            <a:off x="1898420" y="2861733"/>
            <a:ext cx="8945494" cy="3900312"/>
          </a:xfrm>
          <a:prstGeom prst="rect">
            <a:avLst/>
          </a:prstGeom>
        </p:spPr>
      </p:pic>
    </p:spTree>
    <p:extLst>
      <p:ext uri="{BB962C8B-B14F-4D97-AF65-F5344CB8AC3E}">
        <p14:creationId xmlns:p14="http://schemas.microsoft.com/office/powerpoint/2010/main" val="1340733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Kafka</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a:lstStyle/>
          <a:p>
            <a:r>
              <a:rPr lang="en-US" dirty="0">
                <a:ea typeface="+mn-lt"/>
                <a:cs typeface="+mn-lt"/>
              </a:rPr>
              <a:t>Real-time event streaming platform.</a:t>
            </a:r>
            <a:endParaRPr lang="en-US" dirty="0"/>
          </a:p>
        </p:txBody>
      </p:sp>
    </p:spTree>
    <p:extLst>
      <p:ext uri="{BB962C8B-B14F-4D97-AF65-F5344CB8AC3E}">
        <p14:creationId xmlns:p14="http://schemas.microsoft.com/office/powerpoint/2010/main" val="171611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468685"/>
          </a:xfrm>
        </p:spPr>
        <p:txBody>
          <a:bodyPr/>
          <a:lstStyle/>
          <a:p>
            <a:r>
              <a:rPr lang="en-US" dirty="0"/>
              <a:t>Kafka</a:t>
            </a:r>
          </a:p>
        </p:txBody>
      </p:sp>
      <p:pic>
        <p:nvPicPr>
          <p:cNvPr id="3" name="Content Placeholder 2" descr="A blue and white logo&#10;&#10;Description automatically generated">
            <a:extLst>
              <a:ext uri="{FF2B5EF4-FFF2-40B4-BE49-F238E27FC236}">
                <a16:creationId xmlns:a16="http://schemas.microsoft.com/office/drawing/2014/main" id="{107864D9-AE7D-2095-FAED-283557FEB233}"/>
              </a:ext>
            </a:extLst>
          </p:cNvPr>
          <p:cNvPicPr>
            <a:picLocks noGrp="1" noChangeAspect="1"/>
          </p:cNvPicPr>
          <p:nvPr>
            <p:ph idx="17"/>
          </p:nvPr>
        </p:nvPicPr>
        <p:blipFill>
          <a:blip r:embed="rId3"/>
          <a:stretch>
            <a:fillRect/>
          </a:stretch>
        </p:blipFill>
        <p:spPr>
          <a:xfrm>
            <a:off x="-5496" y="1116092"/>
            <a:ext cx="5559777" cy="3698434"/>
          </a:xfrm>
        </p:spPr>
      </p:pic>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5648677" y="2396244"/>
            <a:ext cx="5830712" cy="3425295"/>
          </a:xfrm>
        </p:spPr>
        <p:txBody>
          <a:bodyPr vert="horz" lIns="91440" tIns="45720" rIns="91440" bIns="45720" rtlCol="0" anchor="t">
            <a:normAutofit/>
          </a:bodyPr>
          <a:lstStyle/>
          <a:p>
            <a:pPr marL="342900" indent="-342900"/>
            <a:br>
              <a:rPr lang="en-US" dirty="0"/>
            </a:br>
            <a:r>
              <a:rPr lang="en-US" dirty="0">
                <a:ea typeface="+mn-lt"/>
                <a:cs typeface="+mn-lt"/>
              </a:rPr>
              <a:t>Apache </a:t>
            </a:r>
            <a:r>
              <a:rPr lang="en-US" err="1">
                <a:ea typeface="+mn-lt"/>
                <a:cs typeface="+mn-lt"/>
              </a:rPr>
              <a:t>kafka</a:t>
            </a:r>
            <a:r>
              <a:rPr lang="en-US" dirty="0">
                <a:ea typeface="+mn-lt"/>
                <a:cs typeface="+mn-lt"/>
              </a:rPr>
              <a:t> is an open source distributed event streaming platform.</a:t>
            </a:r>
            <a:endParaRPr lang="en-US"/>
          </a:p>
          <a:p>
            <a:pPr marL="342900" indent="-342900"/>
            <a:r>
              <a:rPr lang="en-US" dirty="0">
                <a:ea typeface="+mn-lt"/>
                <a:cs typeface="+mn-lt"/>
              </a:rPr>
              <a:t>Kafka is a distributed event streaming platform that enables applications to act as event publishers and subscribers. Publishers send events (messages) to Kafka topics, while subscribers (or consumers) read and process those events in real time, allowing for efficient communication .</a:t>
            </a:r>
            <a:endParaRPr lang="en-US" dirty="0"/>
          </a:p>
          <a:p>
            <a:pPr marL="0" indent="0">
              <a:buNone/>
            </a:pPr>
            <a:endParaRPr lang="en-US" dirty="0"/>
          </a:p>
          <a:p>
            <a:pPr marL="0" indent="0">
              <a:buNone/>
            </a:pPr>
            <a:endParaRPr lang="en-US" dirty="0"/>
          </a:p>
          <a:p>
            <a:pPr marL="566420" lvl="1" indent="-283210"/>
            <a:endParaRPr lang="en-US" dirty="0"/>
          </a:p>
          <a:p>
            <a:pPr marL="283210" indent="-283210"/>
            <a:endParaRPr lang="en-US" dirty="0"/>
          </a:p>
        </p:txBody>
      </p:sp>
    </p:spTree>
    <p:extLst>
      <p:ext uri="{BB962C8B-B14F-4D97-AF65-F5344CB8AC3E}">
        <p14:creationId xmlns:p14="http://schemas.microsoft.com/office/powerpoint/2010/main" val="839148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1547"/>
            <a:ext cx="9793294" cy="1226785"/>
          </a:xfrm>
        </p:spPr>
        <p:txBody>
          <a:bodyPr/>
          <a:lstStyle/>
          <a:p>
            <a:r>
              <a:rPr lang="en-US" dirty="0"/>
              <a:t>Kafka</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a:bodyPr>
          <a:lstStyle/>
          <a:p>
            <a:r>
              <a:rPr lang="en-US" dirty="0"/>
              <a:t>Know your material in advance</a:t>
            </a:r>
          </a:p>
          <a:p>
            <a:r>
              <a:rPr lang="en-US" dirty="0"/>
              <a:t>Anticipate common questions</a:t>
            </a:r>
          </a:p>
          <a:p>
            <a:r>
              <a:rPr lang="en-US" dirty="0"/>
              <a:t>Rehearse your responses</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a:p>
            <a:endParaRPr lang="en-US" dirty="0"/>
          </a:p>
        </p:txBody>
      </p:sp>
      <p:pic>
        <p:nvPicPr>
          <p:cNvPr id="2" name="Picture 1" descr="A diagram of a server&#10;&#10;Description automatically generated">
            <a:extLst>
              <a:ext uri="{FF2B5EF4-FFF2-40B4-BE49-F238E27FC236}">
                <a16:creationId xmlns:a16="http://schemas.microsoft.com/office/drawing/2014/main" id="{3ED0EDA1-A01F-4755-4EEB-31B133453E86}"/>
              </a:ext>
            </a:extLst>
          </p:cNvPr>
          <p:cNvPicPr>
            <a:picLocks noChangeAspect="1"/>
          </p:cNvPicPr>
          <p:nvPr/>
        </p:nvPicPr>
        <p:blipFill>
          <a:blip r:embed="rId3"/>
          <a:stretch>
            <a:fillRect/>
          </a:stretch>
        </p:blipFill>
        <p:spPr>
          <a:xfrm>
            <a:off x="-4584" y="1228903"/>
            <a:ext cx="12201170" cy="5627862"/>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Introduction</a:t>
            </a:r>
          </a:p>
          <a:p>
            <a:r>
              <a:rPr lang="en-US" dirty="0"/>
              <a:t>Monolithic Architecture</a:t>
            </a:r>
          </a:p>
          <a:p>
            <a:r>
              <a:rPr lang="en-US" dirty="0"/>
              <a:t>Disadvantages of Monolithic Architecture</a:t>
            </a:r>
          </a:p>
          <a:p>
            <a:r>
              <a:rPr lang="en-US" dirty="0"/>
              <a:t>Microservices</a:t>
            </a:r>
          </a:p>
          <a:p>
            <a:r>
              <a:rPr lang="en-US" dirty="0"/>
              <a:t>Advantages of Microservices</a:t>
            </a:r>
          </a:p>
          <a:p>
            <a:r>
              <a:rPr lang="en-US" dirty="0"/>
              <a:t>Design Pattern</a:t>
            </a:r>
          </a:p>
          <a:p>
            <a:r>
              <a:rPr lang="en-US" dirty="0" err="1"/>
              <a:t>kafka</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Components Of Kafka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7267" y="1962601"/>
            <a:ext cx="7723454" cy="4889047"/>
          </a:xfrm>
        </p:spPr>
        <p:txBody>
          <a:bodyPr vert="horz" lIns="91440" tIns="45720" rIns="91440" bIns="45720" rtlCol="0" anchor="t">
            <a:noAutofit/>
          </a:bodyPr>
          <a:lstStyle/>
          <a:p>
            <a:pPr>
              <a:buChar char="•"/>
            </a:pPr>
            <a:endParaRPr lang="en-US" sz="2200" dirty="0"/>
          </a:p>
          <a:p>
            <a:pPr>
              <a:buChar char="•"/>
            </a:pPr>
            <a:r>
              <a:rPr lang="en-US" sz="2100" b="1" dirty="0">
                <a:ea typeface="+mn-lt"/>
                <a:cs typeface="+mn-lt"/>
              </a:rPr>
              <a:t>Producer</a:t>
            </a:r>
            <a:r>
              <a:rPr lang="en-US" sz="2100" dirty="0">
                <a:ea typeface="+mn-lt"/>
                <a:cs typeface="+mn-lt"/>
              </a:rPr>
              <a:t>: Sends messages (data) to Kafka topics. It pushes real-time data into the system.</a:t>
            </a:r>
            <a:endParaRPr lang="en-US" sz="2100" b="1" dirty="0"/>
          </a:p>
          <a:p>
            <a:pPr>
              <a:buChar char="•"/>
            </a:pPr>
            <a:r>
              <a:rPr lang="en-US" sz="2100" b="1" dirty="0">
                <a:ea typeface="+mn-lt"/>
                <a:cs typeface="+mn-lt"/>
              </a:rPr>
              <a:t>Consumer</a:t>
            </a:r>
            <a:r>
              <a:rPr lang="en-US" sz="2100" dirty="0">
                <a:ea typeface="+mn-lt"/>
                <a:cs typeface="+mn-lt"/>
              </a:rPr>
              <a:t>: Reads messages from Kafka topics. It processes or uses the data that was sent by producers.</a:t>
            </a:r>
            <a:endParaRPr lang="en-US" dirty="0"/>
          </a:p>
          <a:p>
            <a:pPr>
              <a:buChar char="•"/>
            </a:pPr>
            <a:r>
              <a:rPr lang="en-US" sz="2100" b="1" dirty="0">
                <a:ea typeface="+mn-lt"/>
                <a:cs typeface="+mn-lt"/>
              </a:rPr>
              <a:t>Kafka Broker</a:t>
            </a:r>
            <a:r>
              <a:rPr lang="en-US" sz="2100" dirty="0">
                <a:ea typeface="+mn-lt"/>
                <a:cs typeface="+mn-lt"/>
              </a:rPr>
              <a:t>: A Kafka server that stores and manages messages. Multiple brokers work together to handle large data volumes.</a:t>
            </a:r>
            <a:endParaRPr lang="en-US" sz="2100" b="1" dirty="0"/>
          </a:p>
          <a:p>
            <a:pPr>
              <a:buChar char="•"/>
            </a:pPr>
            <a:r>
              <a:rPr lang="en-US" sz="2100" b="1" dirty="0">
                <a:ea typeface="+mn-lt"/>
                <a:cs typeface="+mn-lt"/>
              </a:rPr>
              <a:t>Kafka cluster</a:t>
            </a:r>
            <a:r>
              <a:rPr lang="en-US" sz="2100" dirty="0">
                <a:ea typeface="+mn-lt"/>
                <a:cs typeface="+mn-lt"/>
              </a:rPr>
              <a:t> is a group of Kafka brokers (servers) working together. They store, manage, and distribute messages across multiple servers to handle large amounts of data reliably.</a:t>
            </a:r>
            <a:endParaRPr lang="en-US" sz="2100" dirty="0"/>
          </a:p>
          <a:p>
            <a:pPr>
              <a:buChar char="•"/>
            </a:pPr>
            <a:endParaRPr lang="en-US" dirty="0"/>
          </a:p>
          <a:p>
            <a:pPr marL="285750" indent="-285750">
              <a:buChar char="•"/>
            </a:pPr>
            <a:endParaRPr lang="en-US" dirty="0"/>
          </a:p>
          <a:p>
            <a:endParaRPr lang="en-US" dirty="0"/>
          </a:p>
        </p:txBody>
      </p:sp>
      <p:pic>
        <p:nvPicPr>
          <p:cNvPr id="25" name="Picture Placeholder 24" descr="A close up of a circuit board&#10;&#10;Description automatically generated">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srcRect l="21288" r="21288"/>
          <a:stretch/>
        </p:blipFill>
        <p:spPr>
          <a:xfrm>
            <a:off x="7591089" y="1375913"/>
            <a:ext cx="4214010" cy="4113369"/>
          </a:xfrm>
        </p:spPr>
      </p:pic>
    </p:spTree>
    <p:extLst>
      <p:ext uri="{BB962C8B-B14F-4D97-AF65-F5344CB8AC3E}">
        <p14:creationId xmlns:p14="http://schemas.microsoft.com/office/powerpoint/2010/main" val="126151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lstStyle/>
          <a:p>
            <a:endParaRPr lang="en-US" sz="6600" dirty="0"/>
          </a:p>
          <a:p>
            <a:pPr marL="342900" indent="-342900">
              <a:buFont typeface="Arial"/>
              <a:buChar char="•"/>
            </a:pPr>
            <a:r>
              <a:rPr lang="en-US" sz="2000" dirty="0">
                <a:ea typeface="+mj-lt"/>
                <a:cs typeface="+mj-lt"/>
              </a:rPr>
              <a:t>Partition</a:t>
            </a:r>
            <a:r>
              <a:rPr lang="en-US" sz="2000" b="0" dirty="0">
                <a:ea typeface="+mj-lt"/>
                <a:cs typeface="+mj-lt"/>
              </a:rPr>
              <a:t>: Each topic is divided into smaller parts called partitions. This helps distribute data and improve performance.</a:t>
            </a:r>
            <a:br>
              <a:rPr lang="en-US" dirty="0"/>
            </a:br>
            <a:r>
              <a:rPr lang="en-US" sz="2000" dirty="0">
                <a:ea typeface="+mj-lt"/>
                <a:cs typeface="+mj-lt"/>
              </a:rPr>
              <a:t>Topic</a:t>
            </a:r>
            <a:r>
              <a:rPr lang="en-US" sz="2000" b="0" dirty="0">
                <a:ea typeface="+mj-lt"/>
                <a:cs typeface="+mj-lt"/>
              </a:rPr>
              <a:t>: A category where messages are organized and stored. Producers write messages to topics, and consumers read from them.</a:t>
            </a:r>
          </a:p>
          <a:p>
            <a:pPr marL="285750" indent="-285750">
              <a:buFont typeface="Arial"/>
              <a:buChar char="•"/>
            </a:pPr>
            <a:r>
              <a:rPr lang="en-US" sz="2000" dirty="0">
                <a:ea typeface="+mj-lt"/>
                <a:cs typeface="+mj-lt"/>
              </a:rPr>
              <a:t>Offset</a:t>
            </a:r>
            <a:r>
              <a:rPr lang="en-US" sz="2000" b="0" dirty="0">
                <a:ea typeface="+mj-lt"/>
                <a:cs typeface="+mj-lt"/>
              </a:rPr>
              <a:t>: A unique identifier for each message in a partition. It helps consumers track which messages they’ve read.</a:t>
            </a:r>
          </a:p>
          <a:p>
            <a:pPr marL="285750" indent="-285750">
              <a:buFont typeface="Arial"/>
              <a:buChar char="•"/>
            </a:pPr>
            <a:r>
              <a:rPr lang="en-US" sz="2000" dirty="0">
                <a:ea typeface="+mj-lt"/>
                <a:cs typeface="+mj-lt"/>
              </a:rPr>
              <a:t>Zookeeper</a:t>
            </a:r>
            <a:r>
              <a:rPr lang="en-US" sz="2000" b="0" dirty="0">
                <a:ea typeface="+mj-lt"/>
                <a:cs typeface="+mj-lt"/>
              </a:rPr>
              <a:t>: Coordinates and manages Kafka brokers. It ensures Kafka runs smoothly by handling tasks like leader election</a:t>
            </a:r>
            <a:br>
              <a:rPr lang="en-US" sz="2000" b="0" dirty="0">
                <a:ea typeface="+mj-lt"/>
                <a:cs typeface="+mj-lt"/>
              </a:rPr>
            </a:br>
            <a:endParaRPr lang="en-US"/>
          </a:p>
          <a:p>
            <a:endParaRPr lang="en-US" sz="2000" dirty="0"/>
          </a:p>
        </p:txBody>
      </p:sp>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srcRect t="546" b="546"/>
          <a:stretch/>
        </p:blipFill>
        <p:spPr>
          <a:xfrm>
            <a:off x="6984020" y="1097845"/>
            <a:ext cx="4642471" cy="4591755"/>
          </a:xfrm>
        </p:spPr>
      </p:pic>
    </p:spTree>
    <p:extLst>
      <p:ext uri="{BB962C8B-B14F-4D97-AF65-F5344CB8AC3E}">
        <p14:creationId xmlns:p14="http://schemas.microsoft.com/office/powerpoint/2010/main" val="21832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sz="6400"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4102882"/>
            <a:ext cx="6220277" cy="2502569"/>
          </a:xfrm>
        </p:spPr>
        <p:txBody>
          <a:bodyPr>
            <a:normAutofit/>
          </a:bodyPr>
          <a:lstStyle/>
          <a:p>
            <a:r>
              <a:rPr lang="en-US" dirty="0"/>
              <a:t>-</a:t>
            </a:r>
            <a:r>
              <a:rPr lang="en-US" sz="2000" dirty="0"/>
              <a:t>Atharva </a:t>
            </a:r>
            <a:r>
              <a:rPr lang="en-US" sz="2000" dirty="0" err="1"/>
              <a:t>Raskar</a:t>
            </a:r>
            <a:endParaRPr lang="en-US" sz="2000" dirty="0"/>
          </a:p>
          <a:p>
            <a:r>
              <a:rPr lang="en-US" sz="2000" dirty="0"/>
              <a:t>  atharva.raskar@bnt-soft.com</a:t>
            </a:r>
          </a:p>
          <a:p>
            <a:r>
              <a:rPr lang="en-US" sz="2000" dirty="0"/>
              <a:t>-Vijaya Mahajan</a:t>
            </a:r>
          </a:p>
          <a:p>
            <a:r>
              <a:rPr lang="en-US" sz="2000" dirty="0"/>
              <a:t>  vijaya.mahajan@bnt-soft.com</a:t>
            </a:r>
          </a:p>
          <a:p>
            <a:endParaRPr lang="en-US" dirty="0"/>
          </a:p>
          <a:p>
            <a:endParaRPr lang="en-US" dirty="0"/>
          </a:p>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pPr algn="ctr"/>
            <a:r>
              <a:rPr lang="en-US" dirty="0"/>
              <a:t>Introduction</a:t>
            </a: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ea typeface="+mn-lt"/>
                <a:cs typeface="+mn-lt"/>
              </a:rPr>
              <a:t>Microservices are a modern approach to software whereby application code is delivered in small, manageable pieces, independent of others.</a:t>
            </a:r>
            <a:endParaRPr lang="en-US" dirty="0"/>
          </a:p>
        </p:txBody>
      </p:sp>
    </p:spTree>
    <p:extLst>
      <p:ext uri="{BB962C8B-B14F-4D97-AF65-F5344CB8AC3E}">
        <p14:creationId xmlns:p14="http://schemas.microsoft.com/office/powerpoint/2010/main" val="78271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Monolithic Architecture</a:t>
            </a:r>
            <a:endParaRPr lang="en-US" b="0" dirty="0">
              <a:solidFill>
                <a:srgbClr val="000000"/>
              </a:solidFill>
            </a:endParaRP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a:lstStyle/>
          <a:p>
            <a:r>
              <a:rPr lang="en-US" dirty="0"/>
              <a:t>Unified</a:t>
            </a:r>
            <a:r>
              <a:rPr lang="en-US" dirty="0">
                <a:ea typeface="+mn-lt"/>
                <a:cs typeface="+mn-lt"/>
              </a:rPr>
              <a:t> System, All-in-One Codebase.</a:t>
            </a:r>
            <a:endParaRPr lang="en-US" dirty="0"/>
          </a:p>
        </p:txBody>
      </p:sp>
    </p:spTree>
    <p:extLst>
      <p:ext uri="{BB962C8B-B14F-4D97-AF65-F5344CB8AC3E}">
        <p14:creationId xmlns:p14="http://schemas.microsoft.com/office/powerpoint/2010/main" val="65094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1213450" y="457200"/>
            <a:ext cx="5796375" cy="1561382"/>
          </a:xfrm>
        </p:spPr>
        <p:txBody>
          <a:bodyPr/>
          <a:lstStyle/>
          <a:p>
            <a:pPr algn="ctr"/>
            <a:r>
              <a:rPr lang="en-US" b="0" dirty="0">
                <a:ea typeface="+mj-lt"/>
                <a:cs typeface="+mj-lt"/>
              </a:rPr>
              <a:t>Monolithic Architecture</a:t>
            </a:r>
            <a:endParaRPr lang="en-US" dirty="0">
              <a:ea typeface="+mj-lt"/>
              <a:cs typeface="+mj-lt"/>
            </a:endParaRP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08958" y="2176733"/>
            <a:ext cx="5566337" cy="3654723"/>
          </a:xfrm>
        </p:spPr>
        <p:txBody>
          <a:bodyPr/>
          <a:lstStyle/>
          <a:p>
            <a:r>
              <a:rPr lang="en-US" sz="2800" dirty="0">
                <a:ea typeface="+mn-lt"/>
                <a:cs typeface="+mn-lt"/>
              </a:rPr>
              <a:t>traditional software architecture model where an application is built as a single, unified unit. In this architecture, all components of the application—such as the user interface, business logic, and data access—are combined into one codebase.</a:t>
            </a:r>
            <a:endParaRPr lang="en-US" sz="2800" dirty="0"/>
          </a:p>
        </p:txBody>
      </p:sp>
      <p:pic>
        <p:nvPicPr>
          <p:cNvPr id="10" name="Picture 9" descr="A diagram of a computer system&#10;&#10;Description automatically generated">
            <a:extLst>
              <a:ext uri="{FF2B5EF4-FFF2-40B4-BE49-F238E27FC236}">
                <a16:creationId xmlns:a16="http://schemas.microsoft.com/office/drawing/2014/main" id="{98E24D58-AE01-2366-164C-208156201B4A}"/>
              </a:ext>
            </a:extLst>
          </p:cNvPr>
          <p:cNvPicPr>
            <a:picLocks noChangeAspect="1"/>
          </p:cNvPicPr>
          <p:nvPr/>
        </p:nvPicPr>
        <p:blipFill>
          <a:blip r:embed="rId3"/>
          <a:stretch>
            <a:fillRect/>
          </a:stretch>
        </p:blipFill>
        <p:spPr>
          <a:xfrm>
            <a:off x="6089612" y="-51757"/>
            <a:ext cx="6123153" cy="6961514"/>
          </a:xfrm>
          <a:prstGeom prst="rect">
            <a:avLst/>
          </a:prstGeom>
        </p:spPr>
      </p:pic>
    </p:spTree>
    <p:extLst>
      <p:ext uri="{BB962C8B-B14F-4D97-AF65-F5344CB8AC3E}">
        <p14:creationId xmlns:p14="http://schemas.microsoft.com/office/powerpoint/2010/main" val="7797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pPr algn="ctr"/>
            <a:r>
              <a:rPr lang="en-US" dirty="0"/>
              <a:t>Disadvantages Of Monolithic Architecture</a:t>
            </a:r>
            <a:endParaRPr lang="en-US"/>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951153" y="2250147"/>
            <a:ext cx="9996247" cy="4601501"/>
          </a:xfrm>
        </p:spPr>
        <p:txBody>
          <a:bodyPr vert="horz" lIns="91440" tIns="45720" rIns="91440" bIns="45720" rtlCol="0" anchor="t">
            <a:normAutofit fontScale="92500"/>
          </a:bodyPr>
          <a:lstStyle/>
          <a:p>
            <a:pPr marL="59690" indent="0">
              <a:buNone/>
            </a:pPr>
            <a:endParaRPr lang="en-US" dirty="0"/>
          </a:p>
          <a:p>
            <a:pPr indent="-283210"/>
            <a:r>
              <a:rPr lang="en-US" sz="2400" b="1" dirty="0">
                <a:ea typeface="+mn-lt"/>
                <a:cs typeface="+mn-lt"/>
              </a:rPr>
              <a:t>Redeployment</a:t>
            </a:r>
            <a:r>
              <a:rPr lang="en-US" sz="2400" dirty="0">
                <a:ea typeface="+mn-lt"/>
                <a:cs typeface="+mn-lt"/>
              </a:rPr>
              <a:t>: Even a small change requires the redeployment of the whole application.</a:t>
            </a:r>
            <a:endParaRPr lang="en-US" sz="2400"/>
          </a:p>
          <a:p>
            <a:pPr indent="-283210"/>
            <a:r>
              <a:rPr lang="en-US" sz="2400" b="1" dirty="0">
                <a:ea typeface="+mn-lt"/>
                <a:cs typeface="+mn-lt"/>
              </a:rPr>
              <a:t>Scaling limitation</a:t>
            </a:r>
            <a:r>
              <a:rPr lang="en-US" sz="2400" dirty="0">
                <a:ea typeface="+mn-lt"/>
                <a:cs typeface="+mn-lt"/>
              </a:rPr>
              <a:t>s: Monolithic applications are difficult to scale, as the entire system must be scaled, even if only one part needs more resources.</a:t>
            </a:r>
          </a:p>
          <a:p>
            <a:pPr indent="-283210"/>
            <a:r>
              <a:rPr lang="en-US" sz="2400" b="1" dirty="0">
                <a:ea typeface="+mn-lt"/>
                <a:cs typeface="+mn-lt"/>
              </a:rPr>
              <a:t>Tight Coupling</a:t>
            </a:r>
            <a:r>
              <a:rPr lang="en-US" sz="2400" dirty="0">
                <a:ea typeface="+mn-lt"/>
                <a:cs typeface="+mn-lt"/>
              </a:rPr>
              <a:t>: In a monolithic architecture, components are highly interdependent. This makes it difficult to isolate faults and develop or test individual components independently.</a:t>
            </a:r>
            <a:endParaRPr lang="en-US" sz="2400"/>
          </a:p>
          <a:p>
            <a:pPr indent="-283210"/>
            <a:r>
              <a:rPr lang="en-US" sz="2400" b="1" dirty="0">
                <a:ea typeface="+mn-lt"/>
                <a:cs typeface="+mn-lt"/>
              </a:rPr>
              <a:t>Single Point of Failure:</a:t>
            </a:r>
            <a:r>
              <a:rPr lang="en-US" sz="2400" dirty="0">
                <a:ea typeface="+mn-lt"/>
                <a:cs typeface="+mn-lt"/>
              </a:rPr>
              <a:t> A single bug can compromise the entire application.</a:t>
            </a:r>
            <a:endParaRPr lang="en-US" sz="2400" b="1" dirty="0"/>
          </a:p>
          <a:p>
            <a:pPr indent="-283210"/>
            <a:r>
              <a:rPr lang="en-US" sz="2400" b="1" dirty="0">
                <a:ea typeface="+mn-lt"/>
                <a:cs typeface="+mn-lt"/>
              </a:rPr>
              <a:t>Lack of flexibility. </a:t>
            </a:r>
            <a:r>
              <a:rPr lang="en-US" sz="2400" dirty="0">
                <a:ea typeface="+mn-lt"/>
                <a:cs typeface="+mn-lt"/>
              </a:rPr>
              <a:t>Using Monolithic Architecture you are tight to the technologies that are used inside your mon</a:t>
            </a:r>
            <a:r>
              <a:rPr lang="en-US" dirty="0">
                <a:ea typeface="+mn-lt"/>
                <a:cs typeface="+mn-lt"/>
              </a:rPr>
              <a:t>olith. You cannot use other tools even if they are better for the problem at hand.</a:t>
            </a:r>
            <a:endParaRPr lang="en-US" dirty="0"/>
          </a:p>
          <a:p>
            <a:pPr indent="-283210"/>
            <a:endParaRPr lang="en-US" dirty="0"/>
          </a:p>
        </p:txBody>
      </p:sp>
    </p:spTree>
    <p:extLst>
      <p:ext uri="{BB962C8B-B14F-4D97-AF65-F5344CB8AC3E}">
        <p14:creationId xmlns:p14="http://schemas.microsoft.com/office/powerpoint/2010/main" val="252933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r>
              <a:rPr lang="en-US" dirty="0"/>
              <a:t>Microservices</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a:lstStyle/>
          <a:p>
            <a:r>
              <a:rPr lang="en-US" dirty="0">
                <a:ea typeface="+mn-lt"/>
                <a:cs typeface="+mn-lt"/>
              </a:rPr>
              <a:t>Empowering Modern Application Development</a:t>
            </a:r>
            <a:endParaRPr lang="en-US" dirty="0"/>
          </a:p>
        </p:txBody>
      </p:sp>
    </p:spTree>
    <p:extLst>
      <p:ext uri="{BB962C8B-B14F-4D97-AF65-F5344CB8AC3E}">
        <p14:creationId xmlns:p14="http://schemas.microsoft.com/office/powerpoint/2010/main" val="41171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08960" y="457200"/>
            <a:ext cx="9908298" cy="1403232"/>
          </a:xfrm>
        </p:spPr>
        <p:txBody>
          <a:bodyPr/>
          <a:lstStyle/>
          <a:p>
            <a:pPr algn="ctr"/>
            <a:r>
              <a:rPr lang="en-US" dirty="0">
                <a:ea typeface="+mj-lt"/>
                <a:cs typeface="+mj-lt"/>
              </a:rPr>
              <a:t>Microservices</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08958" y="2406770"/>
            <a:ext cx="5178150" cy="3971025"/>
          </a:xfrm>
        </p:spPr>
        <p:txBody>
          <a:bodyPr/>
          <a:lstStyle/>
          <a:p>
            <a:r>
              <a:rPr lang="en-US" sz="2800" dirty="0">
                <a:ea typeface="+mn-lt"/>
                <a:cs typeface="+mn-lt"/>
              </a:rPr>
              <a:t>Microservices is an approach where an application is built as a collection of small, independent services, each focused on a distinct task. These services communicate with each other through APIs.</a:t>
            </a:r>
            <a:endParaRPr lang="en-US" sz="2800" dirty="0"/>
          </a:p>
        </p:txBody>
      </p:sp>
      <p:pic>
        <p:nvPicPr>
          <p:cNvPr id="4" name="Picture 3" descr="A diagram of a shopping service&#10;&#10;Description automatically generated">
            <a:extLst>
              <a:ext uri="{FF2B5EF4-FFF2-40B4-BE49-F238E27FC236}">
                <a16:creationId xmlns:a16="http://schemas.microsoft.com/office/drawing/2014/main" id="{64327E5F-6CCA-42BB-F2AB-8598CE1604B0}"/>
              </a:ext>
            </a:extLst>
          </p:cNvPr>
          <p:cNvPicPr>
            <a:picLocks noChangeAspect="1"/>
          </p:cNvPicPr>
          <p:nvPr/>
        </p:nvPicPr>
        <p:blipFill>
          <a:blip r:embed="rId3"/>
          <a:stretch>
            <a:fillRect/>
          </a:stretch>
        </p:blipFill>
        <p:spPr>
          <a:xfrm>
            <a:off x="5693434" y="1851685"/>
            <a:ext cx="6498566" cy="5009310"/>
          </a:xfrm>
          <a:prstGeom prst="rect">
            <a:avLst/>
          </a:prstGeom>
        </p:spPr>
      </p:pic>
    </p:spTree>
    <p:extLst>
      <p:ext uri="{BB962C8B-B14F-4D97-AF65-F5344CB8AC3E}">
        <p14:creationId xmlns:p14="http://schemas.microsoft.com/office/powerpoint/2010/main" val="244847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Advantages Of Microservices </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7267" y="1962601"/>
            <a:ext cx="7723454" cy="4889047"/>
          </a:xfrm>
        </p:spPr>
        <p:txBody>
          <a:bodyPr vert="horz" lIns="91440" tIns="45720" rIns="91440" bIns="45720" rtlCol="0" anchor="t">
            <a:noAutofit/>
          </a:bodyPr>
          <a:lstStyle/>
          <a:p>
            <a:pPr>
              <a:buChar char="•"/>
            </a:pPr>
            <a:endParaRPr lang="en-US" sz="2200" dirty="0"/>
          </a:p>
          <a:p>
            <a:pPr>
              <a:buChar char="•"/>
            </a:pPr>
            <a:r>
              <a:rPr lang="en-US" sz="2100" b="1" dirty="0">
                <a:ea typeface="+mn-lt"/>
                <a:cs typeface="+mn-lt"/>
              </a:rPr>
              <a:t>Scalability</a:t>
            </a:r>
            <a:r>
              <a:rPr lang="en-US" sz="2100" dirty="0">
                <a:ea typeface="+mn-lt"/>
                <a:cs typeface="+mn-lt"/>
              </a:rPr>
              <a:t>: Individual services can be scaled based on demand, improving resource utilization and eliminating the need to scale the entire application.</a:t>
            </a:r>
            <a:endParaRPr lang="en-US" sz="2100"/>
          </a:p>
          <a:p>
            <a:pPr>
              <a:buChar char="•"/>
            </a:pPr>
            <a:r>
              <a:rPr lang="en-US" sz="2100" b="1" dirty="0">
                <a:ea typeface="+mn-lt"/>
                <a:cs typeface="+mn-lt"/>
              </a:rPr>
              <a:t>Rapid Development</a:t>
            </a:r>
            <a:r>
              <a:rPr lang="en-US" sz="2100" dirty="0">
                <a:ea typeface="+mn-lt"/>
                <a:cs typeface="+mn-lt"/>
              </a:rPr>
              <a:t>: Microservices enable rapid software delivery by allowing developers to work on small, independent parts of the application, which speeds up the digital transformation process.</a:t>
            </a:r>
            <a:endParaRPr lang="en-US" sz="2100"/>
          </a:p>
          <a:p>
            <a:pPr>
              <a:buChar char="•"/>
            </a:pPr>
            <a:r>
              <a:rPr lang="en-US" sz="2100" b="1" dirty="0">
                <a:ea typeface="+mn-lt"/>
                <a:cs typeface="+mn-lt"/>
              </a:rPr>
              <a:t>Flexibility</a:t>
            </a:r>
            <a:r>
              <a:rPr lang="en-US" sz="2100" dirty="0">
                <a:ea typeface="+mn-lt"/>
                <a:cs typeface="+mn-lt"/>
              </a:rPr>
              <a:t>: Each service operates independently, allowing for changes or upgrades to be made individually without redeploying the entire application. There is also flexibility in technology choices.</a:t>
            </a:r>
            <a:endParaRPr lang="en-US" sz="2100"/>
          </a:p>
          <a:p>
            <a:pPr>
              <a:buChar char="•"/>
            </a:pPr>
            <a:r>
              <a:rPr lang="en-US" sz="2100" b="1" dirty="0">
                <a:ea typeface="+mn-lt"/>
                <a:cs typeface="+mn-lt"/>
              </a:rPr>
              <a:t>Resilience</a:t>
            </a:r>
            <a:r>
              <a:rPr lang="en-US" sz="2100" dirty="0">
                <a:ea typeface="+mn-lt"/>
                <a:cs typeface="+mn-lt"/>
              </a:rPr>
              <a:t>: A failure in one service doesn’t impact the entire application, improving system reliability and fault tolerance.</a:t>
            </a:r>
            <a:endParaRPr lang="en-US" sz="2100" dirty="0"/>
          </a:p>
          <a:p>
            <a:pPr>
              <a:buChar char="•"/>
            </a:pPr>
            <a:endParaRPr lang="en-US" dirty="0"/>
          </a:p>
          <a:p>
            <a:pPr marL="285750" indent="-285750">
              <a:buChar char="•"/>
            </a:pPr>
            <a:endParaRPr lang="en-US" dirty="0"/>
          </a:p>
          <a:p>
            <a:endParaRPr lang="en-US" dirty="0"/>
          </a:p>
        </p:txBody>
      </p:sp>
      <p:pic>
        <p:nvPicPr>
          <p:cNvPr id="25" name="Picture Placeholder 24" descr="A hand with thumb up&#10;&#10;Description automatically generated">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srcRect l="1159" r="1159"/>
          <a:stretch/>
        </p:blipFill>
        <p:spPr>
          <a:xfrm>
            <a:off x="7591089" y="1375913"/>
            <a:ext cx="4214010" cy="4113369"/>
          </a:xfrm>
        </p:spPr>
      </p:pic>
    </p:spTree>
    <p:extLst>
      <p:ext uri="{BB962C8B-B14F-4D97-AF65-F5344CB8AC3E}">
        <p14:creationId xmlns:p14="http://schemas.microsoft.com/office/powerpoint/2010/main" val="111037891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Custom</vt:lpstr>
      <vt:lpstr>MicroServices </vt:lpstr>
      <vt:lpstr>Agenda</vt:lpstr>
      <vt:lpstr>Introduction</vt:lpstr>
      <vt:lpstr>Monolithic Architecture</vt:lpstr>
      <vt:lpstr>Monolithic Architecture</vt:lpstr>
      <vt:lpstr>Disadvantages Of Monolithic Architecture</vt:lpstr>
      <vt:lpstr>Microservices</vt:lpstr>
      <vt:lpstr>Microservices</vt:lpstr>
      <vt:lpstr>Advantages Of Microservices </vt:lpstr>
      <vt:lpstr>Communication Between Services Using Feign Client</vt:lpstr>
      <vt:lpstr>CQRS </vt:lpstr>
      <vt:lpstr>SAGA Design Pattern </vt:lpstr>
      <vt:lpstr>Choreography-based Saga  </vt:lpstr>
      <vt:lpstr>Choreography-based Saga(Failed Case) </vt:lpstr>
      <vt:lpstr>Orchestration-based Saga  </vt:lpstr>
      <vt:lpstr>Orchestration-based Saga (Failed Case) </vt:lpstr>
      <vt:lpstr>Kafka</vt:lpstr>
      <vt:lpstr>Kafka</vt:lpstr>
      <vt:lpstr>Kafka</vt:lpstr>
      <vt:lpstr>Components Of Kafka </vt:lpstr>
      <vt:lpstr> Partition: Each topic is divided into smaller parts called partitions. This helps distribute data and improve performance. Topic: A category where messages are organized and stored. Producers write messages to topics, and consumers read from them. Offset: A unique identifier for each message in a partition. It helps consumers track which messages they’ve read. Zookeeper: Coordinates and manages Kafka brokers. It ensures Kafka runs smoothly by handling tasks like leader election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577</cp:revision>
  <dcterms:created xsi:type="dcterms:W3CDTF">2024-10-09T08:35:41Z</dcterms:created>
  <dcterms:modified xsi:type="dcterms:W3CDTF">2024-10-10T09:16:47Z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