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8483471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8483471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7848347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7848347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7848347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7848347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7848347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7848347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7848347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7848347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7848347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784834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1660c68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1660c68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1660c68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1660c68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1660c68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1660c68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d3bfd6b463f386fd">
  <p:cSld name="BLANK_d3bfd6b463f386fd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4294967295" type="title"/>
          </p:nvPr>
        </p:nvSpPr>
        <p:spPr>
          <a:xfrm>
            <a:off x="324475" y="465975"/>
            <a:ext cx="7829400" cy="18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Verdana"/>
                <a:ea typeface="Verdana"/>
                <a:cs typeface="Verdana"/>
                <a:sym typeface="Verdana"/>
              </a:rPr>
              <a:t>Data Storytelling Project</a:t>
            </a:r>
            <a:endParaRPr b="1" sz="3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Verdana"/>
                <a:ea typeface="Verdana"/>
                <a:cs typeface="Verdana"/>
                <a:sym typeface="Verdana"/>
              </a:rPr>
              <a:t>Drug Poisoning Mortality by State:United States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4"/>
          <p:cNvSpPr txBox="1"/>
          <p:nvPr>
            <p:ph idx="4294967295" type="subTitle"/>
          </p:nvPr>
        </p:nvSpPr>
        <p:spPr>
          <a:xfrm>
            <a:off x="324475" y="257175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i="1" lang="en" sz="1550">
                <a:latin typeface="Verdana"/>
                <a:ea typeface="Verdana"/>
                <a:cs typeface="Verdana"/>
                <a:sym typeface="Verdana"/>
              </a:rPr>
              <a:t>Made By:</a:t>
            </a:r>
            <a:endParaRPr b="1" i="1" sz="15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50">
                <a:latin typeface="Verdana"/>
                <a:ea typeface="Verdana"/>
                <a:cs typeface="Verdana"/>
                <a:sym typeface="Verdana"/>
              </a:rPr>
              <a:t>Monish Gosar (J025)</a:t>
            </a:r>
            <a:endParaRPr b="1" sz="13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50">
                <a:latin typeface="Verdana"/>
                <a:ea typeface="Verdana"/>
                <a:cs typeface="Verdana"/>
                <a:sym typeface="Verdana"/>
              </a:rPr>
              <a:t>Atharva Rode(J056)</a:t>
            </a:r>
            <a:endParaRPr b="1" sz="13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50">
                <a:latin typeface="Verdana"/>
                <a:ea typeface="Verdana"/>
                <a:cs typeface="Verdana"/>
                <a:sym typeface="Verdana"/>
              </a:rPr>
              <a:t>Kallind Soni(J065)</a:t>
            </a:r>
            <a:endParaRPr b="1" sz="13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50">
                <a:latin typeface="Verdana"/>
                <a:ea typeface="Verdana"/>
                <a:cs typeface="Verdana"/>
                <a:sym typeface="Verdana"/>
              </a:rPr>
              <a:t>Prsni Kanani(J073)</a:t>
            </a:r>
            <a:endParaRPr b="1" sz="13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50"/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024" y="2341275"/>
            <a:ext cx="3040848" cy="230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2350200" y="628975"/>
            <a:ext cx="3793800" cy="1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 u="sng">
                <a:latin typeface="PT Sans Narrow"/>
                <a:ea typeface="PT Sans Narrow"/>
                <a:cs typeface="PT Sans Narrow"/>
                <a:sym typeface="PT Sans Narrow"/>
              </a:rPr>
              <a:t>Thank You!</a:t>
            </a:r>
            <a:endParaRPr b="1" sz="7000" u="sng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6144000" y="3136500"/>
            <a:ext cx="30000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Made By:</a:t>
            </a:r>
            <a:endParaRPr b="1" i="1" sz="15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Monish Gosar (J025)</a:t>
            </a:r>
            <a:endParaRPr b="1" sz="13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Atharva Rode(J056)</a:t>
            </a:r>
            <a:endParaRPr b="1" sz="13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Kallind Soni(J065)</a:t>
            </a:r>
            <a:endParaRPr b="1" sz="13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Prsni Kanani(J073)</a:t>
            </a:r>
            <a:endParaRPr b="1" sz="13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316324" y="791936"/>
            <a:ext cx="8646900" cy="21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62" y="139475"/>
            <a:ext cx="8816877" cy="49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25" y="222575"/>
            <a:ext cx="8682626" cy="47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50" y="290389"/>
            <a:ext cx="8520598" cy="456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477"/>
            <a:ext cx="9143999" cy="489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0" y="93800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Decomposition</a:t>
            </a:r>
            <a:r>
              <a:rPr lang="en" sz="1300"/>
              <a:t> Tree - </a:t>
            </a:r>
            <a:r>
              <a:rPr lang="en" sz="1300"/>
              <a:t>Combination</a:t>
            </a:r>
            <a:r>
              <a:rPr lang="en" sz="1300"/>
              <a:t> of Age,Sex and Race showing Highest Crude Death Rate</a:t>
            </a:r>
            <a:endParaRPr sz="1300"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725" y="620400"/>
            <a:ext cx="5090554" cy="43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0" y="0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Decomposition Tree - Combination of Age,Sex and Race showing Lowest Crude Death Rate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-2785" t="0"/>
          <a:stretch/>
        </p:blipFill>
        <p:spPr>
          <a:xfrm>
            <a:off x="2119975" y="556250"/>
            <a:ext cx="5347550" cy="44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38" y="581000"/>
            <a:ext cx="6735276" cy="43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5" y="88250"/>
            <a:ext cx="8940500" cy="495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