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58" r:id="rId6"/>
    <p:sldId id="259" r:id="rId7"/>
    <p:sldId id="261" r:id="rId8"/>
    <p:sldId id="260"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812" y="2404531"/>
            <a:ext cx="9106678" cy="973151"/>
          </a:xfrm>
        </p:spPr>
        <p:txBody>
          <a:bodyPr/>
          <a:lstStyle/>
          <a:p>
            <a:r>
              <a:rPr lang="en-IN" dirty="0" err="1" smtClean="0"/>
              <a:t>Hacxelerate</a:t>
            </a:r>
            <a:r>
              <a:rPr lang="en-IN" dirty="0" smtClean="0"/>
              <a:t> - Windows 9/11</a:t>
            </a:r>
            <a:endParaRPr lang="en-IN" dirty="0"/>
          </a:p>
        </p:txBody>
      </p:sp>
      <p:sp>
        <p:nvSpPr>
          <p:cNvPr id="3" name="Subtitle 2"/>
          <p:cNvSpPr>
            <a:spLocks noGrp="1"/>
          </p:cNvSpPr>
          <p:nvPr>
            <p:ph type="subTitle" idx="1"/>
          </p:nvPr>
        </p:nvSpPr>
        <p:spPr>
          <a:xfrm>
            <a:off x="1507067" y="4050833"/>
            <a:ext cx="7766936" cy="1939420"/>
          </a:xfrm>
        </p:spPr>
        <p:txBody>
          <a:bodyPr>
            <a:normAutofit/>
          </a:bodyPr>
          <a:lstStyle/>
          <a:p>
            <a:pPr algn="l"/>
            <a:r>
              <a:rPr lang="en-IN" dirty="0" err="1" smtClean="0"/>
              <a:t>Ishayu</a:t>
            </a:r>
            <a:r>
              <a:rPr lang="en-IN" dirty="0" smtClean="0"/>
              <a:t> </a:t>
            </a:r>
            <a:r>
              <a:rPr lang="en-IN" dirty="0" err="1" smtClean="0"/>
              <a:t>Potey</a:t>
            </a:r>
            <a:endParaRPr lang="en-IN" dirty="0" smtClean="0"/>
          </a:p>
          <a:p>
            <a:pPr algn="l"/>
            <a:r>
              <a:rPr lang="en-IN" dirty="0" err="1" smtClean="0"/>
              <a:t>Keyur</a:t>
            </a:r>
            <a:r>
              <a:rPr lang="en-IN" dirty="0" smtClean="0"/>
              <a:t> </a:t>
            </a:r>
            <a:r>
              <a:rPr lang="en-IN" dirty="0" err="1" smtClean="0"/>
              <a:t>Apte</a:t>
            </a:r>
            <a:endParaRPr lang="en-IN" dirty="0" smtClean="0"/>
          </a:p>
          <a:p>
            <a:pPr algn="l"/>
            <a:r>
              <a:rPr lang="en-IN" dirty="0" err="1" smtClean="0"/>
              <a:t>Nayanesh</a:t>
            </a:r>
            <a:r>
              <a:rPr lang="en-IN" dirty="0" smtClean="0"/>
              <a:t> </a:t>
            </a:r>
            <a:r>
              <a:rPr lang="en-IN" dirty="0" err="1" smtClean="0"/>
              <a:t>Gudla</a:t>
            </a:r>
            <a:endParaRPr lang="en-IN" dirty="0" smtClean="0"/>
          </a:p>
          <a:p>
            <a:pPr algn="l"/>
            <a:r>
              <a:rPr lang="en-IN" dirty="0" err="1" smtClean="0"/>
              <a:t>Atharva</a:t>
            </a:r>
            <a:r>
              <a:rPr lang="en-IN" dirty="0" smtClean="0"/>
              <a:t> </a:t>
            </a:r>
            <a:r>
              <a:rPr lang="en-IN" dirty="0" err="1" smtClean="0"/>
              <a:t>Sakpal</a:t>
            </a:r>
            <a:endParaRPr lang="en-IN" dirty="0"/>
          </a:p>
        </p:txBody>
      </p:sp>
    </p:spTree>
    <p:extLst>
      <p:ext uri="{BB962C8B-B14F-4D97-AF65-F5344CB8AC3E}">
        <p14:creationId xmlns:p14="http://schemas.microsoft.com/office/powerpoint/2010/main" val="372229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697" y="900957"/>
            <a:ext cx="8596668" cy="3880773"/>
          </a:xfrm>
        </p:spPr>
        <p:txBody>
          <a:bodyPr/>
          <a:lstStyle/>
          <a:p>
            <a:pPr fontAlgn="base"/>
            <a:r>
              <a:rPr lang="en-US" b="1" dirty="0"/>
              <a:t>Visual Interaction:</a:t>
            </a:r>
            <a:r>
              <a:rPr lang="en-US" dirty="0"/>
              <a:t> </a:t>
            </a:r>
            <a:r>
              <a:rPr lang="en-US" dirty="0" err="1"/>
              <a:t>Scrcpy</a:t>
            </a:r>
            <a:r>
              <a:rPr lang="en-US" dirty="0"/>
              <a:t> integration provides a user-friendly, graphical way to control Android devices remotely, improving efficiency and ease of use.</a:t>
            </a:r>
            <a:br>
              <a:rPr lang="en-US" dirty="0"/>
            </a:br>
            <a:r>
              <a:rPr lang="en-US" dirty="0"/>
              <a:t/>
            </a:r>
            <a:br>
              <a:rPr lang="en-US" dirty="0"/>
            </a:br>
            <a:endParaRPr lang="en-US" dirty="0"/>
          </a:p>
          <a:p>
            <a:pPr fontAlgn="base"/>
            <a:r>
              <a:rPr lang="en-US" b="1" dirty="0"/>
              <a:t>Live Screen Mirroring</a:t>
            </a:r>
            <a:r>
              <a:rPr lang="en-US" dirty="0"/>
              <a:t> : </a:t>
            </a:r>
            <a:r>
              <a:rPr lang="en-US" dirty="0" err="1"/>
              <a:t>Scrcpy</a:t>
            </a:r>
            <a:r>
              <a:rPr lang="en-US" dirty="0"/>
              <a:t> will enable real-time screen mirroring of Android devices and emulators, providing a seamless and interactive experience for user.</a:t>
            </a:r>
            <a:br>
              <a:rPr lang="en-US" dirty="0"/>
            </a:br>
            <a:r>
              <a:rPr lang="en-US" dirty="0"/>
              <a:t/>
            </a:r>
            <a:br>
              <a:rPr lang="en-US" dirty="0"/>
            </a:br>
            <a:endParaRPr lang="en-US" dirty="0"/>
          </a:p>
          <a:p>
            <a:r>
              <a:rPr lang="en-US" b="1" dirty="0"/>
              <a:t>User Authentication </a:t>
            </a:r>
            <a:r>
              <a:rPr lang="en-US" dirty="0"/>
              <a:t>: User authentication will be integrated into the web application to maintain personalized access for authorized users only.</a:t>
            </a:r>
            <a:endParaRPr lang="en-IN" dirty="0"/>
          </a:p>
        </p:txBody>
      </p:sp>
    </p:spTree>
    <p:extLst>
      <p:ext uri="{BB962C8B-B14F-4D97-AF65-F5344CB8AC3E}">
        <p14:creationId xmlns:p14="http://schemas.microsoft.com/office/powerpoint/2010/main" val="272684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38" y="1048138"/>
            <a:ext cx="8596668" cy="1320800"/>
          </a:xfrm>
        </p:spPr>
        <p:txBody>
          <a:bodyPr>
            <a:normAutofit/>
          </a:bodyPr>
          <a:lstStyle/>
          <a:p>
            <a:pPr algn="ctr"/>
            <a:r>
              <a:rPr lang="en-IN" sz="4800" dirty="0" smtClean="0"/>
              <a:t>Domain - Cybersecurity</a:t>
            </a:r>
            <a:endParaRPr lang="en-IN" sz="4800" dirty="0"/>
          </a:p>
        </p:txBody>
      </p:sp>
      <p:sp>
        <p:nvSpPr>
          <p:cNvPr id="3" name="Content Placeholder 2"/>
          <p:cNvSpPr>
            <a:spLocks noGrp="1"/>
          </p:cNvSpPr>
          <p:nvPr>
            <p:ph idx="1"/>
          </p:nvPr>
        </p:nvSpPr>
        <p:spPr>
          <a:xfrm>
            <a:off x="677334" y="3293706"/>
            <a:ext cx="8596668" cy="2747656"/>
          </a:xfrm>
        </p:spPr>
        <p:txBody>
          <a:bodyPr>
            <a:normAutofit/>
          </a:bodyPr>
          <a:lstStyle/>
          <a:p>
            <a:r>
              <a:rPr lang="en-IN" sz="2800" dirty="0" smtClean="0"/>
              <a:t>Problem Statement  – Android device management</a:t>
            </a:r>
            <a:endParaRPr lang="en-IN" sz="2800" dirty="0"/>
          </a:p>
        </p:txBody>
      </p:sp>
    </p:spTree>
    <p:extLst>
      <p:ext uri="{BB962C8B-B14F-4D97-AF65-F5344CB8AC3E}">
        <p14:creationId xmlns:p14="http://schemas.microsoft.com/office/powerpoint/2010/main" val="199456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1221" r="28498"/>
          <a:stretch/>
        </p:blipFill>
        <p:spPr>
          <a:xfrm>
            <a:off x="223933" y="369069"/>
            <a:ext cx="2332653" cy="325740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4676" t="-1156" r="23006" b="37169"/>
          <a:stretch/>
        </p:blipFill>
        <p:spPr>
          <a:xfrm>
            <a:off x="783772" y="3792620"/>
            <a:ext cx="4226767" cy="2907776"/>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6716" r="22170" b="54484"/>
          <a:stretch/>
        </p:blipFill>
        <p:spPr>
          <a:xfrm>
            <a:off x="5971591" y="3958883"/>
            <a:ext cx="5141168" cy="2575249"/>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0797" t="24738" r="30056" b="22160"/>
          <a:stretch/>
        </p:blipFill>
        <p:spPr>
          <a:xfrm>
            <a:off x="3041779" y="455082"/>
            <a:ext cx="3937519" cy="3004457"/>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21699" r="19381"/>
          <a:stretch/>
        </p:blipFill>
        <p:spPr>
          <a:xfrm>
            <a:off x="8001000" y="369069"/>
            <a:ext cx="3293707" cy="3144416"/>
          </a:xfrm>
          <a:prstGeom prst="rect">
            <a:avLst/>
          </a:prstGeom>
        </p:spPr>
      </p:pic>
    </p:spTree>
    <p:extLst>
      <p:ext uri="{BB962C8B-B14F-4D97-AF65-F5344CB8AC3E}">
        <p14:creationId xmlns:p14="http://schemas.microsoft.com/office/powerpoint/2010/main" val="418217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084" t="10393" r="2691" b="6331"/>
          <a:stretch/>
        </p:blipFill>
        <p:spPr>
          <a:xfrm>
            <a:off x="209939" y="214604"/>
            <a:ext cx="4170784" cy="319106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3528" t="25780" r="32758" b="20689"/>
          <a:stretch/>
        </p:blipFill>
        <p:spPr>
          <a:xfrm>
            <a:off x="5322142" y="214604"/>
            <a:ext cx="3405674" cy="30417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347" y="3606282"/>
            <a:ext cx="7698727" cy="3029007"/>
          </a:xfrm>
          <a:prstGeom prst="rect">
            <a:avLst/>
          </a:prstGeom>
        </p:spPr>
      </p:pic>
    </p:spTree>
    <p:extLst>
      <p:ext uri="{BB962C8B-B14F-4D97-AF65-F5344CB8AC3E}">
        <p14:creationId xmlns:p14="http://schemas.microsoft.com/office/powerpoint/2010/main" val="424225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 - </a:t>
            </a:r>
            <a:endParaRPr lang="en-IN" dirty="0"/>
          </a:p>
        </p:txBody>
      </p:sp>
      <p:sp>
        <p:nvSpPr>
          <p:cNvPr id="3" name="Content Placeholder 2"/>
          <p:cNvSpPr>
            <a:spLocks noGrp="1"/>
          </p:cNvSpPr>
          <p:nvPr>
            <p:ph idx="1"/>
          </p:nvPr>
        </p:nvSpPr>
        <p:spPr/>
        <p:txBody>
          <a:bodyPr>
            <a:normAutofit fontScale="92500" lnSpcReduction="10000"/>
          </a:bodyPr>
          <a:lstStyle/>
          <a:p>
            <a:r>
              <a:rPr lang="en-US" sz="3100" dirty="0"/>
              <a:t>To create a user dashboard that displays all connected devices/emulators and allows users to access them remotely, we have utilized Android Debug Bridge (ADB) Functionality to list connected Android devices or emulators, explore file systems, list installed apps, analyze basic network traffic (</a:t>
            </a:r>
            <a:r>
              <a:rPr lang="en-US" sz="3100" dirty="0" err="1"/>
              <a:t>adb</a:t>
            </a:r>
            <a:r>
              <a:rPr lang="en-US" sz="3100" dirty="0"/>
              <a:t> </a:t>
            </a:r>
            <a:r>
              <a:rPr lang="en-US" sz="3100" dirty="0" err="1"/>
              <a:t>tcpip</a:t>
            </a:r>
            <a:r>
              <a:rPr lang="en-US" sz="3100" dirty="0"/>
              <a:t>), and handle multiple devices. </a:t>
            </a:r>
            <a:r>
              <a:rPr lang="en-US" sz="3100" dirty="0" err="1"/>
              <a:t>Adbkit</a:t>
            </a:r>
            <a:r>
              <a:rPr lang="en-US" sz="3100" dirty="0"/>
              <a:t> has been integrated to simplify interaction with ADB</a:t>
            </a:r>
            <a:r>
              <a:rPr lang="en-US" sz="3100" dirty="0" smtClean="0"/>
              <a:t>.</a:t>
            </a:r>
            <a:endParaRPr lang="en-US" sz="3100" dirty="0"/>
          </a:p>
        </p:txBody>
      </p:sp>
    </p:spTree>
    <p:extLst>
      <p:ext uri="{BB962C8B-B14F-4D97-AF65-F5344CB8AC3E}">
        <p14:creationId xmlns:p14="http://schemas.microsoft.com/office/powerpoint/2010/main" val="66640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42393"/>
            <a:ext cx="8596668" cy="5098970"/>
          </a:xfrm>
        </p:spPr>
        <p:txBody>
          <a:bodyPr>
            <a:normAutofit/>
          </a:bodyPr>
          <a:lstStyle/>
          <a:p>
            <a:r>
              <a:rPr lang="en-US" dirty="0"/>
              <a:t>We have leveraged the </a:t>
            </a:r>
            <a:r>
              <a:rPr lang="en-US" dirty="0" err="1"/>
              <a:t>child_process</a:t>
            </a:r>
            <a:r>
              <a:rPr lang="en-US" dirty="0"/>
              <a:t> module in Node.js to interact with ADB Functionality, automate tasks, and use the command prompt for device discovery, listing, and accessing ADB Shell for our web app. The </a:t>
            </a:r>
            <a:r>
              <a:rPr lang="en-US" dirty="0" err="1"/>
              <a:t>child_process</a:t>
            </a:r>
            <a:r>
              <a:rPr lang="en-US" dirty="0"/>
              <a:t> module has facilitated the integration of the </a:t>
            </a:r>
            <a:r>
              <a:rPr lang="en-US" dirty="0" err="1"/>
              <a:t>Scrcpy</a:t>
            </a:r>
            <a:r>
              <a:rPr lang="en-US" dirty="0"/>
              <a:t> Tool to initiate and terminate screen mirroring sessions, enabling our web app to have an interactive GUI. We have defined API endpoints in Express.js to start and stop screen mirror requests, and </a:t>
            </a:r>
            <a:r>
              <a:rPr lang="en-US" dirty="0" err="1"/>
              <a:t>Scrcpy</a:t>
            </a:r>
            <a:r>
              <a:rPr lang="en-US" dirty="0"/>
              <a:t> has handled concurrent access, ensuring multiple users cannot access the same device simultaneously</a:t>
            </a:r>
            <a:r>
              <a:rPr lang="en-US" dirty="0" smtClean="0"/>
              <a:t>.</a:t>
            </a:r>
          </a:p>
          <a:p>
            <a:r>
              <a:rPr lang="en-US" dirty="0"/>
              <a:t>To prevent multiple users from using the same device at once, we have implemented user authentication using Passport.js with the Mongoose ODM library to securely store user credentials. Additionally, we have employed the bcrypt.js library for password hashing to ensure secure storage.</a:t>
            </a:r>
          </a:p>
          <a:p>
            <a:r>
              <a:rPr lang="en-US" dirty="0"/>
              <a:t>For logging HTTP/S traffic, we </a:t>
            </a:r>
            <a:r>
              <a:rPr lang="en-US" dirty="0" smtClean="0"/>
              <a:t>have </a:t>
            </a:r>
            <a:r>
              <a:rPr lang="en-US" dirty="0"/>
              <a:t>used a proxy server - Burp-Suite, and for basic traffic inspection, we have utilized the ADB Logcat command. Burp-Suite has provided us with self-signed CA certificates to work with.</a:t>
            </a:r>
          </a:p>
          <a:p>
            <a:r>
              <a:rPr lang="en-US" dirty="0"/>
              <a:t>We have built the user interface for the web application </a:t>
            </a:r>
            <a:r>
              <a:rPr lang="en-US" dirty="0" smtClean="0"/>
              <a:t>using HTML &amp; CSS.</a:t>
            </a:r>
            <a:endParaRPr lang="en-US" dirty="0"/>
          </a:p>
        </p:txBody>
      </p:sp>
    </p:spTree>
    <p:extLst>
      <p:ext uri="{BB962C8B-B14F-4D97-AF65-F5344CB8AC3E}">
        <p14:creationId xmlns:p14="http://schemas.microsoft.com/office/powerpoint/2010/main" val="1586750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Utilities - </a:t>
            </a:r>
            <a:endParaRPr lang="en-IN" b="1" dirty="0"/>
          </a:p>
        </p:txBody>
      </p:sp>
      <p:sp>
        <p:nvSpPr>
          <p:cNvPr id="3" name="Content Placeholder 2"/>
          <p:cNvSpPr>
            <a:spLocks noGrp="1"/>
          </p:cNvSpPr>
          <p:nvPr>
            <p:ph idx="1"/>
          </p:nvPr>
        </p:nvSpPr>
        <p:spPr/>
        <p:txBody>
          <a:bodyPr>
            <a:normAutofit/>
          </a:bodyPr>
          <a:lstStyle/>
          <a:p>
            <a:pPr lvl="1" fontAlgn="base"/>
            <a:r>
              <a:rPr lang="en-IN" sz="2400" dirty="0" err="1" smtClean="0"/>
              <a:t>child_process</a:t>
            </a:r>
            <a:r>
              <a:rPr lang="en-IN" sz="2400" dirty="0" smtClean="0"/>
              <a:t> </a:t>
            </a:r>
            <a:r>
              <a:rPr lang="en-IN" sz="2400" dirty="0"/>
              <a:t>(Node.js) for executing ADB and </a:t>
            </a:r>
            <a:r>
              <a:rPr lang="en-IN" sz="2400" dirty="0" err="1"/>
              <a:t>Scrcpy</a:t>
            </a:r>
            <a:r>
              <a:rPr lang="en-IN" sz="2400" dirty="0"/>
              <a:t> commands</a:t>
            </a:r>
          </a:p>
          <a:p>
            <a:pPr lvl="1" fontAlgn="base"/>
            <a:r>
              <a:rPr lang="en-IN" sz="2400" dirty="0"/>
              <a:t>Passport.js for User authentication</a:t>
            </a:r>
          </a:p>
          <a:p>
            <a:pPr lvl="1" fontAlgn="base"/>
            <a:r>
              <a:rPr lang="en-IN" sz="2400" dirty="0"/>
              <a:t>Burp Suite for HTTP/S Network Log Analysis</a:t>
            </a:r>
          </a:p>
          <a:p>
            <a:pPr lvl="1" fontAlgn="base"/>
            <a:r>
              <a:rPr lang="en-IN" sz="2400" dirty="0" err="1"/>
              <a:t>Bcrypt</a:t>
            </a:r>
            <a:r>
              <a:rPr lang="en-IN" sz="2400" dirty="0"/>
              <a:t> </a:t>
            </a:r>
            <a:r>
              <a:rPr lang="en-IN" sz="2400" dirty="0" err="1"/>
              <a:t>js</a:t>
            </a:r>
            <a:r>
              <a:rPr lang="en-IN" sz="2400" dirty="0"/>
              <a:t> Library for Password Library and Hashing</a:t>
            </a:r>
            <a:endParaRPr lang="en-IN" sz="2400" dirty="0"/>
          </a:p>
        </p:txBody>
      </p:sp>
    </p:spTree>
    <p:extLst>
      <p:ext uri="{BB962C8B-B14F-4D97-AF65-F5344CB8AC3E}">
        <p14:creationId xmlns:p14="http://schemas.microsoft.com/office/powerpoint/2010/main" val="169642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 Stack Used - </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b="1" dirty="0"/>
              <a:t>Frontend:</a:t>
            </a:r>
            <a:r>
              <a:rPr lang="en-IN" dirty="0"/>
              <a:t> </a:t>
            </a:r>
            <a:r>
              <a:rPr lang="en-IN" dirty="0" smtClean="0"/>
              <a:t>HTML &amp; CSS and </a:t>
            </a:r>
            <a:r>
              <a:rPr lang="en-IN" dirty="0" err="1" smtClean="0"/>
              <a:t>javascript</a:t>
            </a:r>
            <a:r>
              <a:rPr lang="en-IN" dirty="0" smtClean="0"/>
              <a:t>.</a:t>
            </a:r>
            <a:endParaRPr lang="en-IN" dirty="0"/>
          </a:p>
          <a:p>
            <a:pPr marL="0" indent="0" fontAlgn="base">
              <a:buNone/>
            </a:pPr>
            <a:r>
              <a:rPr lang="en-IN" dirty="0" smtClean="0"/>
              <a:t>	For </a:t>
            </a:r>
            <a:r>
              <a:rPr lang="en-IN" dirty="0"/>
              <a:t>a dynamic and responsive user </a:t>
            </a:r>
            <a:r>
              <a:rPr lang="en-IN" dirty="0" smtClean="0"/>
              <a:t>interface.</a:t>
            </a:r>
          </a:p>
          <a:p>
            <a:pPr marL="0" indent="0" fontAlgn="base">
              <a:buNone/>
            </a:pPr>
            <a:endParaRPr lang="en-IN" dirty="0"/>
          </a:p>
          <a:p>
            <a:pPr fontAlgn="base"/>
            <a:r>
              <a:rPr lang="en-IN" b="1" dirty="0"/>
              <a:t>Backend:</a:t>
            </a:r>
            <a:r>
              <a:rPr lang="en-IN" dirty="0"/>
              <a:t> Node.js with Express.js </a:t>
            </a:r>
          </a:p>
          <a:p>
            <a:pPr marL="0" indent="0" fontAlgn="base">
              <a:buNone/>
            </a:pPr>
            <a:r>
              <a:rPr lang="en-IN" dirty="0" smtClean="0"/>
              <a:t>	for </a:t>
            </a:r>
            <a:r>
              <a:rPr lang="en-IN" dirty="0"/>
              <a:t>a robust web server and API </a:t>
            </a:r>
            <a:r>
              <a:rPr lang="en-IN" dirty="0" smtClean="0"/>
              <a:t>endpoints.</a:t>
            </a:r>
          </a:p>
          <a:p>
            <a:pPr marL="0" indent="0" fontAlgn="base">
              <a:buNone/>
            </a:pPr>
            <a:endParaRPr lang="en-IN" dirty="0"/>
          </a:p>
          <a:p>
            <a:pPr fontAlgn="base"/>
            <a:r>
              <a:rPr lang="en-IN" b="1" dirty="0"/>
              <a:t>Database:</a:t>
            </a:r>
            <a:r>
              <a:rPr lang="en-IN" dirty="0"/>
              <a:t> Mongoose ODM Library and Mongo-DB </a:t>
            </a:r>
          </a:p>
          <a:p>
            <a:pPr marL="0" indent="0" fontAlgn="base">
              <a:buNone/>
            </a:pPr>
            <a:r>
              <a:rPr lang="en-IN" dirty="0" smtClean="0"/>
              <a:t>	for </a:t>
            </a:r>
            <a:r>
              <a:rPr lang="en-IN" dirty="0"/>
              <a:t>flexible storage of device data, user information, and potentially </a:t>
            </a:r>
            <a:r>
              <a:rPr lang="en-IN" dirty="0" smtClean="0"/>
              <a:t>logs.</a:t>
            </a:r>
          </a:p>
          <a:p>
            <a:pPr marL="0" indent="0" fontAlgn="base">
              <a:buNone/>
            </a:pPr>
            <a:endParaRPr lang="en-IN" dirty="0"/>
          </a:p>
          <a:p>
            <a:pPr fontAlgn="base"/>
            <a:r>
              <a:rPr lang="en-IN" b="1" dirty="0"/>
              <a:t>Authentication </a:t>
            </a:r>
            <a:r>
              <a:rPr lang="en-IN" dirty="0"/>
              <a:t>: Passport </a:t>
            </a:r>
            <a:r>
              <a:rPr lang="en-IN" dirty="0" smtClean="0"/>
              <a:t>JS</a:t>
            </a:r>
            <a:r>
              <a:rPr lang="en-IN" dirty="0"/>
              <a:t/>
            </a:r>
            <a:br>
              <a:rPr lang="en-IN" dirty="0"/>
            </a:br>
            <a:endParaRPr lang="en-IN" dirty="0"/>
          </a:p>
        </p:txBody>
      </p:sp>
    </p:spTree>
    <p:extLst>
      <p:ext uri="{BB962C8B-B14F-4D97-AF65-F5344CB8AC3E}">
        <p14:creationId xmlns:p14="http://schemas.microsoft.com/office/powerpoint/2010/main" val="319812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Cases - </a:t>
            </a:r>
            <a:endParaRPr lang="en-IN" dirty="0"/>
          </a:p>
        </p:txBody>
      </p:sp>
      <p:sp>
        <p:nvSpPr>
          <p:cNvPr id="3" name="Content Placeholder 2"/>
          <p:cNvSpPr>
            <a:spLocks noGrp="1"/>
          </p:cNvSpPr>
          <p:nvPr>
            <p:ph idx="1"/>
          </p:nvPr>
        </p:nvSpPr>
        <p:spPr/>
        <p:txBody>
          <a:bodyPr>
            <a:normAutofit lnSpcReduction="10000"/>
          </a:bodyPr>
          <a:lstStyle/>
          <a:p>
            <a:pPr fontAlgn="base"/>
            <a:r>
              <a:rPr lang="en-US" b="1" dirty="0"/>
              <a:t>Centralized Control:</a:t>
            </a:r>
            <a:r>
              <a:rPr lang="en-US" dirty="0"/>
              <a:t> Provides a single web interface to manage multiple Android devices and emulators, simplifying administration.</a:t>
            </a:r>
            <a:br>
              <a:rPr lang="en-US" dirty="0"/>
            </a:br>
            <a:r>
              <a:rPr lang="en-US" dirty="0"/>
              <a:t/>
            </a:r>
            <a:br>
              <a:rPr lang="en-US" dirty="0"/>
            </a:br>
            <a:endParaRPr lang="en-US" dirty="0"/>
          </a:p>
          <a:p>
            <a:pPr fontAlgn="base"/>
            <a:r>
              <a:rPr lang="en-US" b="1" dirty="0"/>
              <a:t>Remote Access:</a:t>
            </a:r>
            <a:r>
              <a:rPr lang="en-US" dirty="0"/>
              <a:t> Enables users to interact with Android devices from anywhere, facilitating testing, support, or automation across distributed teams.</a:t>
            </a:r>
            <a:br>
              <a:rPr lang="en-US" dirty="0"/>
            </a:br>
            <a:r>
              <a:rPr lang="en-US" dirty="0"/>
              <a:t/>
            </a:r>
            <a:br>
              <a:rPr lang="en-US" dirty="0"/>
            </a:br>
            <a:endParaRPr lang="en-US" dirty="0"/>
          </a:p>
          <a:p>
            <a:pPr fontAlgn="base"/>
            <a:r>
              <a:rPr lang="en-US" b="1" dirty="0"/>
              <a:t>Automation:</a:t>
            </a:r>
            <a:r>
              <a:rPr lang="en-US" dirty="0"/>
              <a:t> The ability to execute ADB commands via Node.js streamlines repetitive tasks on devices, saving time and effort.</a:t>
            </a:r>
            <a:br>
              <a:rPr lang="en-US" dirty="0"/>
            </a:br>
            <a:r>
              <a:rPr lang="en-US" dirty="0"/>
              <a:t/>
            </a:r>
            <a:br>
              <a:rPr lang="en-US" dirty="0"/>
            </a:br>
            <a:endParaRPr lang="en-US" dirty="0"/>
          </a:p>
        </p:txBody>
      </p:sp>
    </p:spTree>
    <p:extLst>
      <p:ext uri="{BB962C8B-B14F-4D97-AF65-F5344CB8AC3E}">
        <p14:creationId xmlns:p14="http://schemas.microsoft.com/office/powerpoint/2010/main" val="39374359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TotalTime>
  <Words>378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Hacxelerate - Windows 9/11</vt:lpstr>
      <vt:lpstr>Domain - Cybersecurity</vt:lpstr>
      <vt:lpstr>PowerPoint Presentation</vt:lpstr>
      <vt:lpstr>PowerPoint Presentation</vt:lpstr>
      <vt:lpstr>Approach - </vt:lpstr>
      <vt:lpstr>PowerPoint Presentation</vt:lpstr>
      <vt:lpstr>Utilities - </vt:lpstr>
      <vt:lpstr>Tech Stack Used - </vt:lpstr>
      <vt:lpstr>Use Cases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Hacxelerate - Windows 9/11</dc:title>
  <dc:creator>Lenovo</dc:creator>
  <cp:lastModifiedBy>Lenovo</cp:lastModifiedBy>
  <cp:revision>4</cp:revision>
  <dcterms:created xsi:type="dcterms:W3CDTF">2024-03-23T07:46:23Z</dcterms:created>
  <dcterms:modified xsi:type="dcterms:W3CDTF">2024-03-23T08:14:03Z</dcterms:modified>
</cp:coreProperties>
</file>