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65" r:id="rId4"/>
    <p:sldId id="264" r:id="rId5"/>
    <p:sldId id="261" r:id="rId6"/>
    <p:sldId id="262" r:id="rId7"/>
    <p:sldId id="263"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21E4E-8B48-46E9-A379-1B2FE889C8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7C48FDC-D163-452E-9AF0-3C27D6727695}">
      <dgm:prSet phldrT="[Text]" custT="1"/>
      <dgm:spPr/>
      <dgm:t>
        <a:bodyPr/>
        <a:lstStyle/>
        <a:p>
          <a:r>
            <a:rPr lang="en-IN" sz="4400" dirty="0"/>
            <a:t>Guest Module</a:t>
          </a:r>
        </a:p>
      </dgm:t>
    </dgm:pt>
    <dgm:pt modelId="{8984A3A7-BFCC-414D-B8FC-F02B398C944E}" type="parTrans" cxnId="{E841C68C-EDE0-4A62-862D-2C8B5FA05B6E}">
      <dgm:prSet/>
      <dgm:spPr/>
      <dgm:t>
        <a:bodyPr/>
        <a:lstStyle/>
        <a:p>
          <a:endParaRPr lang="en-IN"/>
        </a:p>
      </dgm:t>
    </dgm:pt>
    <dgm:pt modelId="{268A2353-DC35-4EE4-A7C0-556BED29A309}" type="sibTrans" cxnId="{E841C68C-EDE0-4A62-862D-2C8B5FA05B6E}">
      <dgm:prSet/>
      <dgm:spPr/>
      <dgm:t>
        <a:bodyPr/>
        <a:lstStyle/>
        <a:p>
          <a:endParaRPr lang="en-IN"/>
        </a:p>
      </dgm:t>
    </dgm:pt>
    <dgm:pt modelId="{BFB9BDCB-9AC6-46B4-AC73-762328798928}">
      <dgm:prSet phldrT="[Text]" custT="1"/>
      <dgm:spPr/>
      <dgm:t>
        <a:bodyPr/>
        <a:lstStyle/>
        <a:p>
          <a:r>
            <a:rPr lang="en-IN" sz="4400" dirty="0"/>
            <a:t>User Module</a:t>
          </a:r>
        </a:p>
      </dgm:t>
    </dgm:pt>
    <dgm:pt modelId="{E9B8F858-B079-466F-A906-9F4E0850E563}" type="parTrans" cxnId="{9E6AA4C7-903F-4D77-85EB-B4FD7BC3DC3B}">
      <dgm:prSet/>
      <dgm:spPr/>
      <dgm:t>
        <a:bodyPr/>
        <a:lstStyle/>
        <a:p>
          <a:endParaRPr lang="en-IN"/>
        </a:p>
      </dgm:t>
    </dgm:pt>
    <dgm:pt modelId="{C187F7C1-D329-4359-AFEE-6BFE3FCCFA4C}" type="sibTrans" cxnId="{9E6AA4C7-903F-4D77-85EB-B4FD7BC3DC3B}">
      <dgm:prSet/>
      <dgm:spPr/>
      <dgm:t>
        <a:bodyPr/>
        <a:lstStyle/>
        <a:p>
          <a:endParaRPr lang="en-IN"/>
        </a:p>
      </dgm:t>
    </dgm:pt>
    <dgm:pt modelId="{276F6041-1CCB-4297-8B19-739D6826104A}">
      <dgm:prSet phldrT="[Text]" custT="1"/>
      <dgm:spPr/>
      <dgm:t>
        <a:bodyPr/>
        <a:lstStyle/>
        <a:p>
          <a:r>
            <a:rPr lang="en-IN" sz="4400" dirty="0"/>
            <a:t>Admin Module</a:t>
          </a:r>
        </a:p>
      </dgm:t>
    </dgm:pt>
    <dgm:pt modelId="{6E3124AE-C4BF-4BFB-B0CD-5C9332EC68B5}" type="parTrans" cxnId="{1FC200AE-9F78-43FC-B4D0-3039F96D68A4}">
      <dgm:prSet/>
      <dgm:spPr/>
      <dgm:t>
        <a:bodyPr/>
        <a:lstStyle/>
        <a:p>
          <a:endParaRPr lang="en-IN"/>
        </a:p>
      </dgm:t>
    </dgm:pt>
    <dgm:pt modelId="{C6403364-80BA-40BD-BDAB-E227660E90D5}" type="sibTrans" cxnId="{1FC200AE-9F78-43FC-B4D0-3039F96D68A4}">
      <dgm:prSet/>
      <dgm:spPr/>
      <dgm:t>
        <a:bodyPr/>
        <a:lstStyle/>
        <a:p>
          <a:endParaRPr lang="en-IN"/>
        </a:p>
      </dgm:t>
    </dgm:pt>
    <dgm:pt modelId="{119C6838-5448-4763-B036-0785535589E8}" type="pres">
      <dgm:prSet presAssocID="{A2121E4E-8B48-46E9-A379-1B2FE889C88A}" presName="diagram" presStyleCnt="0">
        <dgm:presLayoutVars>
          <dgm:dir/>
          <dgm:resizeHandles val="exact"/>
        </dgm:presLayoutVars>
      </dgm:prSet>
      <dgm:spPr/>
    </dgm:pt>
    <dgm:pt modelId="{3A41F2BF-5150-4CBF-A5E4-DE11E36E8226}" type="pres">
      <dgm:prSet presAssocID="{C7C48FDC-D163-452E-9AF0-3C27D6727695}" presName="node" presStyleLbl="node1" presStyleIdx="0" presStyleCnt="3">
        <dgm:presLayoutVars>
          <dgm:bulletEnabled val="1"/>
        </dgm:presLayoutVars>
      </dgm:prSet>
      <dgm:spPr/>
    </dgm:pt>
    <dgm:pt modelId="{AED0D89F-106A-4DDD-810C-F36C4433C5BA}" type="pres">
      <dgm:prSet presAssocID="{268A2353-DC35-4EE4-A7C0-556BED29A309}" presName="sibTrans" presStyleCnt="0"/>
      <dgm:spPr/>
    </dgm:pt>
    <dgm:pt modelId="{019F06D6-DFF9-4A47-A95F-6BEF1957A7C7}" type="pres">
      <dgm:prSet presAssocID="{BFB9BDCB-9AC6-46B4-AC73-762328798928}" presName="node" presStyleLbl="node1" presStyleIdx="1" presStyleCnt="3">
        <dgm:presLayoutVars>
          <dgm:bulletEnabled val="1"/>
        </dgm:presLayoutVars>
      </dgm:prSet>
      <dgm:spPr/>
    </dgm:pt>
    <dgm:pt modelId="{139F1905-55AE-42E8-9A96-0B05206F6C7B}" type="pres">
      <dgm:prSet presAssocID="{C187F7C1-D329-4359-AFEE-6BFE3FCCFA4C}" presName="sibTrans" presStyleCnt="0"/>
      <dgm:spPr/>
    </dgm:pt>
    <dgm:pt modelId="{64CD6DC5-959F-4471-9A82-8A95D5BBCBCD}" type="pres">
      <dgm:prSet presAssocID="{276F6041-1CCB-4297-8B19-739D6826104A}" presName="node" presStyleLbl="node1" presStyleIdx="2" presStyleCnt="3">
        <dgm:presLayoutVars>
          <dgm:bulletEnabled val="1"/>
        </dgm:presLayoutVars>
      </dgm:prSet>
      <dgm:spPr/>
    </dgm:pt>
  </dgm:ptLst>
  <dgm:cxnLst>
    <dgm:cxn modelId="{639EDC3D-968A-4747-AF70-EAD9F2B077BE}" type="presOf" srcId="{A2121E4E-8B48-46E9-A379-1B2FE889C88A}" destId="{119C6838-5448-4763-B036-0785535589E8}" srcOrd="0" destOrd="0" presId="urn:microsoft.com/office/officeart/2005/8/layout/default"/>
    <dgm:cxn modelId="{2B096A48-AB32-405D-ADEA-B221FE1631E9}" type="presOf" srcId="{BFB9BDCB-9AC6-46B4-AC73-762328798928}" destId="{019F06D6-DFF9-4A47-A95F-6BEF1957A7C7}" srcOrd="0" destOrd="0" presId="urn:microsoft.com/office/officeart/2005/8/layout/default"/>
    <dgm:cxn modelId="{E841C68C-EDE0-4A62-862D-2C8B5FA05B6E}" srcId="{A2121E4E-8B48-46E9-A379-1B2FE889C88A}" destId="{C7C48FDC-D163-452E-9AF0-3C27D6727695}" srcOrd="0" destOrd="0" parTransId="{8984A3A7-BFCC-414D-B8FC-F02B398C944E}" sibTransId="{268A2353-DC35-4EE4-A7C0-556BED29A309}"/>
    <dgm:cxn modelId="{1FC200AE-9F78-43FC-B4D0-3039F96D68A4}" srcId="{A2121E4E-8B48-46E9-A379-1B2FE889C88A}" destId="{276F6041-1CCB-4297-8B19-739D6826104A}" srcOrd="2" destOrd="0" parTransId="{6E3124AE-C4BF-4BFB-B0CD-5C9332EC68B5}" sibTransId="{C6403364-80BA-40BD-BDAB-E227660E90D5}"/>
    <dgm:cxn modelId="{9E6AA4C7-903F-4D77-85EB-B4FD7BC3DC3B}" srcId="{A2121E4E-8B48-46E9-A379-1B2FE889C88A}" destId="{BFB9BDCB-9AC6-46B4-AC73-762328798928}" srcOrd="1" destOrd="0" parTransId="{E9B8F858-B079-466F-A906-9F4E0850E563}" sibTransId="{C187F7C1-D329-4359-AFEE-6BFE3FCCFA4C}"/>
    <dgm:cxn modelId="{44DE53D7-270A-40AD-836E-DEE821665C4B}" type="presOf" srcId="{276F6041-1CCB-4297-8B19-739D6826104A}" destId="{64CD6DC5-959F-4471-9A82-8A95D5BBCBCD}" srcOrd="0" destOrd="0" presId="urn:microsoft.com/office/officeart/2005/8/layout/default"/>
    <dgm:cxn modelId="{B66167DC-6BB4-4FAB-8037-71AD24D18BC3}" type="presOf" srcId="{C7C48FDC-D163-452E-9AF0-3C27D6727695}" destId="{3A41F2BF-5150-4CBF-A5E4-DE11E36E8226}" srcOrd="0" destOrd="0" presId="urn:microsoft.com/office/officeart/2005/8/layout/default"/>
    <dgm:cxn modelId="{0C06BD64-9614-434B-8B23-06E07E08179A}" type="presParOf" srcId="{119C6838-5448-4763-B036-0785535589E8}" destId="{3A41F2BF-5150-4CBF-A5E4-DE11E36E8226}" srcOrd="0" destOrd="0" presId="urn:microsoft.com/office/officeart/2005/8/layout/default"/>
    <dgm:cxn modelId="{285B65F6-6ACF-4DF1-805C-AEABD76B28BB}" type="presParOf" srcId="{119C6838-5448-4763-B036-0785535589E8}" destId="{AED0D89F-106A-4DDD-810C-F36C4433C5BA}" srcOrd="1" destOrd="0" presId="urn:microsoft.com/office/officeart/2005/8/layout/default"/>
    <dgm:cxn modelId="{2B752FE0-F09B-479D-A770-8CA08ACECD7F}" type="presParOf" srcId="{119C6838-5448-4763-B036-0785535589E8}" destId="{019F06D6-DFF9-4A47-A95F-6BEF1957A7C7}" srcOrd="2" destOrd="0" presId="urn:microsoft.com/office/officeart/2005/8/layout/default"/>
    <dgm:cxn modelId="{E68EF560-C48C-49AC-9F0B-34210A5C868D}" type="presParOf" srcId="{119C6838-5448-4763-B036-0785535589E8}" destId="{139F1905-55AE-42E8-9A96-0B05206F6C7B}" srcOrd="3" destOrd="0" presId="urn:microsoft.com/office/officeart/2005/8/layout/default"/>
    <dgm:cxn modelId="{9419391E-D56E-44EC-997F-50B443436066}" type="presParOf" srcId="{119C6838-5448-4763-B036-0785535589E8}" destId="{64CD6DC5-959F-4471-9A82-8A95D5BBCBC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20AFE1-D82D-48AB-9725-AFB8AFE0372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9839B236-0FDF-4002-B94D-0D784E4BD559}">
      <dgm:prSet phldrT="[Text]" custT="1"/>
      <dgm:spPr/>
      <dgm:t>
        <a:bodyPr/>
        <a:lstStyle/>
        <a:p>
          <a:r>
            <a:rPr lang="en-IN" sz="3200" dirty="0"/>
            <a:t>View</a:t>
          </a:r>
        </a:p>
      </dgm:t>
    </dgm:pt>
    <dgm:pt modelId="{74C0E959-5640-406D-8427-A40C0FB397A3}" type="parTrans" cxnId="{88029F3E-45F8-417E-B153-74DA4015C466}">
      <dgm:prSet/>
      <dgm:spPr/>
      <dgm:t>
        <a:bodyPr/>
        <a:lstStyle/>
        <a:p>
          <a:endParaRPr lang="en-IN"/>
        </a:p>
      </dgm:t>
    </dgm:pt>
    <dgm:pt modelId="{F36FC0D8-6E88-4C0E-A1D3-B1F2308F8D70}" type="sibTrans" cxnId="{88029F3E-45F8-417E-B153-74DA4015C466}">
      <dgm:prSet/>
      <dgm:spPr/>
      <dgm:t>
        <a:bodyPr/>
        <a:lstStyle/>
        <a:p>
          <a:endParaRPr lang="en-IN"/>
        </a:p>
      </dgm:t>
    </dgm:pt>
    <dgm:pt modelId="{94F61AD8-B1AB-4A1C-AE72-A8F0D6E12868}">
      <dgm:prSet phldrT="[Text]" custT="1"/>
      <dgm:spPr/>
      <dgm:t>
        <a:bodyPr/>
        <a:lstStyle/>
        <a:p>
          <a:r>
            <a:rPr lang="en-IN" sz="2000" dirty="0"/>
            <a:t>1. Admin Servlets</a:t>
          </a:r>
        </a:p>
        <a:p>
          <a:r>
            <a:rPr lang="en-IN" sz="2000" dirty="0"/>
            <a:t>2. Product Servlets</a:t>
          </a:r>
        </a:p>
        <a:p>
          <a:r>
            <a:rPr lang="en-IN" sz="2000" dirty="0"/>
            <a:t>3. Cart Servlets</a:t>
          </a:r>
        </a:p>
        <a:p>
          <a:r>
            <a:rPr lang="en-IN" sz="2000" dirty="0"/>
            <a:t>4. User Servlets</a:t>
          </a:r>
        </a:p>
      </dgm:t>
    </dgm:pt>
    <dgm:pt modelId="{5ED0B3C6-291E-4129-B676-670CA5989703}" type="parTrans" cxnId="{676AAE8E-BFE4-48CE-A553-01219B7D9D0A}">
      <dgm:prSet/>
      <dgm:spPr/>
      <dgm:t>
        <a:bodyPr/>
        <a:lstStyle/>
        <a:p>
          <a:endParaRPr lang="en-IN"/>
        </a:p>
      </dgm:t>
    </dgm:pt>
    <dgm:pt modelId="{FDE59EEC-79BF-4235-A3EF-3F83E3C3B80E}" type="sibTrans" cxnId="{676AAE8E-BFE4-48CE-A553-01219B7D9D0A}">
      <dgm:prSet/>
      <dgm:spPr/>
      <dgm:t>
        <a:bodyPr/>
        <a:lstStyle/>
        <a:p>
          <a:endParaRPr lang="en-IN"/>
        </a:p>
      </dgm:t>
    </dgm:pt>
    <dgm:pt modelId="{9D9D93EF-31B8-4BAE-82C6-ACB6BA544684}">
      <dgm:prSet phldrT="[Text]" custT="1"/>
      <dgm:spPr/>
      <dgm:t>
        <a:bodyPr/>
        <a:lstStyle/>
        <a:p>
          <a:r>
            <a:rPr lang="en-IN" sz="3200" dirty="0"/>
            <a:t>Model</a:t>
          </a:r>
        </a:p>
      </dgm:t>
    </dgm:pt>
    <dgm:pt modelId="{2BED3388-5247-4134-AF6B-A1B80CF35049}" type="parTrans" cxnId="{4DD99A29-3B4D-4989-9E02-591E653D51D2}">
      <dgm:prSet/>
      <dgm:spPr/>
      <dgm:t>
        <a:bodyPr/>
        <a:lstStyle/>
        <a:p>
          <a:endParaRPr lang="en-IN"/>
        </a:p>
      </dgm:t>
    </dgm:pt>
    <dgm:pt modelId="{0CE50BE2-FD71-4444-BD50-DEEB9BAE10C4}" type="sibTrans" cxnId="{4DD99A29-3B4D-4989-9E02-591E653D51D2}">
      <dgm:prSet/>
      <dgm:spPr/>
      <dgm:t>
        <a:bodyPr/>
        <a:lstStyle/>
        <a:p>
          <a:endParaRPr lang="en-IN"/>
        </a:p>
      </dgm:t>
    </dgm:pt>
    <dgm:pt modelId="{16750BA1-06F8-4857-9287-414DBC853202}">
      <dgm:prSet phldrT="[Text]" custT="1"/>
      <dgm:spPr/>
      <dgm:t>
        <a:bodyPr/>
        <a:lstStyle/>
        <a:p>
          <a:r>
            <a:rPr lang="en-IN" sz="2000" dirty="0"/>
            <a:t>1. User</a:t>
          </a:r>
        </a:p>
        <a:p>
          <a:r>
            <a:rPr lang="en-IN" sz="2000" dirty="0"/>
            <a:t>2. Product</a:t>
          </a:r>
        </a:p>
        <a:p>
          <a:r>
            <a:rPr lang="en-IN" sz="2000" dirty="0"/>
            <a:t>3. Cart</a:t>
          </a:r>
        </a:p>
      </dgm:t>
    </dgm:pt>
    <dgm:pt modelId="{BC3ED127-3CFF-4E7F-A0EC-7B9D7EE50543}" type="parTrans" cxnId="{3C7A0A29-4978-45D4-AB75-5D4A62F76D00}">
      <dgm:prSet/>
      <dgm:spPr/>
      <dgm:t>
        <a:bodyPr/>
        <a:lstStyle/>
        <a:p>
          <a:endParaRPr lang="en-IN"/>
        </a:p>
      </dgm:t>
    </dgm:pt>
    <dgm:pt modelId="{904C763C-CA3E-49B8-B7F5-8130EA298836}" type="sibTrans" cxnId="{3C7A0A29-4978-45D4-AB75-5D4A62F76D00}">
      <dgm:prSet/>
      <dgm:spPr/>
      <dgm:t>
        <a:bodyPr/>
        <a:lstStyle/>
        <a:p>
          <a:endParaRPr lang="en-IN"/>
        </a:p>
      </dgm:t>
    </dgm:pt>
    <dgm:pt modelId="{1924E594-EE09-4E99-B176-E9331A702D2C}">
      <dgm:prSet phldrT="[Text]" custT="1"/>
      <dgm:spPr/>
      <dgm:t>
        <a:bodyPr/>
        <a:lstStyle/>
        <a:p>
          <a:r>
            <a:rPr lang="en-IN" sz="2000" dirty="0"/>
            <a:t>1. Admin – product, user, order tables</a:t>
          </a:r>
        </a:p>
        <a:p>
          <a:r>
            <a:rPr lang="en-IN" sz="2000" dirty="0"/>
            <a:t>2. Store (products)</a:t>
          </a:r>
        </a:p>
        <a:p>
          <a:r>
            <a:rPr lang="en-IN" sz="2000" dirty="0"/>
            <a:t>3. Cart and Checkout</a:t>
          </a:r>
        </a:p>
      </dgm:t>
    </dgm:pt>
    <dgm:pt modelId="{51E09F12-1888-483F-8D51-BDC7D655F974}" type="sibTrans" cxnId="{15F68C53-8211-4428-8847-AC1C038CB49A}">
      <dgm:prSet/>
      <dgm:spPr/>
      <dgm:t>
        <a:bodyPr/>
        <a:lstStyle/>
        <a:p>
          <a:endParaRPr lang="en-IN"/>
        </a:p>
      </dgm:t>
    </dgm:pt>
    <dgm:pt modelId="{A741FF78-3A92-4E9E-8AC6-1D2C468C1948}" type="parTrans" cxnId="{15F68C53-8211-4428-8847-AC1C038CB49A}">
      <dgm:prSet/>
      <dgm:spPr/>
      <dgm:t>
        <a:bodyPr/>
        <a:lstStyle/>
        <a:p>
          <a:endParaRPr lang="en-IN"/>
        </a:p>
      </dgm:t>
    </dgm:pt>
    <dgm:pt modelId="{8EF7D307-AB54-49C5-B307-C82E9BF57E9B}">
      <dgm:prSet phldrT="[Text]" custT="1"/>
      <dgm:spPr/>
      <dgm:t>
        <a:bodyPr/>
        <a:lstStyle/>
        <a:p>
          <a:r>
            <a:rPr lang="en-IN" sz="3200" dirty="0"/>
            <a:t>Controller</a:t>
          </a:r>
        </a:p>
      </dgm:t>
    </dgm:pt>
    <dgm:pt modelId="{849E637D-6A75-474E-9F45-36C0061332C8}" type="sibTrans" cxnId="{D099792A-A0EF-49B1-A116-54A9896973BC}">
      <dgm:prSet/>
      <dgm:spPr/>
      <dgm:t>
        <a:bodyPr/>
        <a:lstStyle/>
        <a:p>
          <a:endParaRPr lang="en-IN"/>
        </a:p>
      </dgm:t>
    </dgm:pt>
    <dgm:pt modelId="{7FBFCC8B-BB33-4FE6-96A7-59EF9A9AF1D5}" type="parTrans" cxnId="{D099792A-A0EF-49B1-A116-54A9896973BC}">
      <dgm:prSet/>
      <dgm:spPr/>
      <dgm:t>
        <a:bodyPr/>
        <a:lstStyle/>
        <a:p>
          <a:endParaRPr lang="en-IN"/>
        </a:p>
      </dgm:t>
    </dgm:pt>
    <dgm:pt modelId="{1F65278D-D60B-4D14-9520-8E44D0E608F3}">
      <dgm:prSet phldrT="[Text]" custT="1"/>
      <dgm:spPr/>
      <dgm:t>
        <a:bodyPr/>
        <a:lstStyle/>
        <a:p>
          <a:r>
            <a:rPr lang="en-IN" sz="2000" dirty="0"/>
            <a:t>1. Product DAO</a:t>
          </a:r>
        </a:p>
        <a:p>
          <a:r>
            <a:rPr lang="en-IN" sz="2000" dirty="0"/>
            <a:t>2. Cart DAO</a:t>
          </a:r>
        </a:p>
        <a:p>
          <a:r>
            <a:rPr lang="en-IN" sz="2000" dirty="0"/>
            <a:t>3. User DAO</a:t>
          </a:r>
        </a:p>
      </dgm:t>
    </dgm:pt>
    <dgm:pt modelId="{8D59EE8F-6F4D-434B-BE7C-E6A5B9BD9152}" type="parTrans" cxnId="{7E1FF9E8-D032-4D07-A0D9-12ADD24C3C64}">
      <dgm:prSet/>
      <dgm:spPr/>
      <dgm:t>
        <a:bodyPr/>
        <a:lstStyle/>
        <a:p>
          <a:endParaRPr lang="en-IN"/>
        </a:p>
      </dgm:t>
    </dgm:pt>
    <dgm:pt modelId="{E568E83B-EDBF-4F85-9117-438022236223}" type="sibTrans" cxnId="{7E1FF9E8-D032-4D07-A0D9-12ADD24C3C64}">
      <dgm:prSet/>
      <dgm:spPr/>
      <dgm:t>
        <a:bodyPr/>
        <a:lstStyle/>
        <a:p>
          <a:endParaRPr lang="en-IN"/>
        </a:p>
      </dgm:t>
    </dgm:pt>
    <dgm:pt modelId="{22F8CD63-7277-481F-8826-9CEF4A9F32A7}" type="pres">
      <dgm:prSet presAssocID="{2A20AFE1-D82D-48AB-9725-AFB8AFE03722}" presName="theList" presStyleCnt="0">
        <dgm:presLayoutVars>
          <dgm:dir/>
          <dgm:animLvl val="lvl"/>
          <dgm:resizeHandles val="exact"/>
        </dgm:presLayoutVars>
      </dgm:prSet>
      <dgm:spPr/>
    </dgm:pt>
    <dgm:pt modelId="{963BFF3A-0EC5-48EB-8431-147D006D94CA}" type="pres">
      <dgm:prSet presAssocID="{9839B236-0FDF-4002-B94D-0D784E4BD559}" presName="compNode" presStyleCnt="0"/>
      <dgm:spPr/>
    </dgm:pt>
    <dgm:pt modelId="{39F44355-E5D8-47B0-B773-D115E0E99B06}" type="pres">
      <dgm:prSet presAssocID="{9839B236-0FDF-4002-B94D-0D784E4BD559}" presName="aNode" presStyleLbl="bgShp" presStyleIdx="0" presStyleCnt="3" custLinFactNeighborX="-38" custLinFactNeighborY="-17035"/>
      <dgm:spPr/>
    </dgm:pt>
    <dgm:pt modelId="{076A6872-602B-4CA0-8157-6CE21EE249AF}" type="pres">
      <dgm:prSet presAssocID="{9839B236-0FDF-4002-B94D-0D784E4BD559}" presName="textNode" presStyleLbl="bgShp" presStyleIdx="0" presStyleCnt="3"/>
      <dgm:spPr/>
    </dgm:pt>
    <dgm:pt modelId="{34DB9C0E-8118-4DB2-B7B5-335AC562FADC}" type="pres">
      <dgm:prSet presAssocID="{9839B236-0FDF-4002-B94D-0D784E4BD559}" presName="compChildNode" presStyleCnt="0"/>
      <dgm:spPr/>
    </dgm:pt>
    <dgm:pt modelId="{45910803-03B4-4D63-B6C0-83EE03480C54}" type="pres">
      <dgm:prSet presAssocID="{9839B236-0FDF-4002-B94D-0D784E4BD559}" presName="theInnerList" presStyleCnt="0"/>
      <dgm:spPr/>
    </dgm:pt>
    <dgm:pt modelId="{059789A4-28C2-4595-8B71-AB92F6317CE2}" type="pres">
      <dgm:prSet presAssocID="{1924E594-EE09-4E99-B176-E9331A702D2C}" presName="childNode" presStyleLbl="node1" presStyleIdx="0" presStyleCnt="4" custScaleY="110568" custLinFactNeighborX="1958" custLinFactNeighborY="-4937">
        <dgm:presLayoutVars>
          <dgm:bulletEnabled val="1"/>
        </dgm:presLayoutVars>
      </dgm:prSet>
      <dgm:spPr/>
    </dgm:pt>
    <dgm:pt modelId="{FE31C577-B50C-4E56-89C8-AA6A9AAFB669}" type="pres">
      <dgm:prSet presAssocID="{9839B236-0FDF-4002-B94D-0D784E4BD559}" presName="aSpace" presStyleCnt="0"/>
      <dgm:spPr/>
    </dgm:pt>
    <dgm:pt modelId="{CF9CAEF0-12E5-426F-B255-B136C4AC3AB7}" type="pres">
      <dgm:prSet presAssocID="{8EF7D307-AB54-49C5-B307-C82E9BF57E9B}" presName="compNode" presStyleCnt="0"/>
      <dgm:spPr/>
    </dgm:pt>
    <dgm:pt modelId="{E5E19B64-B8CA-4604-85F8-B8A871D534B0}" type="pres">
      <dgm:prSet presAssocID="{8EF7D307-AB54-49C5-B307-C82E9BF57E9B}" presName="aNode" presStyleLbl="bgShp" presStyleIdx="1" presStyleCnt="3" custLinFactNeighborX="532"/>
      <dgm:spPr/>
    </dgm:pt>
    <dgm:pt modelId="{F774CFAC-5ABD-48AC-9966-88DFA5258650}" type="pres">
      <dgm:prSet presAssocID="{8EF7D307-AB54-49C5-B307-C82E9BF57E9B}" presName="textNode" presStyleLbl="bgShp" presStyleIdx="1" presStyleCnt="3"/>
      <dgm:spPr/>
    </dgm:pt>
    <dgm:pt modelId="{35A15CC9-EF9D-4F74-8793-72AC7D03AF09}" type="pres">
      <dgm:prSet presAssocID="{8EF7D307-AB54-49C5-B307-C82E9BF57E9B}" presName="compChildNode" presStyleCnt="0"/>
      <dgm:spPr/>
    </dgm:pt>
    <dgm:pt modelId="{A562EBC5-8B79-4B24-A3E8-EE1EBD273728}" type="pres">
      <dgm:prSet presAssocID="{8EF7D307-AB54-49C5-B307-C82E9BF57E9B}" presName="theInnerList" presStyleCnt="0"/>
      <dgm:spPr/>
    </dgm:pt>
    <dgm:pt modelId="{A858369D-114F-4F06-9A2C-4231557A4A4A}" type="pres">
      <dgm:prSet presAssocID="{94F61AD8-B1AB-4A1C-AE72-A8F0D6E12868}" presName="childNode" presStyleLbl="node1" presStyleIdx="1" presStyleCnt="4" custScaleY="205437" custLinFactNeighborX="-994" custLinFactNeighborY="-94252">
        <dgm:presLayoutVars>
          <dgm:bulletEnabled val="1"/>
        </dgm:presLayoutVars>
      </dgm:prSet>
      <dgm:spPr/>
    </dgm:pt>
    <dgm:pt modelId="{8F901593-8E37-46A6-95ED-6E8DA180886B}" type="pres">
      <dgm:prSet presAssocID="{94F61AD8-B1AB-4A1C-AE72-A8F0D6E12868}" presName="aSpace2" presStyleCnt="0"/>
      <dgm:spPr/>
    </dgm:pt>
    <dgm:pt modelId="{524F93C6-2EDE-4FED-9252-76DD86E881CC}" type="pres">
      <dgm:prSet presAssocID="{1F65278D-D60B-4D14-9520-8E44D0E608F3}" presName="childNode" presStyleLbl="node1" presStyleIdx="2" presStyleCnt="4" custScaleX="97838" custScaleY="150055" custLinFactY="-3754" custLinFactNeighborX="-994" custLinFactNeighborY="-100000">
        <dgm:presLayoutVars>
          <dgm:bulletEnabled val="1"/>
        </dgm:presLayoutVars>
      </dgm:prSet>
      <dgm:spPr/>
    </dgm:pt>
    <dgm:pt modelId="{ED0FB959-88A9-4F41-BBD4-A06AC2340D0C}" type="pres">
      <dgm:prSet presAssocID="{8EF7D307-AB54-49C5-B307-C82E9BF57E9B}" presName="aSpace" presStyleCnt="0"/>
      <dgm:spPr/>
    </dgm:pt>
    <dgm:pt modelId="{1408EC7B-8352-48AE-BF38-3A071C83B24D}" type="pres">
      <dgm:prSet presAssocID="{9D9D93EF-31B8-4BAE-82C6-ACB6BA544684}" presName="compNode" presStyleCnt="0"/>
      <dgm:spPr/>
    </dgm:pt>
    <dgm:pt modelId="{C144AE73-8A75-47DE-A564-C77AD6C27EBF}" type="pres">
      <dgm:prSet presAssocID="{9D9D93EF-31B8-4BAE-82C6-ACB6BA544684}" presName="aNode" presStyleLbl="bgShp" presStyleIdx="2" presStyleCnt="3" custLinFactNeighborX="130"/>
      <dgm:spPr/>
    </dgm:pt>
    <dgm:pt modelId="{18EF3AEA-058B-4FDF-BF0B-F563D610FB6C}" type="pres">
      <dgm:prSet presAssocID="{9D9D93EF-31B8-4BAE-82C6-ACB6BA544684}" presName="textNode" presStyleLbl="bgShp" presStyleIdx="2" presStyleCnt="3"/>
      <dgm:spPr/>
    </dgm:pt>
    <dgm:pt modelId="{FE67C107-C62B-4CB2-82A3-8B010620EB9F}" type="pres">
      <dgm:prSet presAssocID="{9D9D93EF-31B8-4BAE-82C6-ACB6BA544684}" presName="compChildNode" presStyleCnt="0"/>
      <dgm:spPr/>
    </dgm:pt>
    <dgm:pt modelId="{AE8CE6A7-1B77-4F7C-973B-9DF1B061A296}" type="pres">
      <dgm:prSet presAssocID="{9D9D93EF-31B8-4BAE-82C6-ACB6BA544684}" presName="theInnerList" presStyleCnt="0"/>
      <dgm:spPr/>
    </dgm:pt>
    <dgm:pt modelId="{7DE16625-BB51-40E0-B921-CF997FADAD50}" type="pres">
      <dgm:prSet presAssocID="{16750BA1-06F8-4857-9287-414DBC853202}" presName="childNode" presStyleLbl="node1" presStyleIdx="3" presStyleCnt="4" custScaleY="110591" custLinFactNeighborX="2122" custLinFactNeighborY="-4937">
        <dgm:presLayoutVars>
          <dgm:bulletEnabled val="1"/>
        </dgm:presLayoutVars>
      </dgm:prSet>
      <dgm:spPr/>
    </dgm:pt>
  </dgm:ptLst>
  <dgm:cxnLst>
    <dgm:cxn modelId="{CC30A80C-DC78-4345-856E-01D7A7F8CCE2}" type="presOf" srcId="{16750BA1-06F8-4857-9287-414DBC853202}" destId="{7DE16625-BB51-40E0-B921-CF997FADAD50}" srcOrd="0" destOrd="0" presId="urn:microsoft.com/office/officeart/2005/8/layout/lProcess2"/>
    <dgm:cxn modelId="{0CF1930E-3D6F-4FED-BD14-D4B8CA3E3745}" type="presOf" srcId="{8EF7D307-AB54-49C5-B307-C82E9BF57E9B}" destId="{E5E19B64-B8CA-4604-85F8-B8A871D534B0}" srcOrd="0" destOrd="0" presId="urn:microsoft.com/office/officeart/2005/8/layout/lProcess2"/>
    <dgm:cxn modelId="{2375CB10-D4B5-45ED-BD76-B0A45A7991E4}" type="presOf" srcId="{9839B236-0FDF-4002-B94D-0D784E4BD559}" destId="{39F44355-E5D8-47B0-B773-D115E0E99B06}" srcOrd="0" destOrd="0" presId="urn:microsoft.com/office/officeart/2005/8/layout/lProcess2"/>
    <dgm:cxn modelId="{BA481317-2E4B-42BD-8CD4-F342B4504588}" type="presOf" srcId="{9D9D93EF-31B8-4BAE-82C6-ACB6BA544684}" destId="{C144AE73-8A75-47DE-A564-C77AD6C27EBF}" srcOrd="0" destOrd="0" presId="urn:microsoft.com/office/officeart/2005/8/layout/lProcess2"/>
    <dgm:cxn modelId="{38B86E20-3610-42FB-AB3B-B3F149BC072A}" type="presOf" srcId="{9D9D93EF-31B8-4BAE-82C6-ACB6BA544684}" destId="{18EF3AEA-058B-4FDF-BF0B-F563D610FB6C}" srcOrd="1" destOrd="0" presId="urn:microsoft.com/office/officeart/2005/8/layout/lProcess2"/>
    <dgm:cxn modelId="{3C7A0A29-4978-45D4-AB75-5D4A62F76D00}" srcId="{9D9D93EF-31B8-4BAE-82C6-ACB6BA544684}" destId="{16750BA1-06F8-4857-9287-414DBC853202}" srcOrd="0" destOrd="0" parTransId="{BC3ED127-3CFF-4E7F-A0EC-7B9D7EE50543}" sibTransId="{904C763C-CA3E-49B8-B7F5-8130EA298836}"/>
    <dgm:cxn modelId="{4DD99A29-3B4D-4989-9E02-591E653D51D2}" srcId="{2A20AFE1-D82D-48AB-9725-AFB8AFE03722}" destId="{9D9D93EF-31B8-4BAE-82C6-ACB6BA544684}" srcOrd="2" destOrd="0" parTransId="{2BED3388-5247-4134-AF6B-A1B80CF35049}" sibTransId="{0CE50BE2-FD71-4444-BD50-DEEB9BAE10C4}"/>
    <dgm:cxn modelId="{D099792A-A0EF-49B1-A116-54A9896973BC}" srcId="{2A20AFE1-D82D-48AB-9725-AFB8AFE03722}" destId="{8EF7D307-AB54-49C5-B307-C82E9BF57E9B}" srcOrd="1" destOrd="0" parTransId="{7FBFCC8B-BB33-4FE6-96A7-59EF9A9AF1D5}" sibTransId="{849E637D-6A75-474E-9F45-36C0061332C8}"/>
    <dgm:cxn modelId="{88029F3E-45F8-417E-B153-74DA4015C466}" srcId="{2A20AFE1-D82D-48AB-9725-AFB8AFE03722}" destId="{9839B236-0FDF-4002-B94D-0D784E4BD559}" srcOrd="0" destOrd="0" parTransId="{74C0E959-5640-406D-8427-A40C0FB397A3}" sibTransId="{F36FC0D8-6E88-4C0E-A1D3-B1F2308F8D70}"/>
    <dgm:cxn modelId="{15F68C53-8211-4428-8847-AC1C038CB49A}" srcId="{9839B236-0FDF-4002-B94D-0D784E4BD559}" destId="{1924E594-EE09-4E99-B176-E9331A702D2C}" srcOrd="0" destOrd="0" parTransId="{A741FF78-3A92-4E9E-8AC6-1D2C468C1948}" sibTransId="{51E09F12-1888-483F-8D51-BDC7D655F974}"/>
    <dgm:cxn modelId="{07B7B573-F0F3-4503-B928-278A35835D0C}" type="presOf" srcId="{1924E594-EE09-4E99-B176-E9331A702D2C}" destId="{059789A4-28C2-4595-8B71-AB92F6317CE2}" srcOrd="0" destOrd="0" presId="urn:microsoft.com/office/officeart/2005/8/layout/lProcess2"/>
    <dgm:cxn modelId="{E031A158-CA8B-49A8-870F-3C9249F5412C}" type="presOf" srcId="{2A20AFE1-D82D-48AB-9725-AFB8AFE03722}" destId="{22F8CD63-7277-481F-8826-9CEF4A9F32A7}" srcOrd="0" destOrd="0" presId="urn:microsoft.com/office/officeart/2005/8/layout/lProcess2"/>
    <dgm:cxn modelId="{FF12768C-0ABC-4EA4-BDEF-9A56D1ACF368}" type="presOf" srcId="{94F61AD8-B1AB-4A1C-AE72-A8F0D6E12868}" destId="{A858369D-114F-4F06-9A2C-4231557A4A4A}" srcOrd="0" destOrd="0" presId="urn:microsoft.com/office/officeart/2005/8/layout/lProcess2"/>
    <dgm:cxn modelId="{676AAE8E-BFE4-48CE-A553-01219B7D9D0A}" srcId="{8EF7D307-AB54-49C5-B307-C82E9BF57E9B}" destId="{94F61AD8-B1AB-4A1C-AE72-A8F0D6E12868}" srcOrd="0" destOrd="0" parTransId="{5ED0B3C6-291E-4129-B676-670CA5989703}" sibTransId="{FDE59EEC-79BF-4235-A3EF-3F83E3C3B80E}"/>
    <dgm:cxn modelId="{53522CAC-4069-4C14-A5EB-CA1BA5E204A4}" type="presOf" srcId="{8EF7D307-AB54-49C5-B307-C82E9BF57E9B}" destId="{F774CFAC-5ABD-48AC-9966-88DFA5258650}" srcOrd="1" destOrd="0" presId="urn:microsoft.com/office/officeart/2005/8/layout/lProcess2"/>
    <dgm:cxn modelId="{C1ED5DAE-2623-43E6-A224-7E92DD666E01}" type="presOf" srcId="{9839B236-0FDF-4002-B94D-0D784E4BD559}" destId="{076A6872-602B-4CA0-8157-6CE21EE249AF}" srcOrd="1" destOrd="0" presId="urn:microsoft.com/office/officeart/2005/8/layout/lProcess2"/>
    <dgm:cxn modelId="{1FA1BED1-396F-4D80-B568-812ECE5F0B1C}" type="presOf" srcId="{1F65278D-D60B-4D14-9520-8E44D0E608F3}" destId="{524F93C6-2EDE-4FED-9252-76DD86E881CC}" srcOrd="0" destOrd="0" presId="urn:microsoft.com/office/officeart/2005/8/layout/lProcess2"/>
    <dgm:cxn modelId="{7E1FF9E8-D032-4D07-A0D9-12ADD24C3C64}" srcId="{8EF7D307-AB54-49C5-B307-C82E9BF57E9B}" destId="{1F65278D-D60B-4D14-9520-8E44D0E608F3}" srcOrd="1" destOrd="0" parTransId="{8D59EE8F-6F4D-434B-BE7C-E6A5B9BD9152}" sibTransId="{E568E83B-EDBF-4F85-9117-438022236223}"/>
    <dgm:cxn modelId="{990F9F41-406E-4CF4-924C-D64AD97BCE69}" type="presParOf" srcId="{22F8CD63-7277-481F-8826-9CEF4A9F32A7}" destId="{963BFF3A-0EC5-48EB-8431-147D006D94CA}" srcOrd="0" destOrd="0" presId="urn:microsoft.com/office/officeart/2005/8/layout/lProcess2"/>
    <dgm:cxn modelId="{AE4362A0-7092-4342-B232-B0B7C038459B}" type="presParOf" srcId="{963BFF3A-0EC5-48EB-8431-147D006D94CA}" destId="{39F44355-E5D8-47B0-B773-D115E0E99B06}" srcOrd="0" destOrd="0" presId="urn:microsoft.com/office/officeart/2005/8/layout/lProcess2"/>
    <dgm:cxn modelId="{774820E3-2DDE-4896-9316-14E48957F97A}" type="presParOf" srcId="{963BFF3A-0EC5-48EB-8431-147D006D94CA}" destId="{076A6872-602B-4CA0-8157-6CE21EE249AF}" srcOrd="1" destOrd="0" presId="urn:microsoft.com/office/officeart/2005/8/layout/lProcess2"/>
    <dgm:cxn modelId="{06FFB988-0EDB-4CC9-950C-DEEC3142B64E}" type="presParOf" srcId="{963BFF3A-0EC5-48EB-8431-147D006D94CA}" destId="{34DB9C0E-8118-4DB2-B7B5-335AC562FADC}" srcOrd="2" destOrd="0" presId="urn:microsoft.com/office/officeart/2005/8/layout/lProcess2"/>
    <dgm:cxn modelId="{CE665EDB-6E77-42E9-B756-1076B003B0A1}" type="presParOf" srcId="{34DB9C0E-8118-4DB2-B7B5-335AC562FADC}" destId="{45910803-03B4-4D63-B6C0-83EE03480C54}" srcOrd="0" destOrd="0" presId="urn:microsoft.com/office/officeart/2005/8/layout/lProcess2"/>
    <dgm:cxn modelId="{1D5943C9-3FA8-4833-9689-8918293ADAD5}" type="presParOf" srcId="{45910803-03B4-4D63-B6C0-83EE03480C54}" destId="{059789A4-28C2-4595-8B71-AB92F6317CE2}" srcOrd="0" destOrd="0" presId="urn:microsoft.com/office/officeart/2005/8/layout/lProcess2"/>
    <dgm:cxn modelId="{3BA91379-B235-46E9-BF0C-FA96EB4D3030}" type="presParOf" srcId="{22F8CD63-7277-481F-8826-9CEF4A9F32A7}" destId="{FE31C577-B50C-4E56-89C8-AA6A9AAFB669}" srcOrd="1" destOrd="0" presId="urn:microsoft.com/office/officeart/2005/8/layout/lProcess2"/>
    <dgm:cxn modelId="{A348B08F-19AF-4420-8482-C164DC45F00B}" type="presParOf" srcId="{22F8CD63-7277-481F-8826-9CEF4A9F32A7}" destId="{CF9CAEF0-12E5-426F-B255-B136C4AC3AB7}" srcOrd="2" destOrd="0" presId="urn:microsoft.com/office/officeart/2005/8/layout/lProcess2"/>
    <dgm:cxn modelId="{49DF4692-4068-4E03-A9BD-08738858E4A7}" type="presParOf" srcId="{CF9CAEF0-12E5-426F-B255-B136C4AC3AB7}" destId="{E5E19B64-B8CA-4604-85F8-B8A871D534B0}" srcOrd="0" destOrd="0" presId="urn:microsoft.com/office/officeart/2005/8/layout/lProcess2"/>
    <dgm:cxn modelId="{361B9D2F-94DA-4A35-A938-D456F8292C46}" type="presParOf" srcId="{CF9CAEF0-12E5-426F-B255-B136C4AC3AB7}" destId="{F774CFAC-5ABD-48AC-9966-88DFA5258650}" srcOrd="1" destOrd="0" presId="urn:microsoft.com/office/officeart/2005/8/layout/lProcess2"/>
    <dgm:cxn modelId="{AA1D936B-054B-41F4-9D7D-6FFAA077D6F9}" type="presParOf" srcId="{CF9CAEF0-12E5-426F-B255-B136C4AC3AB7}" destId="{35A15CC9-EF9D-4F74-8793-72AC7D03AF09}" srcOrd="2" destOrd="0" presId="urn:microsoft.com/office/officeart/2005/8/layout/lProcess2"/>
    <dgm:cxn modelId="{FE5CF3C1-3085-4064-8FE0-9DF66B0794C2}" type="presParOf" srcId="{35A15CC9-EF9D-4F74-8793-72AC7D03AF09}" destId="{A562EBC5-8B79-4B24-A3E8-EE1EBD273728}" srcOrd="0" destOrd="0" presId="urn:microsoft.com/office/officeart/2005/8/layout/lProcess2"/>
    <dgm:cxn modelId="{FB3B4B70-BC4C-4B5C-9684-20B14B5D6C85}" type="presParOf" srcId="{A562EBC5-8B79-4B24-A3E8-EE1EBD273728}" destId="{A858369D-114F-4F06-9A2C-4231557A4A4A}" srcOrd="0" destOrd="0" presId="urn:microsoft.com/office/officeart/2005/8/layout/lProcess2"/>
    <dgm:cxn modelId="{790A5C25-71B7-4A21-8632-CE4BFBE4C254}" type="presParOf" srcId="{A562EBC5-8B79-4B24-A3E8-EE1EBD273728}" destId="{8F901593-8E37-46A6-95ED-6E8DA180886B}" srcOrd="1" destOrd="0" presId="urn:microsoft.com/office/officeart/2005/8/layout/lProcess2"/>
    <dgm:cxn modelId="{39BF736F-56FD-4CC3-B605-4FEE5A17BBA5}" type="presParOf" srcId="{A562EBC5-8B79-4B24-A3E8-EE1EBD273728}" destId="{524F93C6-2EDE-4FED-9252-76DD86E881CC}" srcOrd="2" destOrd="0" presId="urn:microsoft.com/office/officeart/2005/8/layout/lProcess2"/>
    <dgm:cxn modelId="{2EFB9067-2C27-40BE-8CC7-958B29DE1329}" type="presParOf" srcId="{22F8CD63-7277-481F-8826-9CEF4A9F32A7}" destId="{ED0FB959-88A9-4F41-BBD4-A06AC2340D0C}" srcOrd="3" destOrd="0" presId="urn:microsoft.com/office/officeart/2005/8/layout/lProcess2"/>
    <dgm:cxn modelId="{687D16F9-2219-45A4-8F22-993029C480E5}" type="presParOf" srcId="{22F8CD63-7277-481F-8826-9CEF4A9F32A7}" destId="{1408EC7B-8352-48AE-BF38-3A071C83B24D}" srcOrd="4" destOrd="0" presId="urn:microsoft.com/office/officeart/2005/8/layout/lProcess2"/>
    <dgm:cxn modelId="{1CA1477B-8059-41E4-B5F5-7D2116D38032}" type="presParOf" srcId="{1408EC7B-8352-48AE-BF38-3A071C83B24D}" destId="{C144AE73-8A75-47DE-A564-C77AD6C27EBF}" srcOrd="0" destOrd="0" presId="urn:microsoft.com/office/officeart/2005/8/layout/lProcess2"/>
    <dgm:cxn modelId="{3C8E3991-8BF2-4B5B-A026-C08016591043}" type="presParOf" srcId="{1408EC7B-8352-48AE-BF38-3A071C83B24D}" destId="{18EF3AEA-058B-4FDF-BF0B-F563D610FB6C}" srcOrd="1" destOrd="0" presId="urn:microsoft.com/office/officeart/2005/8/layout/lProcess2"/>
    <dgm:cxn modelId="{0715B4E6-5F09-48D0-8B7C-D221CAA2BBD5}" type="presParOf" srcId="{1408EC7B-8352-48AE-BF38-3A071C83B24D}" destId="{FE67C107-C62B-4CB2-82A3-8B010620EB9F}" srcOrd="2" destOrd="0" presId="urn:microsoft.com/office/officeart/2005/8/layout/lProcess2"/>
    <dgm:cxn modelId="{18349590-A253-42DD-AC30-89CE52F89E3A}" type="presParOf" srcId="{FE67C107-C62B-4CB2-82A3-8B010620EB9F}" destId="{AE8CE6A7-1B77-4F7C-973B-9DF1B061A296}" srcOrd="0" destOrd="0" presId="urn:microsoft.com/office/officeart/2005/8/layout/lProcess2"/>
    <dgm:cxn modelId="{9B5B5A4A-B933-4110-A276-2222EA530ED4}" type="presParOf" srcId="{AE8CE6A7-1B77-4F7C-973B-9DF1B061A296}" destId="{7DE16625-BB51-40E0-B921-CF997FADAD50}"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1F2BF-5150-4CBF-A5E4-DE11E36E8226}">
      <dsp:nvSpPr>
        <dsp:cNvPr id="0" name=""/>
        <dsp:cNvSpPr/>
      </dsp:nvSpPr>
      <dsp:spPr>
        <a:xfrm>
          <a:off x="1676617" y="1381"/>
          <a:ext cx="3104489" cy="186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t>Guest Module</a:t>
          </a:r>
        </a:p>
      </dsp:txBody>
      <dsp:txXfrm>
        <a:off x="1676617" y="1381"/>
        <a:ext cx="3104489" cy="1862693"/>
      </dsp:txXfrm>
    </dsp:sp>
    <dsp:sp modelId="{019F06D6-DFF9-4A47-A95F-6BEF1957A7C7}">
      <dsp:nvSpPr>
        <dsp:cNvPr id="0" name=""/>
        <dsp:cNvSpPr/>
      </dsp:nvSpPr>
      <dsp:spPr>
        <a:xfrm>
          <a:off x="5091555" y="1381"/>
          <a:ext cx="3104489" cy="186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t>User Module</a:t>
          </a:r>
        </a:p>
      </dsp:txBody>
      <dsp:txXfrm>
        <a:off x="5091555" y="1381"/>
        <a:ext cx="3104489" cy="1862693"/>
      </dsp:txXfrm>
    </dsp:sp>
    <dsp:sp modelId="{64CD6DC5-959F-4471-9A82-8A95D5BBCBCD}">
      <dsp:nvSpPr>
        <dsp:cNvPr id="0" name=""/>
        <dsp:cNvSpPr/>
      </dsp:nvSpPr>
      <dsp:spPr>
        <a:xfrm>
          <a:off x="3384086" y="2174524"/>
          <a:ext cx="3104489" cy="186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t>Admin Module</a:t>
          </a:r>
        </a:p>
      </dsp:txBody>
      <dsp:txXfrm>
        <a:off x="3384086" y="2174524"/>
        <a:ext cx="3104489" cy="1862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44355-E5D8-47B0-B773-D115E0E99B06}">
      <dsp:nvSpPr>
        <dsp:cNvPr id="0" name=""/>
        <dsp:cNvSpPr/>
      </dsp:nvSpPr>
      <dsp:spPr>
        <a:xfrm>
          <a:off x="13" y="0"/>
          <a:ext cx="3001469" cy="42824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View</a:t>
          </a:r>
        </a:p>
      </dsp:txBody>
      <dsp:txXfrm>
        <a:off x="13" y="0"/>
        <a:ext cx="3001469" cy="1284731"/>
      </dsp:txXfrm>
    </dsp:sp>
    <dsp:sp modelId="{059789A4-28C2-4595-8B71-AB92F6317CE2}">
      <dsp:nvSpPr>
        <dsp:cNvPr id="0" name=""/>
        <dsp:cNvSpPr/>
      </dsp:nvSpPr>
      <dsp:spPr>
        <a:xfrm>
          <a:off x="348316" y="1160648"/>
          <a:ext cx="2401175" cy="27832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1. Admin – product, user, order tables</a:t>
          </a:r>
        </a:p>
        <a:p>
          <a:pPr marL="0" lvl="0" indent="0" algn="ctr" defTabSz="889000">
            <a:lnSpc>
              <a:spcPct val="90000"/>
            </a:lnSpc>
            <a:spcBef>
              <a:spcPct val="0"/>
            </a:spcBef>
            <a:spcAft>
              <a:spcPct val="35000"/>
            </a:spcAft>
            <a:buNone/>
          </a:pPr>
          <a:r>
            <a:rPr lang="en-IN" sz="2000" kern="1200" dirty="0"/>
            <a:t>2. Store (products)</a:t>
          </a:r>
        </a:p>
        <a:p>
          <a:pPr marL="0" lvl="0" indent="0" algn="ctr" defTabSz="889000">
            <a:lnSpc>
              <a:spcPct val="90000"/>
            </a:lnSpc>
            <a:spcBef>
              <a:spcPct val="0"/>
            </a:spcBef>
            <a:spcAft>
              <a:spcPct val="35000"/>
            </a:spcAft>
            <a:buNone/>
          </a:pPr>
          <a:r>
            <a:rPr lang="en-IN" sz="2000" kern="1200" dirty="0"/>
            <a:t>3. Cart and Checkout</a:t>
          </a:r>
        </a:p>
      </dsp:txBody>
      <dsp:txXfrm>
        <a:off x="418644" y="1230976"/>
        <a:ext cx="2260519" cy="2642547"/>
      </dsp:txXfrm>
    </dsp:sp>
    <dsp:sp modelId="{E5E19B64-B8CA-4604-85F8-B8A871D534B0}">
      <dsp:nvSpPr>
        <dsp:cNvPr id="0" name=""/>
        <dsp:cNvSpPr/>
      </dsp:nvSpPr>
      <dsp:spPr>
        <a:xfrm>
          <a:off x="3243701" y="0"/>
          <a:ext cx="3001469" cy="42824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Controller</a:t>
          </a:r>
        </a:p>
      </dsp:txBody>
      <dsp:txXfrm>
        <a:off x="3243701" y="0"/>
        <a:ext cx="3001469" cy="1284731"/>
      </dsp:txXfrm>
    </dsp:sp>
    <dsp:sp modelId="{A858369D-114F-4F06-9A2C-4231557A4A4A}">
      <dsp:nvSpPr>
        <dsp:cNvPr id="0" name=""/>
        <dsp:cNvSpPr/>
      </dsp:nvSpPr>
      <dsp:spPr>
        <a:xfrm>
          <a:off x="3504013" y="1176458"/>
          <a:ext cx="2401175" cy="15413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1. Admin Servlets</a:t>
          </a:r>
        </a:p>
        <a:p>
          <a:pPr marL="0" lvl="0" indent="0" algn="ctr" defTabSz="889000">
            <a:lnSpc>
              <a:spcPct val="90000"/>
            </a:lnSpc>
            <a:spcBef>
              <a:spcPct val="0"/>
            </a:spcBef>
            <a:spcAft>
              <a:spcPct val="35000"/>
            </a:spcAft>
            <a:buNone/>
          </a:pPr>
          <a:r>
            <a:rPr lang="en-IN" sz="2000" kern="1200" dirty="0"/>
            <a:t>2. Product Servlets</a:t>
          </a:r>
        </a:p>
        <a:p>
          <a:pPr marL="0" lvl="0" indent="0" algn="ctr" defTabSz="889000">
            <a:lnSpc>
              <a:spcPct val="90000"/>
            </a:lnSpc>
            <a:spcBef>
              <a:spcPct val="0"/>
            </a:spcBef>
            <a:spcAft>
              <a:spcPct val="35000"/>
            </a:spcAft>
            <a:buNone/>
          </a:pPr>
          <a:r>
            <a:rPr lang="en-IN" sz="2000" kern="1200" dirty="0"/>
            <a:t>3. Cart Servlets</a:t>
          </a:r>
        </a:p>
        <a:p>
          <a:pPr marL="0" lvl="0" indent="0" algn="ctr" defTabSz="889000">
            <a:lnSpc>
              <a:spcPct val="90000"/>
            </a:lnSpc>
            <a:spcBef>
              <a:spcPct val="0"/>
            </a:spcBef>
            <a:spcAft>
              <a:spcPct val="35000"/>
            </a:spcAft>
            <a:buNone/>
          </a:pPr>
          <a:r>
            <a:rPr lang="en-IN" sz="2000" kern="1200" dirty="0"/>
            <a:t>4. User Servlets</a:t>
          </a:r>
        </a:p>
      </dsp:txBody>
      <dsp:txXfrm>
        <a:off x="3549157" y="1221602"/>
        <a:ext cx="2310887" cy="1451030"/>
      </dsp:txXfrm>
    </dsp:sp>
    <dsp:sp modelId="{524F93C6-2EDE-4FED-9252-76DD86E881CC}">
      <dsp:nvSpPr>
        <dsp:cNvPr id="0" name=""/>
        <dsp:cNvSpPr/>
      </dsp:nvSpPr>
      <dsp:spPr>
        <a:xfrm>
          <a:off x="3529969" y="2798402"/>
          <a:ext cx="2349261" cy="11258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1. Product DAO</a:t>
          </a:r>
        </a:p>
        <a:p>
          <a:pPr marL="0" lvl="0" indent="0" algn="ctr" defTabSz="889000">
            <a:lnSpc>
              <a:spcPct val="90000"/>
            </a:lnSpc>
            <a:spcBef>
              <a:spcPct val="0"/>
            </a:spcBef>
            <a:spcAft>
              <a:spcPct val="35000"/>
            </a:spcAft>
            <a:buNone/>
          </a:pPr>
          <a:r>
            <a:rPr lang="en-IN" sz="2000" kern="1200" dirty="0"/>
            <a:t>2. Cart DAO</a:t>
          </a:r>
        </a:p>
        <a:p>
          <a:pPr marL="0" lvl="0" indent="0" algn="ctr" defTabSz="889000">
            <a:lnSpc>
              <a:spcPct val="90000"/>
            </a:lnSpc>
            <a:spcBef>
              <a:spcPct val="0"/>
            </a:spcBef>
            <a:spcAft>
              <a:spcPct val="35000"/>
            </a:spcAft>
            <a:buNone/>
          </a:pPr>
          <a:r>
            <a:rPr lang="en-IN" sz="2000" kern="1200" dirty="0"/>
            <a:t>3. User DAO</a:t>
          </a:r>
        </a:p>
      </dsp:txBody>
      <dsp:txXfrm>
        <a:off x="3562943" y="2831376"/>
        <a:ext cx="2283313" cy="1059859"/>
      </dsp:txXfrm>
    </dsp:sp>
    <dsp:sp modelId="{C144AE73-8A75-47DE-A564-C77AD6C27EBF}">
      <dsp:nvSpPr>
        <dsp:cNvPr id="0" name=""/>
        <dsp:cNvSpPr/>
      </dsp:nvSpPr>
      <dsp:spPr>
        <a:xfrm>
          <a:off x="6455467" y="0"/>
          <a:ext cx="3001469" cy="42824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Model</a:t>
          </a:r>
        </a:p>
      </dsp:txBody>
      <dsp:txXfrm>
        <a:off x="6455467" y="0"/>
        <a:ext cx="3001469" cy="1284731"/>
      </dsp:txXfrm>
    </dsp:sp>
    <dsp:sp modelId="{7DE16625-BB51-40E0-B921-CF997FADAD50}">
      <dsp:nvSpPr>
        <dsp:cNvPr id="0" name=""/>
        <dsp:cNvSpPr/>
      </dsp:nvSpPr>
      <dsp:spPr>
        <a:xfrm>
          <a:off x="6805413" y="1161996"/>
          <a:ext cx="2401175" cy="27807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1. User</a:t>
          </a:r>
        </a:p>
        <a:p>
          <a:pPr marL="0" lvl="0" indent="0" algn="ctr" defTabSz="889000">
            <a:lnSpc>
              <a:spcPct val="90000"/>
            </a:lnSpc>
            <a:spcBef>
              <a:spcPct val="0"/>
            </a:spcBef>
            <a:spcAft>
              <a:spcPct val="35000"/>
            </a:spcAft>
            <a:buNone/>
          </a:pPr>
          <a:r>
            <a:rPr lang="en-IN" sz="2000" kern="1200" dirty="0"/>
            <a:t>2. Product</a:t>
          </a:r>
        </a:p>
        <a:p>
          <a:pPr marL="0" lvl="0" indent="0" algn="ctr" defTabSz="889000">
            <a:lnSpc>
              <a:spcPct val="90000"/>
            </a:lnSpc>
            <a:spcBef>
              <a:spcPct val="0"/>
            </a:spcBef>
            <a:spcAft>
              <a:spcPct val="35000"/>
            </a:spcAft>
            <a:buNone/>
          </a:pPr>
          <a:r>
            <a:rPr lang="en-IN" sz="2000" kern="1200" dirty="0"/>
            <a:t>3. Cart</a:t>
          </a:r>
        </a:p>
      </dsp:txBody>
      <dsp:txXfrm>
        <a:off x="6875741" y="1232324"/>
        <a:ext cx="2260519" cy="26401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7961C9-357C-486E-80A5-0DAC742C823A}" type="datetimeFigureOut">
              <a:rPr lang="en-IN" smtClean="0"/>
              <a:t>18-06-2020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A95A456-FE4C-4C56-8C0A-5774020FF035}"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460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961C9-357C-486E-80A5-0DAC742C823A}"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34776042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961C9-357C-486E-80A5-0DAC742C823A}"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17594036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961C9-357C-486E-80A5-0DAC742C823A}"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15912990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961C9-357C-486E-80A5-0DAC742C823A}"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95A456-FE4C-4C56-8C0A-5774020FF035}"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1400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7961C9-357C-486E-80A5-0DAC742C823A}"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1288092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7961C9-357C-486E-80A5-0DAC742C823A}" type="datetimeFigureOut">
              <a:rPr lang="en-IN" smtClean="0"/>
              <a:t>18-06-2020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21663244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7961C9-357C-486E-80A5-0DAC742C823A}" type="datetimeFigureOut">
              <a:rPr lang="en-IN" smtClean="0"/>
              <a:t>18-06-2020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37687271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961C9-357C-486E-80A5-0DAC742C823A}" type="datetimeFigureOut">
              <a:rPr lang="en-IN" smtClean="0"/>
              <a:t>18-06-2020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3974512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961C9-357C-486E-80A5-0DAC742C823A}"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5978382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961C9-357C-486E-80A5-0DAC742C823A}"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95A456-FE4C-4C56-8C0A-5774020FF035}" type="slidenum">
              <a:rPr lang="en-IN" smtClean="0"/>
              <a:t>‹#›</a:t>
            </a:fld>
            <a:endParaRPr lang="en-IN"/>
          </a:p>
        </p:txBody>
      </p:sp>
    </p:spTree>
    <p:extLst>
      <p:ext uri="{BB962C8B-B14F-4D97-AF65-F5344CB8AC3E}">
        <p14:creationId xmlns:p14="http://schemas.microsoft.com/office/powerpoint/2010/main" val="2256661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7961C9-357C-486E-80A5-0DAC742C823A}" type="datetimeFigureOut">
              <a:rPr lang="en-IN" smtClean="0"/>
              <a:t>18-06-2020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A95A456-FE4C-4C56-8C0A-5774020FF035}" type="slidenum">
              <a:rPr lang="en-IN" smtClean="0"/>
              <a:t>‹#›</a:t>
            </a:fld>
            <a:endParaRPr lang="en-IN"/>
          </a:p>
        </p:txBody>
      </p:sp>
    </p:spTree>
    <p:extLst>
      <p:ext uri="{BB962C8B-B14F-4D97-AF65-F5344CB8AC3E}">
        <p14:creationId xmlns:p14="http://schemas.microsoft.com/office/powerpoint/2010/main" val="14024237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607C-DC47-41DD-A14F-F518B5233F9B}"/>
              </a:ext>
            </a:extLst>
          </p:cNvPr>
          <p:cNvSpPr>
            <a:spLocks noGrp="1"/>
          </p:cNvSpPr>
          <p:nvPr>
            <p:ph type="ctrTitle"/>
          </p:nvPr>
        </p:nvSpPr>
        <p:spPr/>
        <p:txBody>
          <a:bodyPr/>
          <a:lstStyle/>
          <a:p>
            <a:r>
              <a:rPr lang="en-IN" dirty="0"/>
              <a:t>SALUD TEA &amp; COFFEE</a:t>
            </a:r>
          </a:p>
        </p:txBody>
      </p:sp>
      <p:sp>
        <p:nvSpPr>
          <p:cNvPr id="3" name="Subtitle 2">
            <a:extLst>
              <a:ext uri="{FF2B5EF4-FFF2-40B4-BE49-F238E27FC236}">
                <a16:creationId xmlns:a16="http://schemas.microsoft.com/office/drawing/2014/main" id="{BB03FA13-89C1-48C6-A16D-FC2CA902B72A}"/>
              </a:ext>
            </a:extLst>
          </p:cNvPr>
          <p:cNvSpPr>
            <a:spLocks noGrp="1"/>
          </p:cNvSpPr>
          <p:nvPr>
            <p:ph type="subTitle" idx="1"/>
          </p:nvPr>
        </p:nvSpPr>
        <p:spPr/>
        <p:txBody>
          <a:bodyPr/>
          <a:lstStyle/>
          <a:p>
            <a:r>
              <a:rPr lang="en-IN" dirty="0"/>
              <a:t>DELIVERY SERVICES FOR CURATED BEVERAGE SELECTIONS</a:t>
            </a:r>
          </a:p>
        </p:txBody>
      </p:sp>
    </p:spTree>
    <p:extLst>
      <p:ext uri="{BB962C8B-B14F-4D97-AF65-F5344CB8AC3E}">
        <p14:creationId xmlns:p14="http://schemas.microsoft.com/office/powerpoint/2010/main" val="41741359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6E1-2639-46C1-8FD4-5135ABD7C0C2}"/>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41D9C3BC-8B07-4F96-A6D3-875082F1B0F1}"/>
              </a:ext>
            </a:extLst>
          </p:cNvPr>
          <p:cNvSpPr>
            <a:spLocks noGrp="1"/>
          </p:cNvSpPr>
          <p:nvPr>
            <p:ph idx="1"/>
          </p:nvPr>
        </p:nvSpPr>
        <p:spPr>
          <a:xfrm>
            <a:off x="1143000" y="1882066"/>
            <a:ext cx="9872871" cy="4213934"/>
          </a:xfrm>
        </p:spPr>
        <p:txBody>
          <a:bodyPr>
            <a:normAutofit lnSpcReduction="10000"/>
          </a:bodyPr>
          <a:lstStyle/>
          <a:p>
            <a:r>
              <a:rPr lang="en-IN" dirty="0" err="1"/>
              <a:t>Tejomay</a:t>
            </a:r>
            <a:r>
              <a:rPr lang="en-IN" dirty="0"/>
              <a:t> </a:t>
            </a:r>
            <a:r>
              <a:rPr lang="en-IN" dirty="0" err="1"/>
              <a:t>Padole</a:t>
            </a:r>
            <a:r>
              <a:rPr lang="en-IN" dirty="0"/>
              <a:t>, BT18CSE034</a:t>
            </a:r>
          </a:p>
          <a:p>
            <a:pPr marL="274320" lvl="1" indent="0">
              <a:buNone/>
            </a:pPr>
            <a:r>
              <a:rPr lang="en-IN" dirty="0"/>
              <a:t>Admin controller servlets and AJAX/JS development</a:t>
            </a:r>
          </a:p>
          <a:p>
            <a:r>
              <a:rPr lang="en-IN" dirty="0"/>
              <a:t>Shreya Sahni, BT18CSE037</a:t>
            </a:r>
          </a:p>
          <a:p>
            <a:pPr marL="274320" lvl="1" indent="0">
              <a:buNone/>
            </a:pPr>
            <a:r>
              <a:rPr lang="en-IN" dirty="0"/>
              <a:t>Pagination, web content, product database</a:t>
            </a:r>
          </a:p>
          <a:p>
            <a:r>
              <a:rPr lang="en-IN" dirty="0"/>
              <a:t>Rishabh Agrawal, BT18CSE054</a:t>
            </a:r>
          </a:p>
          <a:p>
            <a:pPr marL="274320" lvl="1" indent="0">
              <a:buNone/>
            </a:pPr>
            <a:r>
              <a:rPr lang="en-IN" dirty="0"/>
              <a:t>Front-end, user/admin registration, user management, database design, product image management, User DAO</a:t>
            </a:r>
          </a:p>
          <a:p>
            <a:r>
              <a:rPr lang="en-IN" dirty="0"/>
              <a:t>Jay </a:t>
            </a:r>
            <a:r>
              <a:rPr lang="en-IN" dirty="0" err="1"/>
              <a:t>Puri</a:t>
            </a:r>
            <a:r>
              <a:rPr lang="en-IN" dirty="0"/>
              <a:t> Goswami, BT18CSE073</a:t>
            </a:r>
          </a:p>
          <a:p>
            <a:pPr marL="274320" lvl="1" indent="0">
              <a:buNone/>
            </a:pPr>
            <a:r>
              <a:rPr lang="en-IN" dirty="0"/>
              <a:t>Admin sign-in and checkout validation, asynchronous servlets</a:t>
            </a:r>
          </a:p>
          <a:p>
            <a:r>
              <a:rPr lang="en-IN" dirty="0"/>
              <a:t>Atharva Kulkarni, BT18CSE074</a:t>
            </a:r>
          </a:p>
          <a:p>
            <a:pPr marL="274320" lvl="1" indent="0">
              <a:buNone/>
            </a:pPr>
            <a:r>
              <a:rPr lang="en-IN" dirty="0"/>
              <a:t>Product, Order and Cart DAO, controller servlets, search bar and AJAX/JS development</a:t>
            </a:r>
          </a:p>
        </p:txBody>
      </p:sp>
    </p:spTree>
    <p:extLst>
      <p:ext uri="{BB962C8B-B14F-4D97-AF65-F5344CB8AC3E}">
        <p14:creationId xmlns:p14="http://schemas.microsoft.com/office/powerpoint/2010/main" val="24134067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50C1-A76D-4437-AEAD-08E0D0425AA1}"/>
              </a:ext>
            </a:extLst>
          </p:cNvPr>
          <p:cNvSpPr>
            <a:spLocks noGrp="1"/>
          </p:cNvSpPr>
          <p:nvPr>
            <p:ph type="title"/>
          </p:nvPr>
        </p:nvSpPr>
        <p:spPr/>
        <p:txBody>
          <a:bodyPr/>
          <a:lstStyle/>
          <a:p>
            <a:r>
              <a:rPr lang="en-IN" dirty="0"/>
              <a:t>OUR PROJECT</a:t>
            </a:r>
          </a:p>
        </p:txBody>
      </p:sp>
      <p:pic>
        <p:nvPicPr>
          <p:cNvPr id="8" name="Picture 7">
            <a:extLst>
              <a:ext uri="{FF2B5EF4-FFF2-40B4-BE49-F238E27FC236}">
                <a16:creationId xmlns:a16="http://schemas.microsoft.com/office/drawing/2014/main" id="{553C3EAE-3BB4-40A4-AB27-FD2AEFB4F79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00" b="93660" l="9932" r="99320">
                        <a14:foregroundMark x1="52653" y1="44049" x2="51254" y2="44083"/>
                        <a14:foregroundMark x1="26190" y1="48071" x2="22041" y2="52058"/>
                        <a14:foregroundMark x1="22041" y1="52058" x2="19456" y2="61735"/>
                        <a14:foregroundMark x1="19456" y1="61735" x2="13061" y2="69522"/>
                        <a14:foregroundMark x1="13061" y1="69522" x2="10340" y2="78643"/>
                        <a14:foregroundMark x1="10340" y1="78643" x2="28844" y2="90545"/>
                        <a14:foregroundMark x1="28844" y1="90545" x2="54558" y2="94772"/>
                        <a14:foregroundMark x1="54558" y1="94772" x2="68027" y2="93660"/>
                        <a14:foregroundMark x1="68027" y1="93660" x2="80816" y2="89433"/>
                        <a14:foregroundMark x1="80816" y1="89433" x2="89388" y2="82759"/>
                        <a14:foregroundMark x1="89388" y1="82759" x2="62177" y2="88877"/>
                        <a14:foregroundMark x1="62177" y1="88877" x2="42177" y2="79867"/>
                        <a14:foregroundMark x1="42177" y1="79867" x2="47619" y2="59066"/>
                        <a14:foregroundMark x1="47619" y1="59066" x2="60544" y2="57063"/>
                        <a14:foregroundMark x1="60544" y1="57063" x2="72653" y2="58509"/>
                        <a14:foregroundMark x1="72653" y1="58509" x2="82721" y2="52725"/>
                        <a14:foregroundMark x1="82721" y1="52725" x2="71020" y2="46496"/>
                        <a14:foregroundMark x1="71020" y1="46496" x2="50911" y2="44523"/>
                        <a14:foregroundMark x1="61769" y1="20912" x2="72381" y2="17464"/>
                        <a14:foregroundMark x1="83512" y1="6109" x2="86667" y2="2892"/>
                        <a14:foregroundMark x1="72381" y1="17464" x2="77163" y2="12587"/>
                        <a14:foregroundMark x1="86667" y1="2892" x2="98367" y2="1891"/>
                        <a14:foregroundMark x1="98367" y1="1891" x2="99320" y2="24583"/>
                        <a14:foregroundMark x1="99320" y1="24583" x2="86834" y2="26132"/>
                        <a14:foregroundMark x1="64229" y1="28544" x2="61361" y2="19911"/>
                        <a14:foregroundMark x1="61361" y1="19911" x2="61361" y2="19911"/>
                        <a14:backgroundMark x1="27891" y1="45050" x2="39592" y2="44383"/>
                        <a14:backgroundMark x1="39592" y1="44383" x2="51020" y2="44383"/>
                        <a14:backgroundMark x1="51020" y1="44383" x2="49252" y2="43826"/>
                        <a14:backgroundMark x1="28571" y1="47275" x2="25714" y2="47497"/>
                        <a14:backgroundMark x1="87211" y1="7675" x2="77143" y2="12570"/>
                        <a14:backgroundMark x1="77143" y1="12570" x2="85170" y2="6007"/>
                        <a14:backgroundMark x1="85170" y1="6007" x2="87483" y2="6340"/>
                        <a14:backgroundMark x1="64762" y1="29143" x2="75238" y2="23693"/>
                        <a14:backgroundMark x1="75238" y1="23693" x2="87211" y2="22914"/>
                        <a14:backgroundMark x1="87211" y1="22914" x2="77415" y2="29255"/>
                        <a14:backgroundMark x1="77415" y1="29255" x2="65714" y2="30590"/>
                        <a14:backgroundMark x1="65714" y1="30590" x2="63810" y2="30367"/>
                        <a14:backgroundMark x1="87619" y1="23804" x2="88163" y2="24138"/>
                        <a14:backgroundMark x1="87483" y1="22692" x2="88163" y2="23804"/>
                      </a14:backgroundRemoval>
                    </a14:imgEffect>
                  </a14:imgLayer>
                </a14:imgProps>
              </a:ext>
              <a:ext uri="{28A0092B-C50C-407E-A947-70E740481C1C}">
                <a14:useLocalDpi xmlns:a14="http://schemas.microsoft.com/office/drawing/2010/main" val="0"/>
              </a:ext>
            </a:extLst>
          </a:blip>
          <a:stretch>
            <a:fillRect/>
          </a:stretch>
        </p:blipFill>
        <p:spPr>
          <a:xfrm>
            <a:off x="7721660" y="984884"/>
            <a:ext cx="4241020" cy="5187316"/>
          </a:xfrm>
          <a:prstGeom prst="rect">
            <a:avLst/>
          </a:prstGeom>
        </p:spPr>
      </p:pic>
      <p:sp>
        <p:nvSpPr>
          <p:cNvPr id="3" name="Content Placeholder 2">
            <a:extLst>
              <a:ext uri="{FF2B5EF4-FFF2-40B4-BE49-F238E27FC236}">
                <a16:creationId xmlns:a16="http://schemas.microsoft.com/office/drawing/2014/main" id="{AF197E28-C078-4487-9BC5-062F45D97C9A}"/>
              </a:ext>
            </a:extLst>
          </p:cNvPr>
          <p:cNvSpPr>
            <a:spLocks noGrp="1"/>
          </p:cNvSpPr>
          <p:nvPr>
            <p:ph idx="1"/>
          </p:nvPr>
        </p:nvSpPr>
        <p:spPr>
          <a:xfrm>
            <a:off x="1028700" y="1965960"/>
            <a:ext cx="7191375" cy="4038600"/>
          </a:xfrm>
        </p:spPr>
        <p:txBody>
          <a:bodyPr>
            <a:normAutofit/>
          </a:bodyPr>
          <a:lstStyle/>
          <a:p>
            <a:r>
              <a:rPr lang="en-IN" dirty="0"/>
              <a:t>For our e-commerce application, we have chosen to create a project that delivers high-end tea, coffee and vegan milk selections to our users.</a:t>
            </a:r>
          </a:p>
          <a:p>
            <a:r>
              <a:rPr lang="en-IN" dirty="0"/>
              <a:t>Anyone visiting our website can either just peruse through the products we have to offer, or register and avail our delivery services.</a:t>
            </a:r>
          </a:p>
          <a:p>
            <a:r>
              <a:rPr lang="en-IN" dirty="0"/>
              <a:t>We have deemed it mandatory for all our users to be registered with us before they select any products or make any purchases.</a:t>
            </a:r>
          </a:p>
          <a:p>
            <a:r>
              <a:rPr lang="en-IN" dirty="0"/>
              <a:t>We have also included facilities for the vendor of these products to manage various databases.</a:t>
            </a:r>
          </a:p>
        </p:txBody>
      </p:sp>
      <p:sp>
        <p:nvSpPr>
          <p:cNvPr id="9" name="Rectangle 8">
            <a:extLst>
              <a:ext uri="{FF2B5EF4-FFF2-40B4-BE49-F238E27FC236}">
                <a16:creationId xmlns:a16="http://schemas.microsoft.com/office/drawing/2014/main" id="{404C1CF9-9BF5-4983-95D5-247F1219B348}"/>
              </a:ext>
            </a:extLst>
          </p:cNvPr>
          <p:cNvSpPr/>
          <p:nvPr/>
        </p:nvSpPr>
        <p:spPr>
          <a:xfrm rot="19915042">
            <a:off x="10738275" y="1655838"/>
            <a:ext cx="305198" cy="99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A35D47E-11ED-41A4-80B8-4AA33E6D00AA}"/>
              </a:ext>
            </a:extLst>
          </p:cNvPr>
          <p:cNvSpPr/>
          <p:nvPr/>
        </p:nvSpPr>
        <p:spPr>
          <a:xfrm rot="1045913">
            <a:off x="11405621" y="2226783"/>
            <a:ext cx="380068" cy="203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2972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6DD1-AA3A-4A86-BCFD-D83F1949833C}"/>
              </a:ext>
            </a:extLst>
          </p:cNvPr>
          <p:cNvSpPr>
            <a:spLocks noGrp="1"/>
          </p:cNvSpPr>
          <p:nvPr>
            <p:ph type="title"/>
          </p:nvPr>
        </p:nvSpPr>
        <p:spPr/>
        <p:txBody>
          <a:bodyPr/>
          <a:lstStyle/>
          <a:p>
            <a:r>
              <a:rPr lang="en-IN" dirty="0"/>
              <a:t>MODULES IN PROJECT</a:t>
            </a:r>
          </a:p>
        </p:txBody>
      </p:sp>
      <p:graphicFrame>
        <p:nvGraphicFramePr>
          <p:cNvPr id="4" name="Content Placeholder 3">
            <a:extLst>
              <a:ext uri="{FF2B5EF4-FFF2-40B4-BE49-F238E27FC236}">
                <a16:creationId xmlns:a16="http://schemas.microsoft.com/office/drawing/2014/main" id="{B3CB63C4-B130-4177-B337-B19D1FC22AE0}"/>
              </a:ext>
            </a:extLst>
          </p:cNvPr>
          <p:cNvGraphicFramePr>
            <a:graphicFrameLocks noGrp="1"/>
          </p:cNvGraphicFramePr>
          <p:nvPr>
            <p:ph idx="1"/>
            <p:extLst>
              <p:ext uri="{D42A27DB-BD31-4B8C-83A1-F6EECF244321}">
                <p14:modId xmlns:p14="http://schemas.microsoft.com/office/powerpoint/2010/main" val="1071367141"/>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9432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A56A-4CB9-4C68-A4B3-351AC2EB2051}"/>
              </a:ext>
            </a:extLst>
          </p:cNvPr>
          <p:cNvSpPr>
            <a:spLocks noGrp="1"/>
          </p:cNvSpPr>
          <p:nvPr>
            <p:ph type="title"/>
          </p:nvPr>
        </p:nvSpPr>
        <p:spPr/>
        <p:txBody>
          <a:bodyPr/>
          <a:lstStyle/>
          <a:p>
            <a:r>
              <a:rPr lang="en-IN" dirty="0"/>
              <a:t>Guest Module</a:t>
            </a:r>
          </a:p>
        </p:txBody>
      </p:sp>
      <p:sp>
        <p:nvSpPr>
          <p:cNvPr id="3" name="Content Placeholder 2">
            <a:extLst>
              <a:ext uri="{FF2B5EF4-FFF2-40B4-BE49-F238E27FC236}">
                <a16:creationId xmlns:a16="http://schemas.microsoft.com/office/drawing/2014/main" id="{E7D6E055-4AF0-4470-BDA7-24CBEA3D4F1B}"/>
              </a:ext>
            </a:extLst>
          </p:cNvPr>
          <p:cNvSpPr>
            <a:spLocks noGrp="1"/>
          </p:cNvSpPr>
          <p:nvPr>
            <p:ph idx="1"/>
          </p:nvPr>
        </p:nvSpPr>
        <p:spPr/>
        <p:txBody>
          <a:bodyPr/>
          <a:lstStyle/>
          <a:p>
            <a:r>
              <a:rPr lang="en-IN" dirty="0"/>
              <a:t>Guest implies a visitor to the website who has not logged-in.</a:t>
            </a:r>
          </a:p>
          <a:p>
            <a:r>
              <a:rPr lang="en-IN" dirty="0"/>
              <a:t>Guest can view the details about our café (Home, About Us), the products we supply (Products, Store) and our team details (Our Team).</a:t>
            </a:r>
          </a:p>
          <a:p>
            <a:r>
              <a:rPr lang="en-IN" dirty="0"/>
              <a:t>Guests can also search for our products in the Store using a search-bar.</a:t>
            </a:r>
          </a:p>
          <a:p>
            <a:r>
              <a:rPr lang="en-IN" dirty="0"/>
              <a:t>“Add to Cart” options are disabled for Guest. They are redirected to the Log-In page if they wish to peruse our products for purchasing.</a:t>
            </a:r>
          </a:p>
          <a:p>
            <a:endParaRPr lang="en-IN" dirty="0"/>
          </a:p>
        </p:txBody>
      </p:sp>
    </p:spTree>
    <p:extLst>
      <p:ext uri="{BB962C8B-B14F-4D97-AF65-F5344CB8AC3E}">
        <p14:creationId xmlns:p14="http://schemas.microsoft.com/office/powerpoint/2010/main" val="3293739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99E1-7EEB-4BCE-835B-720D68FCDBAF}"/>
              </a:ext>
            </a:extLst>
          </p:cNvPr>
          <p:cNvSpPr>
            <a:spLocks noGrp="1"/>
          </p:cNvSpPr>
          <p:nvPr>
            <p:ph type="title"/>
          </p:nvPr>
        </p:nvSpPr>
        <p:spPr/>
        <p:txBody>
          <a:bodyPr/>
          <a:lstStyle/>
          <a:p>
            <a:r>
              <a:rPr lang="en-IN" dirty="0"/>
              <a:t>User Module</a:t>
            </a:r>
          </a:p>
        </p:txBody>
      </p:sp>
      <p:sp>
        <p:nvSpPr>
          <p:cNvPr id="3" name="Content Placeholder 2">
            <a:extLst>
              <a:ext uri="{FF2B5EF4-FFF2-40B4-BE49-F238E27FC236}">
                <a16:creationId xmlns:a16="http://schemas.microsoft.com/office/drawing/2014/main" id="{BFD4095F-6EBD-4486-876A-3D33C027F9A8}"/>
              </a:ext>
            </a:extLst>
          </p:cNvPr>
          <p:cNvSpPr>
            <a:spLocks noGrp="1"/>
          </p:cNvSpPr>
          <p:nvPr>
            <p:ph idx="1"/>
          </p:nvPr>
        </p:nvSpPr>
        <p:spPr/>
        <p:txBody>
          <a:bodyPr/>
          <a:lstStyle/>
          <a:p>
            <a:r>
              <a:rPr lang="en-IN" dirty="0"/>
              <a:t>User implies a visitor who has logged-in.</a:t>
            </a:r>
          </a:p>
          <a:p>
            <a:r>
              <a:rPr lang="en-IN" dirty="0"/>
              <a:t>A User, in addition to having access to all the pages available to Guest, can also view their Cart.</a:t>
            </a:r>
          </a:p>
          <a:p>
            <a:r>
              <a:rPr lang="en-IN" dirty="0"/>
              <a:t>A User can add/delete products to their Cart and edit the quantities they wish to purchase. On Checkout, they are redirected to the Checkout page where they can enter the final details to make their purchase.</a:t>
            </a:r>
          </a:p>
          <a:p>
            <a:r>
              <a:rPr lang="en-IN" dirty="0"/>
              <a:t>User can also view their </a:t>
            </a:r>
            <a:r>
              <a:rPr lang="en-IN"/>
              <a:t>previous purchases in Cart.</a:t>
            </a:r>
            <a:endParaRPr lang="en-IN" dirty="0"/>
          </a:p>
        </p:txBody>
      </p:sp>
    </p:spTree>
    <p:extLst>
      <p:ext uri="{BB962C8B-B14F-4D97-AF65-F5344CB8AC3E}">
        <p14:creationId xmlns:p14="http://schemas.microsoft.com/office/powerpoint/2010/main" val="582988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DAED-1EA3-456F-90EE-90255DF0E8A2}"/>
              </a:ext>
            </a:extLst>
          </p:cNvPr>
          <p:cNvSpPr>
            <a:spLocks noGrp="1"/>
          </p:cNvSpPr>
          <p:nvPr>
            <p:ph type="title"/>
          </p:nvPr>
        </p:nvSpPr>
        <p:spPr/>
        <p:txBody>
          <a:bodyPr/>
          <a:lstStyle/>
          <a:p>
            <a:r>
              <a:rPr lang="en-IN" dirty="0"/>
              <a:t>Admin Module</a:t>
            </a:r>
          </a:p>
        </p:txBody>
      </p:sp>
      <p:sp>
        <p:nvSpPr>
          <p:cNvPr id="3" name="Content Placeholder 2">
            <a:extLst>
              <a:ext uri="{FF2B5EF4-FFF2-40B4-BE49-F238E27FC236}">
                <a16:creationId xmlns:a16="http://schemas.microsoft.com/office/drawing/2014/main" id="{0B5DEF9A-99EA-416A-A23A-2D2511D1816E}"/>
              </a:ext>
            </a:extLst>
          </p:cNvPr>
          <p:cNvSpPr>
            <a:spLocks noGrp="1"/>
          </p:cNvSpPr>
          <p:nvPr>
            <p:ph idx="1"/>
          </p:nvPr>
        </p:nvSpPr>
        <p:spPr/>
        <p:txBody>
          <a:bodyPr/>
          <a:lstStyle/>
          <a:p>
            <a:r>
              <a:rPr lang="en-IN" dirty="0"/>
              <a:t>Admin Module has a separate UI and a secure log-in, i.e., nobody can access the Admin pages without logging in.</a:t>
            </a:r>
          </a:p>
          <a:p>
            <a:r>
              <a:rPr lang="en-IN" dirty="0"/>
              <a:t>Admin can view, insert, update and delete entries from the product database. They can also update the stock available for each product.</a:t>
            </a:r>
          </a:p>
          <a:p>
            <a:r>
              <a:rPr lang="en-IN" dirty="0"/>
              <a:t>Admin can view, insert and delete entries from the user database.</a:t>
            </a:r>
          </a:p>
          <a:p>
            <a:r>
              <a:rPr lang="en-IN" dirty="0"/>
              <a:t>Admin can also view orders placed so far.</a:t>
            </a:r>
          </a:p>
        </p:txBody>
      </p:sp>
    </p:spTree>
    <p:extLst>
      <p:ext uri="{BB962C8B-B14F-4D97-AF65-F5344CB8AC3E}">
        <p14:creationId xmlns:p14="http://schemas.microsoft.com/office/powerpoint/2010/main" val="32112930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F49-F6A2-4D08-BD82-E8E0B318E747}"/>
              </a:ext>
            </a:extLst>
          </p:cNvPr>
          <p:cNvSpPr>
            <a:spLocks noGrp="1"/>
          </p:cNvSpPr>
          <p:nvPr>
            <p:ph type="title"/>
          </p:nvPr>
        </p:nvSpPr>
        <p:spPr/>
        <p:txBody>
          <a:bodyPr/>
          <a:lstStyle/>
          <a:p>
            <a:r>
              <a:rPr lang="en-IN" dirty="0"/>
              <a:t>WORKING FLOW</a:t>
            </a:r>
          </a:p>
        </p:txBody>
      </p:sp>
      <p:graphicFrame>
        <p:nvGraphicFramePr>
          <p:cNvPr id="6" name="Content Placeholder 5">
            <a:extLst>
              <a:ext uri="{FF2B5EF4-FFF2-40B4-BE49-F238E27FC236}">
                <a16:creationId xmlns:a16="http://schemas.microsoft.com/office/drawing/2014/main" id="{28E50BED-38FC-4DDC-BE6E-339E134D51F3}"/>
              </a:ext>
            </a:extLst>
          </p:cNvPr>
          <p:cNvGraphicFramePr>
            <a:graphicFrameLocks noGrp="1"/>
          </p:cNvGraphicFramePr>
          <p:nvPr>
            <p:ph idx="1"/>
            <p:extLst>
              <p:ext uri="{D42A27DB-BD31-4B8C-83A1-F6EECF244321}">
                <p14:modId xmlns:p14="http://schemas.microsoft.com/office/powerpoint/2010/main" val="2891130662"/>
              </p:ext>
            </p:extLst>
          </p:nvPr>
        </p:nvGraphicFramePr>
        <p:xfrm>
          <a:off x="1143001" y="1965960"/>
          <a:ext cx="9456937" cy="4282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972B4F8E-F3AC-4B71-AC81-EB03D8BEF246}"/>
              </a:ext>
            </a:extLst>
          </p:cNvPr>
          <p:cNvSpPr/>
          <p:nvPr/>
        </p:nvSpPr>
        <p:spPr>
          <a:xfrm rot="5400000">
            <a:off x="9863090" y="4153269"/>
            <a:ext cx="3089429" cy="717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Database</a:t>
            </a:r>
          </a:p>
        </p:txBody>
      </p:sp>
      <p:sp>
        <p:nvSpPr>
          <p:cNvPr id="11" name="Arrow: Left-Right 10">
            <a:extLst>
              <a:ext uri="{FF2B5EF4-FFF2-40B4-BE49-F238E27FC236}">
                <a16:creationId xmlns:a16="http://schemas.microsoft.com/office/drawing/2014/main" id="{31476B17-424E-45AE-935F-90A13F09FD21}"/>
              </a:ext>
            </a:extLst>
          </p:cNvPr>
          <p:cNvSpPr/>
          <p:nvPr/>
        </p:nvSpPr>
        <p:spPr>
          <a:xfrm>
            <a:off x="7138754" y="4361156"/>
            <a:ext cx="719091" cy="3018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71AC82AF-6834-4984-A284-716705844D1A}"/>
              </a:ext>
            </a:extLst>
          </p:cNvPr>
          <p:cNvSpPr/>
          <p:nvPr/>
        </p:nvSpPr>
        <p:spPr>
          <a:xfrm>
            <a:off x="3961662" y="4361155"/>
            <a:ext cx="594803" cy="301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7D42F06B-3469-4537-805F-E63735F4C49A}"/>
              </a:ext>
            </a:extLst>
          </p:cNvPr>
          <p:cNvSpPr/>
          <p:nvPr/>
        </p:nvSpPr>
        <p:spPr>
          <a:xfrm rot="10800000">
            <a:off x="10440134" y="4361155"/>
            <a:ext cx="594803" cy="301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27491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1198</TotalTime>
  <Words>502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Corbel</vt:lpstr>
      <vt:lpstr>Basis</vt:lpstr>
      <vt:lpstr>SALUD TEA &amp; COFFEE</vt:lpstr>
      <vt:lpstr>GROUP MEMBERS</vt:lpstr>
      <vt:lpstr>OUR PROJECT</vt:lpstr>
      <vt:lpstr>MODULES IN PROJECT</vt:lpstr>
      <vt:lpstr>Guest Module</vt:lpstr>
      <vt:lpstr>User Module</vt:lpstr>
      <vt:lpstr>Admin Module</vt:lpstr>
      <vt:lpstr>WORKING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SALUD TEA &amp; COFFEE</dc:title>
  <dc:creator>Shreya Sahni</dc:creator>
  <cp:lastModifiedBy>Shreya Sahni</cp:lastModifiedBy>
  <cp:revision>27</cp:revision>
  <dcterms:created xsi:type="dcterms:W3CDTF">2020-06-15T11:55:54Z</dcterms:created>
  <dcterms:modified xsi:type="dcterms:W3CDTF">2020-06-18T08:33:05Z</dcterms:modified>
</cp:coreProperties>
</file>