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35"/>
  </p:notesMasterIdLst>
  <p:sldIdLst>
    <p:sldId id="256" r:id="rId2"/>
    <p:sldId id="257" r:id="rId3"/>
    <p:sldId id="259" r:id="rId4"/>
    <p:sldId id="260"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7" r:id="rId25"/>
    <p:sldId id="318" r:id="rId26"/>
    <p:sldId id="320" r:id="rId27"/>
    <p:sldId id="319" r:id="rId28"/>
    <p:sldId id="315" r:id="rId29"/>
    <p:sldId id="316" r:id="rId30"/>
    <p:sldId id="265" r:id="rId31"/>
    <p:sldId id="285" r:id="rId32"/>
    <p:sldId id="289" r:id="rId33"/>
    <p:sldId id="278" r:id="rId3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86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1CBC1C-9436-4397-BC76-6A6E2D34250F}">
  <a:tblStyle styleId="{451CBC1C-9436-4397-BC76-6A6E2D34250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273A658-83DD-4D97-A63F-A56D2A271B0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9" d="100"/>
          <a:sy n="119" d="100"/>
        </p:scale>
        <p:origin x="56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0960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9098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0102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89874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67330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7329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69968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1486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24552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1048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34945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63242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2684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63606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38510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24920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30847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22179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9938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4028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c85f7d4a6e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c85f7d4a6e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c85f7d4a6e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c85f7d4a6e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9431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8893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7462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1466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0772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432E64"/>
        </a:solidFill>
        <a:effectLst/>
      </p:bgPr>
    </p:bg>
    <p:spTree>
      <p:nvGrpSpPr>
        <p:cNvPr id="1" name="Shape 9"/>
        <p:cNvGrpSpPr/>
        <p:nvPr/>
      </p:nvGrpSpPr>
      <p:grpSpPr>
        <a:xfrm>
          <a:off x="0" y="0"/>
          <a:ext cx="0" cy="0"/>
          <a:chOff x="0" y="0"/>
          <a:chExt cx="0" cy="0"/>
        </a:xfrm>
      </p:grpSpPr>
      <p:sp>
        <p:nvSpPr>
          <p:cNvPr id="10" name="Google Shape;10;p2"/>
          <p:cNvSpPr/>
          <p:nvPr/>
        </p:nvSpPr>
        <p:spPr>
          <a:xfrm>
            <a:off x="5642650" y="1196950"/>
            <a:ext cx="1796700" cy="1796700"/>
          </a:xfrm>
          <a:prstGeom prst="ellipse">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8761400" y="1539876"/>
            <a:ext cx="505800" cy="505800"/>
          </a:xfrm>
          <a:prstGeom prst="ellips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955250" y="3661200"/>
            <a:ext cx="1159800" cy="1159800"/>
          </a:xfrm>
          <a:prstGeom prst="ellipse">
            <a:avLst/>
          </a:prstGeom>
          <a:noFill/>
          <a:ln w="9525" cap="flat" cmpd="sng">
            <a:solidFill>
              <a:srgbClr val="C20E9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845352" y="1685552"/>
            <a:ext cx="1559612" cy="1559612"/>
          </a:xfrm>
          <a:custGeom>
            <a:avLst/>
            <a:gdLst/>
            <a:ahLst/>
            <a:cxnLst/>
            <a:rect l="l" t="t" r="r" b="b"/>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4C2"/>
              </a:solidFill>
            </a:endParaRPr>
          </a:p>
        </p:txBody>
      </p:sp>
      <p:sp>
        <p:nvSpPr>
          <p:cNvPr id="14" name="Google Shape;14;p2"/>
          <p:cNvSpPr/>
          <p:nvPr/>
        </p:nvSpPr>
        <p:spPr>
          <a:xfrm>
            <a:off x="6736351" y="1301392"/>
            <a:ext cx="1159800" cy="1003500"/>
          </a:xfrm>
          <a:prstGeom prst="triangle">
            <a:avLst>
              <a:gd name="adj" fmla="val 50000"/>
            </a:avLst>
          </a:prstGeom>
          <a:noFill/>
          <a:ln w="9525" cap="flat" cmpd="sng">
            <a:solidFill>
              <a:srgbClr val="C20E9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799123">
            <a:off x="-359856" y="1954148"/>
            <a:ext cx="1176000" cy="1117800"/>
          </a:xfrm>
          <a:prstGeom prst="pentagon">
            <a:avLst>
              <a:gd name="hf" fmla="val 105146"/>
              <a:gd name="vf" fmla="val 110557"/>
            </a:avLst>
          </a:prstGeom>
          <a:noFill/>
          <a:ln w="114300" cap="flat" cmpd="sng">
            <a:solidFill>
              <a:srgbClr val="FF99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899880">
            <a:off x="1365793" y="1978994"/>
            <a:ext cx="1829316" cy="1738722"/>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592400" y="904800"/>
            <a:ext cx="1796700" cy="17967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29200" y="3014525"/>
            <a:ext cx="1226592" cy="1226592"/>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96172" y="1378560"/>
            <a:ext cx="1424722" cy="1424722"/>
          </a:xfrm>
          <a:custGeom>
            <a:avLst/>
            <a:gdLst/>
            <a:ahLst/>
            <a:cxnLst/>
            <a:rect l="l" t="t" r="r" b="b"/>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4C2"/>
              </a:solidFill>
            </a:endParaRPr>
          </a:p>
        </p:txBody>
      </p:sp>
      <p:sp>
        <p:nvSpPr>
          <p:cNvPr id="20" name="Google Shape;20;p2"/>
          <p:cNvSpPr/>
          <p:nvPr/>
        </p:nvSpPr>
        <p:spPr>
          <a:xfrm>
            <a:off x="2694350" y="694075"/>
            <a:ext cx="3755100" cy="3755100"/>
          </a:xfrm>
          <a:prstGeom prst="ellipse">
            <a:avLst/>
          </a:prstGeom>
          <a:solidFill>
            <a:srgbClr val="0E0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txBox="1">
            <a:spLocks noGrp="1"/>
          </p:cNvSpPr>
          <p:nvPr>
            <p:ph type="ctrTitle"/>
          </p:nvPr>
        </p:nvSpPr>
        <p:spPr>
          <a:xfrm>
            <a:off x="2878525" y="1991825"/>
            <a:ext cx="33870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2"/>
          <p:cNvSpPr/>
          <p:nvPr/>
        </p:nvSpPr>
        <p:spPr>
          <a:xfrm>
            <a:off x="2378899" y="2701499"/>
            <a:ext cx="462000" cy="462000"/>
          </a:xfrm>
          <a:prstGeom prst="ellipse">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320850" y="3525150"/>
            <a:ext cx="462000" cy="399600"/>
          </a:xfrm>
          <a:prstGeom prst="triangle">
            <a:avLst>
              <a:gd name="adj"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2025975" y="1258251"/>
            <a:ext cx="584400" cy="505800"/>
          </a:xfrm>
          <a:prstGeom prst="triangle">
            <a:avLst>
              <a:gd name="adj" fmla="val 50000"/>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a:off x="7439350" y="1196950"/>
            <a:ext cx="425700" cy="368400"/>
          </a:xfrm>
          <a:prstGeom prst="triangle">
            <a:avLst>
              <a:gd name="adj" fmla="val 50000"/>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587275" y="808800"/>
            <a:ext cx="731400" cy="731400"/>
          </a:xfrm>
          <a:prstGeom prst="donut">
            <a:avLst>
              <a:gd name="adj" fmla="val 10551"/>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218800" y="3924750"/>
            <a:ext cx="632700" cy="6327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056000" y="3149475"/>
            <a:ext cx="1383355" cy="1058469"/>
          </a:xfrm>
          <a:custGeom>
            <a:avLst/>
            <a:gdLst/>
            <a:ahLst/>
            <a:cxnLst/>
            <a:rect l="l" t="t" r="r" b="b"/>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1372">
            <a:off x="7518650" y="3105312"/>
            <a:ext cx="751500" cy="714300"/>
          </a:xfrm>
          <a:prstGeom prst="pentagon">
            <a:avLst>
              <a:gd name="hf" fmla="val 105146"/>
              <a:gd name="vf" fmla="val 110557"/>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0"/>
        <p:cNvGrpSpPr/>
        <p:nvPr/>
      </p:nvGrpSpPr>
      <p:grpSpPr>
        <a:xfrm>
          <a:off x="0" y="0"/>
          <a:ext cx="0" cy="0"/>
          <a:chOff x="0" y="0"/>
          <a:chExt cx="0" cy="0"/>
        </a:xfrm>
      </p:grpSpPr>
      <p:grpSp>
        <p:nvGrpSpPr>
          <p:cNvPr id="31" name="Google Shape;31;p3"/>
          <p:cNvGrpSpPr/>
          <p:nvPr/>
        </p:nvGrpSpPr>
        <p:grpSpPr>
          <a:xfrm>
            <a:off x="-76804" y="-364106"/>
            <a:ext cx="9492216" cy="5864919"/>
            <a:chOff x="-76804" y="-364106"/>
            <a:chExt cx="9492216" cy="5864919"/>
          </a:xfrm>
        </p:grpSpPr>
        <p:sp>
          <p:nvSpPr>
            <p:cNvPr id="32" name="Google Shape;32;p3"/>
            <p:cNvSpPr/>
            <p:nvPr/>
          </p:nvSpPr>
          <p:spPr>
            <a:xfrm>
              <a:off x="0" y="0"/>
              <a:ext cx="9144000" cy="3528000"/>
            </a:xfrm>
            <a:prstGeom prst="rect">
              <a:avLst/>
            </a:prstGeom>
            <a:solidFill>
              <a:srgbClr val="0E0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4343698" y="3286144"/>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8312875" y="-85400"/>
              <a:ext cx="542100" cy="542100"/>
            </a:xfrm>
            <a:prstGeom prst="ellipse">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899646">
              <a:off x="776862" y="-262199"/>
              <a:ext cx="900976" cy="856085"/>
            </a:xfrm>
            <a:prstGeom prst="pentagon">
              <a:avLst>
                <a:gd name="hf" fmla="val 105146"/>
                <a:gd name="vf" fmla="val 110557"/>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1763">
              <a:off x="8737998" y="3634823"/>
              <a:ext cx="585000" cy="556500"/>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10800000">
              <a:off x="90420" y="4650313"/>
              <a:ext cx="983100" cy="850500"/>
            </a:xfrm>
            <a:prstGeom prst="triangle">
              <a:avLst>
                <a:gd name="adj" fmla="val 50000"/>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8578650" y="858649"/>
              <a:ext cx="836762" cy="836762"/>
            </a:xfrm>
            <a:custGeom>
              <a:avLst/>
              <a:gdLst/>
              <a:ahLst/>
              <a:cxnLst/>
              <a:rect l="l" t="t" r="r" b="b"/>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4C2"/>
                </a:solidFill>
              </a:endParaRPr>
            </a:p>
          </p:txBody>
        </p:sp>
        <p:sp>
          <p:nvSpPr>
            <p:cNvPr id="39" name="Google Shape;39;p3"/>
            <p:cNvSpPr/>
            <p:nvPr/>
          </p:nvSpPr>
          <p:spPr>
            <a:xfrm>
              <a:off x="588219" y="-85402"/>
              <a:ext cx="421500" cy="4215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10800000">
              <a:off x="-76796" y="3768356"/>
              <a:ext cx="393900" cy="374400"/>
            </a:xfrm>
            <a:prstGeom prst="pentagon">
              <a:avLst>
                <a:gd name="hf" fmla="val 105146"/>
                <a:gd name="vf" fmla="val 110557"/>
              </a:avLst>
            </a:prstGeom>
            <a:noFill/>
            <a:ln w="76200" cap="flat" cmpd="sng">
              <a:solidFill>
                <a:srgbClr val="6D9EEB"/>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8092376" y="131852"/>
              <a:ext cx="983100" cy="9831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100477" y="456711"/>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133504" y="-85397"/>
              <a:ext cx="231300" cy="231300"/>
            </a:xfrm>
            <a:prstGeom prst="ellipse">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rot="10800000">
              <a:off x="343825" y="4290619"/>
              <a:ext cx="333300" cy="288300"/>
            </a:xfrm>
            <a:prstGeom prst="triangle">
              <a:avLst>
                <a:gd name="adj" fmla="val 50000"/>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rot="10800000">
              <a:off x="7891383" y="4473451"/>
              <a:ext cx="421500" cy="365100"/>
            </a:xfrm>
            <a:prstGeom prst="triangle">
              <a:avLst>
                <a:gd name="adj" fmla="val 50000"/>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7800077" y="94976"/>
              <a:ext cx="307200" cy="265800"/>
            </a:xfrm>
            <a:prstGeom prst="triangle">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8578651" y="3939150"/>
              <a:ext cx="421500" cy="421500"/>
            </a:xfrm>
            <a:prstGeom prst="donut">
              <a:avLst>
                <a:gd name="adj" fmla="val 19671"/>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888873" y="4577655"/>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rot="10800000">
              <a:off x="47429" y="4473462"/>
              <a:ext cx="621103" cy="475235"/>
            </a:xfrm>
            <a:custGeom>
              <a:avLst/>
              <a:gdLst/>
              <a:ahLst/>
              <a:cxnLst/>
              <a:rect l="l" t="t" r="r" b="b"/>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rot="7294922">
              <a:off x="8507862" y="1506795"/>
              <a:ext cx="486330" cy="462608"/>
            </a:xfrm>
            <a:prstGeom prst="pentagon">
              <a:avLst>
                <a:gd name="hf" fmla="val 105146"/>
                <a:gd name="vf" fmla="val 110557"/>
              </a:avLst>
            </a:prstGeom>
            <a:no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rot="1902">
              <a:off x="-76804" y="1095525"/>
              <a:ext cx="542100" cy="515400"/>
            </a:xfrm>
            <a:prstGeom prst="pentagon">
              <a:avLst>
                <a:gd name="hf" fmla="val 105146"/>
                <a:gd name="vf" fmla="val 110557"/>
              </a:avLst>
            </a:prstGeom>
            <a:noFill/>
            <a:ln w="28575" cap="flat" cmpd="sng">
              <a:solidFill>
                <a:srgbClr val="C20E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217614" y="4442536"/>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flipH="1">
              <a:off x="4456350" y="3414379"/>
              <a:ext cx="231300" cy="200100"/>
            </a:xfrm>
            <a:prstGeom prst="triangle">
              <a:avLst>
                <a:gd name="adj"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3"/>
          <p:cNvSpPr txBox="1">
            <a:spLocks noGrp="1"/>
          </p:cNvSpPr>
          <p:nvPr>
            <p:ph type="ctrTitle"/>
          </p:nvPr>
        </p:nvSpPr>
        <p:spPr>
          <a:xfrm>
            <a:off x="1737625" y="1659550"/>
            <a:ext cx="56688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5" name="Google Shape;55;p3"/>
          <p:cNvSpPr txBox="1">
            <a:spLocks noGrp="1"/>
          </p:cNvSpPr>
          <p:nvPr>
            <p:ph type="subTitle" idx="1"/>
          </p:nvPr>
        </p:nvSpPr>
        <p:spPr>
          <a:xfrm>
            <a:off x="1737625" y="2687653"/>
            <a:ext cx="5668800" cy="49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9900"/>
              </a:buClr>
              <a:buSzPts val="1400"/>
              <a:buNone/>
              <a:defRPr sz="1400">
                <a:solidFill>
                  <a:srgbClr val="FF9900"/>
                </a:solidFill>
              </a:defRPr>
            </a:lvl1pPr>
            <a:lvl2pPr lvl="1" algn="ctr" rtl="0">
              <a:spcBef>
                <a:spcPts val="0"/>
              </a:spcBef>
              <a:spcAft>
                <a:spcPts val="0"/>
              </a:spcAft>
              <a:buClr>
                <a:srgbClr val="FF9900"/>
              </a:buClr>
              <a:buSzPts val="1400"/>
              <a:buNone/>
              <a:defRPr sz="1400">
                <a:solidFill>
                  <a:srgbClr val="FF9900"/>
                </a:solidFill>
              </a:defRPr>
            </a:lvl2pPr>
            <a:lvl3pPr lvl="2" algn="ctr" rtl="0">
              <a:spcBef>
                <a:spcPts val="0"/>
              </a:spcBef>
              <a:spcAft>
                <a:spcPts val="0"/>
              </a:spcAft>
              <a:buClr>
                <a:srgbClr val="FF9900"/>
              </a:buClr>
              <a:buSzPts val="1400"/>
              <a:buNone/>
              <a:defRPr sz="1400">
                <a:solidFill>
                  <a:srgbClr val="FF9900"/>
                </a:solidFill>
              </a:defRPr>
            </a:lvl3pPr>
            <a:lvl4pPr lvl="3" algn="ctr" rtl="0">
              <a:spcBef>
                <a:spcPts val="0"/>
              </a:spcBef>
              <a:spcAft>
                <a:spcPts val="0"/>
              </a:spcAft>
              <a:buClr>
                <a:srgbClr val="FF9900"/>
              </a:buClr>
              <a:buSzPts val="1400"/>
              <a:buNone/>
              <a:defRPr sz="1400">
                <a:solidFill>
                  <a:srgbClr val="FF9900"/>
                </a:solidFill>
              </a:defRPr>
            </a:lvl4pPr>
            <a:lvl5pPr lvl="4" algn="ctr" rtl="0">
              <a:spcBef>
                <a:spcPts val="0"/>
              </a:spcBef>
              <a:spcAft>
                <a:spcPts val="0"/>
              </a:spcAft>
              <a:buClr>
                <a:srgbClr val="FF9900"/>
              </a:buClr>
              <a:buSzPts val="1400"/>
              <a:buNone/>
              <a:defRPr sz="1400">
                <a:solidFill>
                  <a:srgbClr val="FF9900"/>
                </a:solidFill>
              </a:defRPr>
            </a:lvl5pPr>
            <a:lvl6pPr lvl="5" algn="ctr" rtl="0">
              <a:spcBef>
                <a:spcPts val="0"/>
              </a:spcBef>
              <a:spcAft>
                <a:spcPts val="0"/>
              </a:spcAft>
              <a:buClr>
                <a:srgbClr val="FF9900"/>
              </a:buClr>
              <a:buSzPts val="1400"/>
              <a:buNone/>
              <a:defRPr sz="1400">
                <a:solidFill>
                  <a:srgbClr val="FF9900"/>
                </a:solidFill>
              </a:defRPr>
            </a:lvl6pPr>
            <a:lvl7pPr lvl="6" algn="ctr" rtl="0">
              <a:spcBef>
                <a:spcPts val="0"/>
              </a:spcBef>
              <a:spcAft>
                <a:spcPts val="0"/>
              </a:spcAft>
              <a:buClr>
                <a:srgbClr val="FF9900"/>
              </a:buClr>
              <a:buSzPts val="1400"/>
              <a:buNone/>
              <a:defRPr sz="1400">
                <a:solidFill>
                  <a:srgbClr val="FF9900"/>
                </a:solidFill>
              </a:defRPr>
            </a:lvl7pPr>
            <a:lvl8pPr lvl="7" algn="ctr" rtl="0">
              <a:spcBef>
                <a:spcPts val="0"/>
              </a:spcBef>
              <a:spcAft>
                <a:spcPts val="0"/>
              </a:spcAft>
              <a:buClr>
                <a:srgbClr val="FF9900"/>
              </a:buClr>
              <a:buSzPts val="1400"/>
              <a:buNone/>
              <a:defRPr sz="1400">
                <a:solidFill>
                  <a:srgbClr val="FF9900"/>
                </a:solidFill>
              </a:defRPr>
            </a:lvl8pPr>
            <a:lvl9pPr lvl="8" algn="ctr" rtl="0">
              <a:spcBef>
                <a:spcPts val="0"/>
              </a:spcBef>
              <a:spcAft>
                <a:spcPts val="0"/>
              </a:spcAft>
              <a:buClr>
                <a:srgbClr val="FF9900"/>
              </a:buClr>
              <a:buSzPts val="1400"/>
              <a:buNone/>
              <a:defRPr sz="1400">
                <a:solidFill>
                  <a:srgbClr val="FF9900"/>
                </a:solidFill>
              </a:defRPr>
            </a:lvl9pPr>
          </a:lstStyle>
          <a:p>
            <a:endParaRPr/>
          </a:p>
        </p:txBody>
      </p:sp>
      <p:sp>
        <p:nvSpPr>
          <p:cNvPr id="56" name="Google Shape;56;p3"/>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57"/>
        <p:cNvGrpSpPr/>
        <p:nvPr/>
      </p:nvGrpSpPr>
      <p:grpSpPr>
        <a:xfrm>
          <a:off x="0" y="0"/>
          <a:ext cx="0" cy="0"/>
          <a:chOff x="0" y="0"/>
          <a:chExt cx="0" cy="0"/>
        </a:xfrm>
      </p:grpSpPr>
      <p:grpSp>
        <p:nvGrpSpPr>
          <p:cNvPr id="58" name="Google Shape;58;p4"/>
          <p:cNvGrpSpPr/>
          <p:nvPr/>
        </p:nvGrpSpPr>
        <p:grpSpPr>
          <a:xfrm>
            <a:off x="-76804" y="-364106"/>
            <a:ext cx="9492216" cy="5864919"/>
            <a:chOff x="-76804" y="-364106"/>
            <a:chExt cx="9492216" cy="5864919"/>
          </a:xfrm>
        </p:grpSpPr>
        <p:sp>
          <p:nvSpPr>
            <p:cNvPr id="59" name="Google Shape;59;p4"/>
            <p:cNvSpPr/>
            <p:nvPr/>
          </p:nvSpPr>
          <p:spPr>
            <a:xfrm>
              <a:off x="1156225" y="1135700"/>
              <a:ext cx="6831600" cy="2872200"/>
            </a:xfrm>
            <a:prstGeom prst="rect">
              <a:avLst/>
            </a:prstGeom>
            <a:solidFill>
              <a:srgbClr val="0E0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4343698" y="910730"/>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8312875" y="-85400"/>
              <a:ext cx="542100" cy="542100"/>
            </a:xfrm>
            <a:prstGeom prst="ellipse">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rot="-899646">
              <a:off x="776862" y="-262199"/>
              <a:ext cx="900976" cy="856085"/>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rot="1763">
              <a:off x="8737998" y="3634823"/>
              <a:ext cx="585000" cy="556500"/>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rot="10800000">
              <a:off x="90420" y="4650313"/>
              <a:ext cx="983100" cy="850500"/>
            </a:xfrm>
            <a:prstGeom prst="triangle">
              <a:avLst>
                <a:gd name="adj" fmla="val 50000"/>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8578650" y="858649"/>
              <a:ext cx="836762" cy="836762"/>
            </a:xfrm>
            <a:custGeom>
              <a:avLst/>
              <a:gdLst/>
              <a:ahLst/>
              <a:cxnLst/>
              <a:rect l="l" t="t" r="r" b="b"/>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4C2"/>
                </a:solidFill>
              </a:endParaRPr>
            </a:p>
          </p:txBody>
        </p:sp>
        <p:sp>
          <p:nvSpPr>
            <p:cNvPr id="66" name="Google Shape;66;p4"/>
            <p:cNvSpPr/>
            <p:nvPr/>
          </p:nvSpPr>
          <p:spPr>
            <a:xfrm>
              <a:off x="588219" y="-85402"/>
              <a:ext cx="421500" cy="4215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rot="10800000">
              <a:off x="-76796" y="3768356"/>
              <a:ext cx="393900" cy="374400"/>
            </a:xfrm>
            <a:prstGeom prst="pentagon">
              <a:avLst>
                <a:gd name="hf" fmla="val 105146"/>
                <a:gd name="vf" fmla="val 110557"/>
              </a:avLst>
            </a:prstGeom>
            <a:noFill/>
            <a:ln w="76200" cap="flat" cmpd="sng">
              <a:solidFill>
                <a:srgbClr val="6D9EEB"/>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8092376" y="131852"/>
              <a:ext cx="983100" cy="9831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100477" y="456711"/>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133504" y="-85397"/>
              <a:ext cx="231300" cy="231300"/>
            </a:xfrm>
            <a:prstGeom prst="ellipse">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rot="10800000">
              <a:off x="343825" y="4290619"/>
              <a:ext cx="333300" cy="288300"/>
            </a:xfrm>
            <a:prstGeom prst="triangle">
              <a:avLst>
                <a:gd name="adj" fmla="val 50000"/>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rot="10800000">
              <a:off x="7891383" y="4473451"/>
              <a:ext cx="421500" cy="365100"/>
            </a:xfrm>
            <a:prstGeom prst="triangle">
              <a:avLst>
                <a:gd name="adj" fmla="val 50000"/>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7800077" y="94976"/>
              <a:ext cx="307200" cy="265800"/>
            </a:xfrm>
            <a:prstGeom prst="triangle">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578651" y="3939150"/>
              <a:ext cx="421500" cy="421500"/>
            </a:xfrm>
            <a:prstGeom prst="donut">
              <a:avLst>
                <a:gd name="adj" fmla="val 19671"/>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888873" y="4577655"/>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rot="10800000">
              <a:off x="47429" y="4473462"/>
              <a:ext cx="621103" cy="475235"/>
            </a:xfrm>
            <a:custGeom>
              <a:avLst/>
              <a:gdLst/>
              <a:ahLst/>
              <a:cxnLst/>
              <a:rect l="l" t="t" r="r" b="b"/>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rot="7294922">
              <a:off x="8507862" y="1506795"/>
              <a:ext cx="486330" cy="462608"/>
            </a:xfrm>
            <a:prstGeom prst="pentagon">
              <a:avLst>
                <a:gd name="hf" fmla="val 105146"/>
                <a:gd name="vf" fmla="val 110557"/>
              </a:avLst>
            </a:prstGeom>
            <a:no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rot="1902">
              <a:off x="-76804" y="1095525"/>
              <a:ext cx="542100" cy="515400"/>
            </a:xfrm>
            <a:prstGeom prst="pentagon">
              <a:avLst>
                <a:gd name="hf" fmla="val 105146"/>
                <a:gd name="vf" fmla="val 110557"/>
              </a:avLst>
            </a:prstGeom>
            <a:noFill/>
            <a:ln w="28575" cap="flat" cmpd="sng">
              <a:solidFill>
                <a:srgbClr val="C20E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8217614" y="4442536"/>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4"/>
          <p:cNvSpPr txBox="1">
            <a:spLocks noGrp="1"/>
          </p:cNvSpPr>
          <p:nvPr>
            <p:ph type="body" idx="1"/>
          </p:nvPr>
        </p:nvSpPr>
        <p:spPr>
          <a:xfrm>
            <a:off x="1724400" y="1375150"/>
            <a:ext cx="5695200" cy="2393100"/>
          </a:xfrm>
          <a:prstGeom prst="rect">
            <a:avLst/>
          </a:prstGeom>
        </p:spPr>
        <p:txBody>
          <a:bodyPr spcFirstLastPara="1" wrap="square" lIns="91425" tIns="91425" rIns="91425" bIns="91425" anchor="ctr" anchorCtr="0">
            <a:noAutofit/>
          </a:bodyPr>
          <a:lstStyle>
            <a:lvl1pPr marL="457200" lvl="0" indent="-355600" algn="ctr" rtl="0">
              <a:spcBef>
                <a:spcPts val="600"/>
              </a:spcBef>
              <a:spcAft>
                <a:spcPts val="0"/>
              </a:spcAft>
              <a:buSzPts val="2000"/>
              <a:buFont typeface="Nixie One"/>
              <a:buChar char="◍"/>
              <a:defRPr>
                <a:latin typeface="Nixie One"/>
                <a:ea typeface="Nixie One"/>
                <a:cs typeface="Nixie One"/>
                <a:sym typeface="Nixie One"/>
              </a:defRPr>
            </a:lvl1pPr>
            <a:lvl2pPr marL="914400" lvl="1" indent="-355600" algn="ctr" rtl="0">
              <a:spcBef>
                <a:spcPts val="0"/>
              </a:spcBef>
              <a:spcAft>
                <a:spcPts val="0"/>
              </a:spcAft>
              <a:buSzPts val="2000"/>
              <a:buFont typeface="Nixie One"/>
              <a:buChar char="◌"/>
              <a:defRPr>
                <a:latin typeface="Nixie One"/>
                <a:ea typeface="Nixie One"/>
                <a:cs typeface="Nixie One"/>
                <a:sym typeface="Nixie One"/>
              </a:defRPr>
            </a:lvl2pPr>
            <a:lvl3pPr marL="1371600" lvl="2" indent="-355600" algn="ctr" rtl="0">
              <a:spcBef>
                <a:spcPts val="0"/>
              </a:spcBef>
              <a:spcAft>
                <a:spcPts val="0"/>
              </a:spcAft>
              <a:buSzPts val="2000"/>
              <a:buFont typeface="Nixie One"/>
              <a:buChar char="◌"/>
              <a:defRPr>
                <a:latin typeface="Nixie One"/>
                <a:ea typeface="Nixie One"/>
                <a:cs typeface="Nixie One"/>
                <a:sym typeface="Nixie One"/>
              </a:defRPr>
            </a:lvl3pPr>
            <a:lvl4pPr marL="1828800" lvl="3" indent="-355600" algn="ctr" rtl="0">
              <a:spcBef>
                <a:spcPts val="0"/>
              </a:spcBef>
              <a:spcAft>
                <a:spcPts val="0"/>
              </a:spcAft>
              <a:buSzPts val="2000"/>
              <a:buFont typeface="Nixie One"/>
              <a:buChar char="◌"/>
              <a:defRPr>
                <a:latin typeface="Nixie One"/>
                <a:ea typeface="Nixie One"/>
                <a:cs typeface="Nixie One"/>
                <a:sym typeface="Nixie One"/>
              </a:defRPr>
            </a:lvl4pPr>
            <a:lvl5pPr marL="2286000" lvl="4" indent="-355600" algn="ctr" rtl="0">
              <a:spcBef>
                <a:spcPts val="0"/>
              </a:spcBef>
              <a:spcAft>
                <a:spcPts val="0"/>
              </a:spcAft>
              <a:buSzPts val="2000"/>
              <a:buFont typeface="Nixie One"/>
              <a:buChar char="◌"/>
              <a:defRPr>
                <a:latin typeface="Nixie One"/>
                <a:ea typeface="Nixie One"/>
                <a:cs typeface="Nixie One"/>
                <a:sym typeface="Nixie One"/>
              </a:defRPr>
            </a:lvl5pPr>
            <a:lvl6pPr marL="2743200" lvl="5" indent="-355600" algn="ctr" rtl="0">
              <a:spcBef>
                <a:spcPts val="0"/>
              </a:spcBef>
              <a:spcAft>
                <a:spcPts val="0"/>
              </a:spcAft>
              <a:buSzPts val="2000"/>
              <a:buFont typeface="Nixie One"/>
              <a:buChar char="◌"/>
              <a:defRPr>
                <a:latin typeface="Nixie One"/>
                <a:ea typeface="Nixie One"/>
                <a:cs typeface="Nixie One"/>
                <a:sym typeface="Nixie One"/>
              </a:defRPr>
            </a:lvl6pPr>
            <a:lvl7pPr marL="3200400" lvl="6" indent="-355600" algn="ctr" rtl="0">
              <a:spcBef>
                <a:spcPts val="0"/>
              </a:spcBef>
              <a:spcAft>
                <a:spcPts val="0"/>
              </a:spcAft>
              <a:buSzPts val="2000"/>
              <a:buFont typeface="Nixie One"/>
              <a:buChar char="◌"/>
              <a:defRPr>
                <a:latin typeface="Nixie One"/>
                <a:ea typeface="Nixie One"/>
                <a:cs typeface="Nixie One"/>
                <a:sym typeface="Nixie One"/>
              </a:defRPr>
            </a:lvl7pPr>
            <a:lvl8pPr marL="3657600" lvl="7" indent="-355600" algn="ctr" rtl="0">
              <a:spcBef>
                <a:spcPts val="0"/>
              </a:spcBef>
              <a:spcAft>
                <a:spcPts val="0"/>
              </a:spcAft>
              <a:buSzPts val="2000"/>
              <a:buFont typeface="Nixie One"/>
              <a:buChar char="◌"/>
              <a:defRPr>
                <a:latin typeface="Nixie One"/>
                <a:ea typeface="Nixie One"/>
                <a:cs typeface="Nixie One"/>
                <a:sym typeface="Nixie One"/>
              </a:defRPr>
            </a:lvl8pPr>
            <a:lvl9pPr marL="4114800" lvl="8" indent="-355600" algn="ctr">
              <a:spcBef>
                <a:spcPts val="0"/>
              </a:spcBef>
              <a:spcAft>
                <a:spcPts val="0"/>
              </a:spcAft>
              <a:buSzPts val="2000"/>
              <a:buFont typeface="Nixie One"/>
              <a:buChar char="◌"/>
              <a:defRPr>
                <a:latin typeface="Nixie One"/>
                <a:ea typeface="Nixie One"/>
                <a:cs typeface="Nixie One"/>
                <a:sym typeface="Nixie One"/>
              </a:defRPr>
            </a:lvl9pPr>
          </a:lstStyle>
          <a:p>
            <a:endParaRPr/>
          </a:p>
        </p:txBody>
      </p:sp>
      <p:sp>
        <p:nvSpPr>
          <p:cNvPr id="81" name="Google Shape;81;p4"/>
          <p:cNvSpPr txBox="1"/>
          <p:nvPr/>
        </p:nvSpPr>
        <p:spPr>
          <a:xfrm>
            <a:off x="4261450" y="1149165"/>
            <a:ext cx="621000" cy="42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200">
                <a:solidFill>
                  <a:srgbClr val="FF9900"/>
                </a:solidFill>
                <a:latin typeface="Nixie One"/>
                <a:ea typeface="Nixie One"/>
                <a:cs typeface="Nixie One"/>
                <a:sym typeface="Nixie One"/>
              </a:rPr>
              <a:t>“</a:t>
            </a:r>
            <a:endParaRPr sz="7200">
              <a:solidFill>
                <a:srgbClr val="FF9900"/>
              </a:solidFill>
              <a:latin typeface="Nixie One"/>
              <a:ea typeface="Nixie One"/>
              <a:cs typeface="Nixie One"/>
              <a:sym typeface="Nixie One"/>
            </a:endParaRPr>
          </a:p>
        </p:txBody>
      </p:sp>
      <p:sp>
        <p:nvSpPr>
          <p:cNvPr id="82" name="Google Shape;82;p4"/>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3"/>
        <p:cNvGrpSpPr/>
        <p:nvPr/>
      </p:nvGrpSpPr>
      <p:grpSpPr>
        <a:xfrm>
          <a:off x="0" y="0"/>
          <a:ext cx="0" cy="0"/>
          <a:chOff x="0" y="0"/>
          <a:chExt cx="0" cy="0"/>
        </a:xfrm>
      </p:grpSpPr>
      <p:grpSp>
        <p:nvGrpSpPr>
          <p:cNvPr id="84" name="Google Shape;84;p5"/>
          <p:cNvGrpSpPr/>
          <p:nvPr/>
        </p:nvGrpSpPr>
        <p:grpSpPr>
          <a:xfrm>
            <a:off x="-76804" y="-364106"/>
            <a:ext cx="9492216" cy="5864919"/>
            <a:chOff x="-76804" y="-364106"/>
            <a:chExt cx="9492216" cy="5864919"/>
          </a:xfrm>
        </p:grpSpPr>
        <p:sp>
          <p:nvSpPr>
            <p:cNvPr id="85" name="Google Shape;85;p5"/>
            <p:cNvSpPr/>
            <p:nvPr/>
          </p:nvSpPr>
          <p:spPr>
            <a:xfrm>
              <a:off x="0" y="0"/>
              <a:ext cx="9144000" cy="1147800"/>
            </a:xfrm>
            <a:prstGeom prst="rect">
              <a:avLst/>
            </a:prstGeom>
            <a:solidFill>
              <a:srgbClr val="0E0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4343698" y="910730"/>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312875" y="-85400"/>
              <a:ext cx="542100" cy="542100"/>
            </a:xfrm>
            <a:prstGeom prst="ellipse">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rot="-899646">
              <a:off x="776862" y="-262199"/>
              <a:ext cx="900976" cy="856085"/>
            </a:xfrm>
            <a:prstGeom prst="pentagon">
              <a:avLst>
                <a:gd name="hf" fmla="val 105146"/>
                <a:gd name="vf" fmla="val 110557"/>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rot="1763">
              <a:off x="8737998" y="3634823"/>
              <a:ext cx="585000" cy="556500"/>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rot="10800000">
              <a:off x="90420" y="4650313"/>
              <a:ext cx="983100" cy="850500"/>
            </a:xfrm>
            <a:prstGeom prst="triangle">
              <a:avLst>
                <a:gd name="adj" fmla="val 50000"/>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8578650" y="858649"/>
              <a:ext cx="836762" cy="836762"/>
            </a:xfrm>
            <a:custGeom>
              <a:avLst/>
              <a:gdLst/>
              <a:ahLst/>
              <a:cxnLst/>
              <a:rect l="l" t="t" r="r" b="b"/>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4C2"/>
                </a:solidFill>
              </a:endParaRPr>
            </a:p>
          </p:txBody>
        </p:sp>
        <p:sp>
          <p:nvSpPr>
            <p:cNvPr id="92" name="Google Shape;92;p5"/>
            <p:cNvSpPr/>
            <p:nvPr/>
          </p:nvSpPr>
          <p:spPr>
            <a:xfrm>
              <a:off x="588219" y="-85402"/>
              <a:ext cx="421500" cy="4215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rot="10800000">
              <a:off x="-76796" y="3768356"/>
              <a:ext cx="393900" cy="374400"/>
            </a:xfrm>
            <a:prstGeom prst="pentagon">
              <a:avLst>
                <a:gd name="hf" fmla="val 105146"/>
                <a:gd name="vf" fmla="val 110557"/>
              </a:avLst>
            </a:prstGeom>
            <a:noFill/>
            <a:ln w="76200" cap="flat" cmpd="sng">
              <a:solidFill>
                <a:srgbClr val="6D9EEB"/>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8092376" y="131852"/>
              <a:ext cx="983100" cy="9831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100477" y="456711"/>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133504" y="-85397"/>
              <a:ext cx="231300" cy="231300"/>
            </a:xfrm>
            <a:prstGeom prst="ellipse">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rot="10800000">
              <a:off x="343825" y="4290619"/>
              <a:ext cx="333300" cy="288300"/>
            </a:xfrm>
            <a:prstGeom prst="triangle">
              <a:avLst>
                <a:gd name="adj" fmla="val 50000"/>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rot="10800000">
              <a:off x="7891383" y="4473451"/>
              <a:ext cx="421500" cy="365100"/>
            </a:xfrm>
            <a:prstGeom prst="triangle">
              <a:avLst>
                <a:gd name="adj" fmla="val 50000"/>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7800077" y="94976"/>
              <a:ext cx="307200" cy="265800"/>
            </a:xfrm>
            <a:prstGeom prst="triangle">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8578651" y="3939150"/>
              <a:ext cx="421500" cy="421500"/>
            </a:xfrm>
            <a:prstGeom prst="donut">
              <a:avLst>
                <a:gd name="adj" fmla="val 19671"/>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888873" y="4577655"/>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rot="10800000">
              <a:off x="47429" y="4473462"/>
              <a:ext cx="621103" cy="475235"/>
            </a:xfrm>
            <a:custGeom>
              <a:avLst/>
              <a:gdLst/>
              <a:ahLst/>
              <a:cxnLst/>
              <a:rect l="l" t="t" r="r" b="b"/>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rot="7294922">
              <a:off x="8507862" y="1506795"/>
              <a:ext cx="486330" cy="462608"/>
            </a:xfrm>
            <a:prstGeom prst="pentagon">
              <a:avLst>
                <a:gd name="hf" fmla="val 105146"/>
                <a:gd name="vf" fmla="val 110557"/>
              </a:avLst>
            </a:prstGeom>
            <a:no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rot="1902">
              <a:off x="-76804" y="1095525"/>
              <a:ext cx="542100" cy="515400"/>
            </a:xfrm>
            <a:prstGeom prst="pentagon">
              <a:avLst>
                <a:gd name="hf" fmla="val 105146"/>
                <a:gd name="vf" fmla="val 110557"/>
              </a:avLst>
            </a:prstGeom>
            <a:noFill/>
            <a:ln w="28575" cap="flat" cmpd="sng">
              <a:solidFill>
                <a:srgbClr val="C20E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8217614" y="4442536"/>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rot="10800000">
              <a:off x="4456350" y="1058785"/>
              <a:ext cx="231300" cy="200100"/>
            </a:xfrm>
            <a:prstGeom prst="triangle">
              <a:avLst>
                <a:gd name="adj"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5"/>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08" name="Google Shape;108;p5"/>
          <p:cNvSpPr txBox="1">
            <a:spLocks noGrp="1"/>
          </p:cNvSpPr>
          <p:nvPr>
            <p:ph type="body" idx="1"/>
          </p:nvPr>
        </p:nvSpPr>
        <p:spPr>
          <a:xfrm>
            <a:off x="1750800" y="1513000"/>
            <a:ext cx="5642400" cy="3099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109" name="Google Shape;109;p5"/>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0"/>
        <p:cNvGrpSpPr/>
        <p:nvPr/>
      </p:nvGrpSpPr>
      <p:grpSpPr>
        <a:xfrm>
          <a:off x="0" y="0"/>
          <a:ext cx="0" cy="0"/>
          <a:chOff x="0" y="0"/>
          <a:chExt cx="0" cy="0"/>
        </a:xfrm>
      </p:grpSpPr>
      <p:grpSp>
        <p:nvGrpSpPr>
          <p:cNvPr id="111" name="Google Shape;111;p6"/>
          <p:cNvGrpSpPr/>
          <p:nvPr/>
        </p:nvGrpSpPr>
        <p:grpSpPr>
          <a:xfrm>
            <a:off x="-76804" y="-364106"/>
            <a:ext cx="9492216" cy="5864919"/>
            <a:chOff x="-76804" y="-364106"/>
            <a:chExt cx="9492216" cy="5864919"/>
          </a:xfrm>
        </p:grpSpPr>
        <p:sp>
          <p:nvSpPr>
            <p:cNvPr id="112" name="Google Shape;112;p6"/>
            <p:cNvSpPr/>
            <p:nvPr/>
          </p:nvSpPr>
          <p:spPr>
            <a:xfrm>
              <a:off x="0" y="0"/>
              <a:ext cx="9144000" cy="1147800"/>
            </a:xfrm>
            <a:prstGeom prst="rect">
              <a:avLst/>
            </a:prstGeom>
            <a:solidFill>
              <a:srgbClr val="0E0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4343698" y="910730"/>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a:off x="8312875" y="-85400"/>
              <a:ext cx="542100" cy="542100"/>
            </a:xfrm>
            <a:prstGeom prst="ellipse">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rot="-899646">
              <a:off x="776862" y="-262199"/>
              <a:ext cx="900976" cy="856085"/>
            </a:xfrm>
            <a:prstGeom prst="pentagon">
              <a:avLst>
                <a:gd name="hf" fmla="val 105146"/>
                <a:gd name="vf" fmla="val 110557"/>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rot="1763">
              <a:off x="8737998" y="3634823"/>
              <a:ext cx="585000" cy="556500"/>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rot="10800000">
              <a:off x="90420" y="4650313"/>
              <a:ext cx="983100" cy="850500"/>
            </a:xfrm>
            <a:prstGeom prst="triangle">
              <a:avLst>
                <a:gd name="adj" fmla="val 50000"/>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6"/>
            <p:cNvSpPr/>
            <p:nvPr/>
          </p:nvSpPr>
          <p:spPr>
            <a:xfrm>
              <a:off x="8578650" y="858649"/>
              <a:ext cx="836762" cy="836762"/>
            </a:xfrm>
            <a:custGeom>
              <a:avLst/>
              <a:gdLst/>
              <a:ahLst/>
              <a:cxnLst/>
              <a:rect l="l" t="t" r="r" b="b"/>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4C2"/>
                </a:solidFill>
              </a:endParaRPr>
            </a:p>
          </p:txBody>
        </p:sp>
        <p:sp>
          <p:nvSpPr>
            <p:cNvPr id="119" name="Google Shape;119;p6"/>
            <p:cNvSpPr/>
            <p:nvPr/>
          </p:nvSpPr>
          <p:spPr>
            <a:xfrm>
              <a:off x="588219" y="-85402"/>
              <a:ext cx="421500" cy="4215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p:nvPr/>
          </p:nvSpPr>
          <p:spPr>
            <a:xfrm rot="10800000">
              <a:off x="-76796" y="3768356"/>
              <a:ext cx="393900" cy="374400"/>
            </a:xfrm>
            <a:prstGeom prst="pentagon">
              <a:avLst>
                <a:gd name="hf" fmla="val 105146"/>
                <a:gd name="vf" fmla="val 110557"/>
              </a:avLst>
            </a:prstGeom>
            <a:noFill/>
            <a:ln w="76200" cap="flat" cmpd="sng">
              <a:solidFill>
                <a:srgbClr val="6D9EEB"/>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8092376" y="131852"/>
              <a:ext cx="983100" cy="9831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a:off x="100477" y="456711"/>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p:nvPr/>
          </p:nvSpPr>
          <p:spPr>
            <a:xfrm>
              <a:off x="133504" y="-85397"/>
              <a:ext cx="231300" cy="231300"/>
            </a:xfrm>
            <a:prstGeom prst="ellipse">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6"/>
            <p:cNvSpPr/>
            <p:nvPr/>
          </p:nvSpPr>
          <p:spPr>
            <a:xfrm rot="10800000">
              <a:off x="343825" y="4290619"/>
              <a:ext cx="333300" cy="288300"/>
            </a:xfrm>
            <a:prstGeom prst="triangle">
              <a:avLst>
                <a:gd name="adj" fmla="val 50000"/>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rot="10800000">
              <a:off x="7891383" y="4473451"/>
              <a:ext cx="421500" cy="365100"/>
            </a:xfrm>
            <a:prstGeom prst="triangle">
              <a:avLst>
                <a:gd name="adj" fmla="val 50000"/>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6"/>
            <p:cNvSpPr/>
            <p:nvPr/>
          </p:nvSpPr>
          <p:spPr>
            <a:xfrm>
              <a:off x="7800077" y="94976"/>
              <a:ext cx="307200" cy="265800"/>
            </a:xfrm>
            <a:prstGeom prst="triangle">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a:off x="8578651" y="3939150"/>
              <a:ext cx="421500" cy="421500"/>
            </a:xfrm>
            <a:prstGeom prst="donut">
              <a:avLst>
                <a:gd name="adj" fmla="val 19671"/>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a:off x="888873" y="4577655"/>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rot="10800000">
              <a:off x="47429" y="4473462"/>
              <a:ext cx="621103" cy="475235"/>
            </a:xfrm>
            <a:custGeom>
              <a:avLst/>
              <a:gdLst/>
              <a:ahLst/>
              <a:cxnLst/>
              <a:rect l="l" t="t" r="r" b="b"/>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rot="7294922">
              <a:off x="8507862" y="1506795"/>
              <a:ext cx="486330" cy="462608"/>
            </a:xfrm>
            <a:prstGeom prst="pentagon">
              <a:avLst>
                <a:gd name="hf" fmla="val 105146"/>
                <a:gd name="vf" fmla="val 110557"/>
              </a:avLst>
            </a:prstGeom>
            <a:no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rot="1902">
              <a:off x="-76804" y="1095525"/>
              <a:ext cx="542100" cy="515400"/>
            </a:xfrm>
            <a:prstGeom prst="pentagon">
              <a:avLst>
                <a:gd name="hf" fmla="val 105146"/>
                <a:gd name="vf" fmla="val 110557"/>
              </a:avLst>
            </a:prstGeom>
            <a:noFill/>
            <a:ln w="28575" cap="flat" cmpd="sng">
              <a:solidFill>
                <a:srgbClr val="C20E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8217614" y="4442536"/>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rot="10800000">
              <a:off x="4456350" y="1058785"/>
              <a:ext cx="231300" cy="200100"/>
            </a:xfrm>
            <a:prstGeom prst="triangle">
              <a:avLst>
                <a:gd name="adj"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 name="Google Shape;134;p6"/>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35" name="Google Shape;135;p6"/>
          <p:cNvSpPr txBox="1">
            <a:spLocks noGrp="1"/>
          </p:cNvSpPr>
          <p:nvPr>
            <p:ph type="body" idx="1"/>
          </p:nvPr>
        </p:nvSpPr>
        <p:spPr>
          <a:xfrm>
            <a:off x="1248675" y="1519600"/>
            <a:ext cx="3226200" cy="30075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36" name="Google Shape;136;p6"/>
          <p:cNvSpPr txBox="1">
            <a:spLocks noGrp="1"/>
          </p:cNvSpPr>
          <p:nvPr>
            <p:ph type="body" idx="2"/>
          </p:nvPr>
        </p:nvSpPr>
        <p:spPr>
          <a:xfrm>
            <a:off x="4669128" y="1519600"/>
            <a:ext cx="3226200" cy="30075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37" name="Google Shape;137;p6"/>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7"/>
        <p:cNvGrpSpPr/>
        <p:nvPr/>
      </p:nvGrpSpPr>
      <p:grpSpPr>
        <a:xfrm>
          <a:off x="0" y="0"/>
          <a:ext cx="0" cy="0"/>
          <a:chOff x="0" y="0"/>
          <a:chExt cx="0" cy="0"/>
        </a:xfrm>
      </p:grpSpPr>
      <p:grpSp>
        <p:nvGrpSpPr>
          <p:cNvPr id="168" name="Google Shape;168;p8"/>
          <p:cNvGrpSpPr/>
          <p:nvPr/>
        </p:nvGrpSpPr>
        <p:grpSpPr>
          <a:xfrm>
            <a:off x="-76804" y="-364106"/>
            <a:ext cx="9492216" cy="5864919"/>
            <a:chOff x="-76804" y="-364106"/>
            <a:chExt cx="9492216" cy="5864919"/>
          </a:xfrm>
        </p:grpSpPr>
        <p:sp>
          <p:nvSpPr>
            <p:cNvPr id="169" name="Google Shape;169;p8"/>
            <p:cNvSpPr/>
            <p:nvPr/>
          </p:nvSpPr>
          <p:spPr>
            <a:xfrm>
              <a:off x="0" y="0"/>
              <a:ext cx="9144000" cy="1147800"/>
            </a:xfrm>
            <a:prstGeom prst="rect">
              <a:avLst/>
            </a:prstGeom>
            <a:solidFill>
              <a:srgbClr val="0E0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8"/>
            <p:cNvSpPr/>
            <p:nvPr/>
          </p:nvSpPr>
          <p:spPr>
            <a:xfrm>
              <a:off x="4343698" y="910730"/>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8"/>
            <p:cNvSpPr/>
            <p:nvPr/>
          </p:nvSpPr>
          <p:spPr>
            <a:xfrm>
              <a:off x="8312875" y="-85400"/>
              <a:ext cx="542100" cy="542100"/>
            </a:xfrm>
            <a:prstGeom prst="ellipse">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8"/>
            <p:cNvSpPr/>
            <p:nvPr/>
          </p:nvSpPr>
          <p:spPr>
            <a:xfrm rot="-899646">
              <a:off x="776862" y="-262199"/>
              <a:ext cx="900976" cy="856085"/>
            </a:xfrm>
            <a:prstGeom prst="pentagon">
              <a:avLst>
                <a:gd name="hf" fmla="val 105146"/>
                <a:gd name="vf" fmla="val 110557"/>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rot="1763">
              <a:off x="8737998" y="3634823"/>
              <a:ext cx="585000" cy="556500"/>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8"/>
            <p:cNvSpPr/>
            <p:nvPr/>
          </p:nvSpPr>
          <p:spPr>
            <a:xfrm rot="10800000">
              <a:off x="90420" y="4650313"/>
              <a:ext cx="983100" cy="850500"/>
            </a:xfrm>
            <a:prstGeom prst="triangle">
              <a:avLst>
                <a:gd name="adj" fmla="val 50000"/>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8"/>
            <p:cNvSpPr/>
            <p:nvPr/>
          </p:nvSpPr>
          <p:spPr>
            <a:xfrm>
              <a:off x="8578650" y="858649"/>
              <a:ext cx="836762" cy="836762"/>
            </a:xfrm>
            <a:custGeom>
              <a:avLst/>
              <a:gdLst/>
              <a:ahLst/>
              <a:cxnLst/>
              <a:rect l="l" t="t" r="r" b="b"/>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4C2"/>
                </a:solidFill>
              </a:endParaRPr>
            </a:p>
          </p:txBody>
        </p:sp>
        <p:sp>
          <p:nvSpPr>
            <p:cNvPr id="176" name="Google Shape;176;p8"/>
            <p:cNvSpPr/>
            <p:nvPr/>
          </p:nvSpPr>
          <p:spPr>
            <a:xfrm>
              <a:off x="588219" y="-85402"/>
              <a:ext cx="421500" cy="4215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8"/>
            <p:cNvSpPr/>
            <p:nvPr/>
          </p:nvSpPr>
          <p:spPr>
            <a:xfrm rot="10800000">
              <a:off x="-76796" y="3768356"/>
              <a:ext cx="393900" cy="374400"/>
            </a:xfrm>
            <a:prstGeom prst="pentagon">
              <a:avLst>
                <a:gd name="hf" fmla="val 105146"/>
                <a:gd name="vf" fmla="val 110557"/>
              </a:avLst>
            </a:prstGeom>
            <a:noFill/>
            <a:ln w="76200" cap="flat" cmpd="sng">
              <a:solidFill>
                <a:srgbClr val="6D9EEB"/>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8"/>
            <p:cNvSpPr/>
            <p:nvPr/>
          </p:nvSpPr>
          <p:spPr>
            <a:xfrm>
              <a:off x="8092376" y="131852"/>
              <a:ext cx="983100" cy="9831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8"/>
            <p:cNvSpPr/>
            <p:nvPr/>
          </p:nvSpPr>
          <p:spPr>
            <a:xfrm>
              <a:off x="100477" y="456711"/>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8"/>
            <p:cNvSpPr/>
            <p:nvPr/>
          </p:nvSpPr>
          <p:spPr>
            <a:xfrm>
              <a:off x="133504" y="-85397"/>
              <a:ext cx="231300" cy="231300"/>
            </a:xfrm>
            <a:prstGeom prst="ellipse">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8"/>
            <p:cNvSpPr/>
            <p:nvPr/>
          </p:nvSpPr>
          <p:spPr>
            <a:xfrm rot="10800000">
              <a:off x="343825" y="4290619"/>
              <a:ext cx="333300" cy="288300"/>
            </a:xfrm>
            <a:prstGeom prst="triangle">
              <a:avLst>
                <a:gd name="adj" fmla="val 50000"/>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8"/>
            <p:cNvSpPr/>
            <p:nvPr/>
          </p:nvSpPr>
          <p:spPr>
            <a:xfrm rot="10800000">
              <a:off x="7891383" y="4473451"/>
              <a:ext cx="421500" cy="365100"/>
            </a:xfrm>
            <a:prstGeom prst="triangle">
              <a:avLst>
                <a:gd name="adj" fmla="val 50000"/>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8"/>
            <p:cNvSpPr/>
            <p:nvPr/>
          </p:nvSpPr>
          <p:spPr>
            <a:xfrm>
              <a:off x="7800077" y="94976"/>
              <a:ext cx="307200" cy="265800"/>
            </a:xfrm>
            <a:prstGeom prst="triangle">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8"/>
            <p:cNvSpPr/>
            <p:nvPr/>
          </p:nvSpPr>
          <p:spPr>
            <a:xfrm>
              <a:off x="8578651" y="3939150"/>
              <a:ext cx="421500" cy="421500"/>
            </a:xfrm>
            <a:prstGeom prst="donut">
              <a:avLst>
                <a:gd name="adj" fmla="val 19671"/>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888873" y="4577655"/>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p:nvPr/>
          </p:nvSpPr>
          <p:spPr>
            <a:xfrm rot="10800000">
              <a:off x="47429" y="4473462"/>
              <a:ext cx="621103" cy="475235"/>
            </a:xfrm>
            <a:custGeom>
              <a:avLst/>
              <a:gdLst/>
              <a:ahLst/>
              <a:cxnLst/>
              <a:rect l="l" t="t" r="r" b="b"/>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8"/>
            <p:cNvSpPr/>
            <p:nvPr/>
          </p:nvSpPr>
          <p:spPr>
            <a:xfrm rot="7294922">
              <a:off x="8507862" y="1506795"/>
              <a:ext cx="486330" cy="462608"/>
            </a:xfrm>
            <a:prstGeom prst="pentagon">
              <a:avLst>
                <a:gd name="hf" fmla="val 105146"/>
                <a:gd name="vf" fmla="val 110557"/>
              </a:avLst>
            </a:prstGeom>
            <a:no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8"/>
            <p:cNvSpPr/>
            <p:nvPr/>
          </p:nvSpPr>
          <p:spPr>
            <a:xfrm rot="1902">
              <a:off x="-76804" y="1095525"/>
              <a:ext cx="542100" cy="515400"/>
            </a:xfrm>
            <a:prstGeom prst="pentagon">
              <a:avLst>
                <a:gd name="hf" fmla="val 105146"/>
                <a:gd name="vf" fmla="val 110557"/>
              </a:avLst>
            </a:prstGeom>
            <a:noFill/>
            <a:ln w="28575" cap="flat" cmpd="sng">
              <a:solidFill>
                <a:srgbClr val="C20E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8"/>
            <p:cNvSpPr/>
            <p:nvPr/>
          </p:nvSpPr>
          <p:spPr>
            <a:xfrm>
              <a:off x="8217614" y="4442536"/>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8"/>
            <p:cNvSpPr/>
            <p:nvPr/>
          </p:nvSpPr>
          <p:spPr>
            <a:xfrm rot="10800000">
              <a:off x="4456350" y="1058785"/>
              <a:ext cx="231300" cy="200100"/>
            </a:xfrm>
            <a:prstGeom prst="triangle">
              <a:avLst>
                <a:gd name="adj"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 name="Google Shape;191;p8"/>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92" name="Google Shape;192;p8"/>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9"/>
        <p:cNvGrpSpPr/>
        <p:nvPr/>
      </p:nvGrpSpPr>
      <p:grpSpPr>
        <a:xfrm>
          <a:off x="0" y="0"/>
          <a:ext cx="0" cy="0"/>
          <a:chOff x="0" y="0"/>
          <a:chExt cx="0" cy="0"/>
        </a:xfrm>
      </p:grpSpPr>
      <p:grpSp>
        <p:nvGrpSpPr>
          <p:cNvPr id="220" name="Google Shape;220;p10"/>
          <p:cNvGrpSpPr/>
          <p:nvPr/>
        </p:nvGrpSpPr>
        <p:grpSpPr>
          <a:xfrm>
            <a:off x="-76804" y="-364106"/>
            <a:ext cx="9492216" cy="5864919"/>
            <a:chOff x="-76804" y="-364106"/>
            <a:chExt cx="9492216" cy="5864919"/>
          </a:xfrm>
        </p:grpSpPr>
        <p:sp>
          <p:nvSpPr>
            <p:cNvPr id="221" name="Google Shape;221;p10"/>
            <p:cNvSpPr/>
            <p:nvPr/>
          </p:nvSpPr>
          <p:spPr>
            <a:xfrm>
              <a:off x="8312875" y="-85400"/>
              <a:ext cx="542100" cy="542100"/>
            </a:xfrm>
            <a:prstGeom prst="ellipse">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0"/>
            <p:cNvSpPr/>
            <p:nvPr/>
          </p:nvSpPr>
          <p:spPr>
            <a:xfrm rot="-899646">
              <a:off x="776862" y="-262199"/>
              <a:ext cx="900976" cy="856085"/>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0"/>
            <p:cNvSpPr/>
            <p:nvPr/>
          </p:nvSpPr>
          <p:spPr>
            <a:xfrm rot="1763">
              <a:off x="8737998" y="3634823"/>
              <a:ext cx="585000" cy="556500"/>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0"/>
            <p:cNvSpPr/>
            <p:nvPr/>
          </p:nvSpPr>
          <p:spPr>
            <a:xfrm rot="10800000">
              <a:off x="90420" y="4650313"/>
              <a:ext cx="983100" cy="850500"/>
            </a:xfrm>
            <a:prstGeom prst="triangle">
              <a:avLst>
                <a:gd name="adj" fmla="val 50000"/>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0"/>
            <p:cNvSpPr/>
            <p:nvPr/>
          </p:nvSpPr>
          <p:spPr>
            <a:xfrm>
              <a:off x="8578650" y="858649"/>
              <a:ext cx="836762" cy="836762"/>
            </a:xfrm>
            <a:custGeom>
              <a:avLst/>
              <a:gdLst/>
              <a:ahLst/>
              <a:cxnLst/>
              <a:rect l="l" t="t" r="r" b="b"/>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4C2"/>
                </a:solidFill>
              </a:endParaRPr>
            </a:p>
          </p:txBody>
        </p:sp>
        <p:sp>
          <p:nvSpPr>
            <p:cNvPr id="226" name="Google Shape;226;p10"/>
            <p:cNvSpPr/>
            <p:nvPr/>
          </p:nvSpPr>
          <p:spPr>
            <a:xfrm>
              <a:off x="588219" y="-85402"/>
              <a:ext cx="421500" cy="4215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0"/>
            <p:cNvSpPr/>
            <p:nvPr/>
          </p:nvSpPr>
          <p:spPr>
            <a:xfrm rot="10800000">
              <a:off x="-76796" y="3768356"/>
              <a:ext cx="393900" cy="374400"/>
            </a:xfrm>
            <a:prstGeom prst="pentagon">
              <a:avLst>
                <a:gd name="hf" fmla="val 105146"/>
                <a:gd name="vf" fmla="val 110557"/>
              </a:avLst>
            </a:prstGeom>
            <a:noFill/>
            <a:ln w="76200" cap="flat" cmpd="sng">
              <a:solidFill>
                <a:srgbClr val="6D9EEB"/>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0"/>
            <p:cNvSpPr/>
            <p:nvPr/>
          </p:nvSpPr>
          <p:spPr>
            <a:xfrm>
              <a:off x="8092376" y="131852"/>
              <a:ext cx="983100" cy="9831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0"/>
            <p:cNvSpPr/>
            <p:nvPr/>
          </p:nvSpPr>
          <p:spPr>
            <a:xfrm>
              <a:off x="100477" y="456711"/>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0"/>
            <p:cNvSpPr/>
            <p:nvPr/>
          </p:nvSpPr>
          <p:spPr>
            <a:xfrm>
              <a:off x="133504" y="-85397"/>
              <a:ext cx="231300" cy="231300"/>
            </a:xfrm>
            <a:prstGeom prst="ellipse">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0"/>
            <p:cNvSpPr/>
            <p:nvPr/>
          </p:nvSpPr>
          <p:spPr>
            <a:xfrm rot="10800000">
              <a:off x="343825" y="4290619"/>
              <a:ext cx="333300" cy="288300"/>
            </a:xfrm>
            <a:prstGeom prst="triangle">
              <a:avLst>
                <a:gd name="adj" fmla="val 50000"/>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0"/>
            <p:cNvSpPr/>
            <p:nvPr/>
          </p:nvSpPr>
          <p:spPr>
            <a:xfrm rot="10800000">
              <a:off x="7891383" y="4473451"/>
              <a:ext cx="421500" cy="365100"/>
            </a:xfrm>
            <a:prstGeom prst="triangle">
              <a:avLst>
                <a:gd name="adj" fmla="val 50000"/>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0"/>
            <p:cNvSpPr/>
            <p:nvPr/>
          </p:nvSpPr>
          <p:spPr>
            <a:xfrm>
              <a:off x="7800077" y="94976"/>
              <a:ext cx="307200" cy="265800"/>
            </a:xfrm>
            <a:prstGeom prst="triangle">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0"/>
            <p:cNvSpPr/>
            <p:nvPr/>
          </p:nvSpPr>
          <p:spPr>
            <a:xfrm>
              <a:off x="8578651" y="3939150"/>
              <a:ext cx="421500" cy="421500"/>
            </a:xfrm>
            <a:prstGeom prst="donut">
              <a:avLst>
                <a:gd name="adj" fmla="val 19671"/>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0"/>
            <p:cNvSpPr/>
            <p:nvPr/>
          </p:nvSpPr>
          <p:spPr>
            <a:xfrm>
              <a:off x="888873" y="4577655"/>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0"/>
            <p:cNvSpPr/>
            <p:nvPr/>
          </p:nvSpPr>
          <p:spPr>
            <a:xfrm rot="10800000">
              <a:off x="47429" y="4473462"/>
              <a:ext cx="621103" cy="475235"/>
            </a:xfrm>
            <a:custGeom>
              <a:avLst/>
              <a:gdLst/>
              <a:ahLst/>
              <a:cxnLst/>
              <a:rect l="l" t="t" r="r" b="b"/>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0"/>
            <p:cNvSpPr/>
            <p:nvPr/>
          </p:nvSpPr>
          <p:spPr>
            <a:xfrm rot="7294922">
              <a:off x="8507862" y="1506795"/>
              <a:ext cx="486330" cy="462608"/>
            </a:xfrm>
            <a:prstGeom prst="pentagon">
              <a:avLst>
                <a:gd name="hf" fmla="val 105146"/>
                <a:gd name="vf" fmla="val 110557"/>
              </a:avLst>
            </a:prstGeom>
            <a:no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0"/>
            <p:cNvSpPr/>
            <p:nvPr/>
          </p:nvSpPr>
          <p:spPr>
            <a:xfrm rot="1902">
              <a:off x="-76804" y="1095525"/>
              <a:ext cx="542100" cy="515400"/>
            </a:xfrm>
            <a:prstGeom prst="pentagon">
              <a:avLst>
                <a:gd name="hf" fmla="val 105146"/>
                <a:gd name="vf" fmla="val 110557"/>
              </a:avLst>
            </a:prstGeom>
            <a:noFill/>
            <a:ln w="28575" cap="flat" cmpd="sng">
              <a:solidFill>
                <a:srgbClr val="C20E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0"/>
            <p:cNvSpPr/>
            <p:nvPr/>
          </p:nvSpPr>
          <p:spPr>
            <a:xfrm>
              <a:off x="8217614" y="4442536"/>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10"/>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432E6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047950" y="0"/>
            <a:ext cx="5048100" cy="1147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1pPr>
            <a:lvl2pPr lvl="1"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2pPr>
            <a:lvl3pPr lvl="2"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3pPr>
            <a:lvl4pPr lvl="3"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4pPr>
            <a:lvl5pPr lvl="4"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5pPr>
            <a:lvl6pPr lvl="5"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6pPr>
            <a:lvl7pPr lvl="6"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7pPr>
            <a:lvl8pPr lvl="7"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8pPr>
            <a:lvl9pPr lvl="8"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50800" y="1513000"/>
            <a:ext cx="5642400" cy="30999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1pPr>
            <a:lvl2pPr marL="914400" lvl="1" indent="-3556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2pPr>
            <a:lvl3pPr marL="1371600" lvl="2" indent="-3556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3pPr>
            <a:lvl4pPr marL="1828800" lvl="3" indent="-3556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4pPr>
            <a:lvl5pPr marL="2286000" lvl="4" indent="-3556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5pPr>
            <a:lvl6pPr marL="2743200" lvl="5" indent="-3556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6pPr>
            <a:lvl7pPr marL="3200400" lvl="6" indent="-3556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7pPr>
            <a:lvl8pPr marL="3657600" lvl="7" indent="-3556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8pPr>
            <a:lvl9pPr marL="4114800" lvl="8" indent="-3556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9pPr>
          </a:lstStyle>
          <a:p>
            <a:endParaRPr/>
          </a:p>
        </p:txBody>
      </p:sp>
      <p:sp>
        <p:nvSpPr>
          <p:cNvPr id="8" name="Google Shape;8;p1"/>
          <p:cNvSpPr txBox="1">
            <a:spLocks noGrp="1"/>
          </p:cNvSpPr>
          <p:nvPr>
            <p:ph type="sldNum" idx="12"/>
          </p:nvPr>
        </p:nvSpPr>
        <p:spPr>
          <a:xfrm>
            <a:off x="4297650" y="4778750"/>
            <a:ext cx="548700" cy="364800"/>
          </a:xfrm>
          <a:prstGeom prst="rect">
            <a:avLst/>
          </a:prstGeom>
          <a:noFill/>
          <a:ln>
            <a:noFill/>
          </a:ln>
        </p:spPr>
        <p:txBody>
          <a:bodyPr spcFirstLastPara="1" wrap="square" lIns="91425" tIns="91425" rIns="91425" bIns="91425" anchor="t" anchorCtr="0">
            <a:noAutofit/>
          </a:bodyPr>
          <a:lstStyle>
            <a:lvl1pPr lvl="0" algn="ctr">
              <a:buNone/>
              <a:defRPr sz="1200">
                <a:solidFill>
                  <a:srgbClr val="8E7CC3"/>
                </a:solidFill>
                <a:latin typeface="Nixie One"/>
                <a:ea typeface="Nixie One"/>
                <a:cs typeface="Nixie One"/>
                <a:sym typeface="Nixie One"/>
              </a:defRPr>
            </a:lvl1pPr>
            <a:lvl2pPr lvl="1" algn="ctr">
              <a:buNone/>
              <a:defRPr sz="1200">
                <a:solidFill>
                  <a:srgbClr val="8E7CC3"/>
                </a:solidFill>
                <a:latin typeface="Nixie One"/>
                <a:ea typeface="Nixie One"/>
                <a:cs typeface="Nixie One"/>
                <a:sym typeface="Nixie One"/>
              </a:defRPr>
            </a:lvl2pPr>
            <a:lvl3pPr lvl="2" algn="ctr">
              <a:buNone/>
              <a:defRPr sz="1200">
                <a:solidFill>
                  <a:srgbClr val="8E7CC3"/>
                </a:solidFill>
                <a:latin typeface="Nixie One"/>
                <a:ea typeface="Nixie One"/>
                <a:cs typeface="Nixie One"/>
                <a:sym typeface="Nixie One"/>
              </a:defRPr>
            </a:lvl3pPr>
            <a:lvl4pPr lvl="3" algn="ctr">
              <a:buNone/>
              <a:defRPr sz="1200">
                <a:solidFill>
                  <a:srgbClr val="8E7CC3"/>
                </a:solidFill>
                <a:latin typeface="Nixie One"/>
                <a:ea typeface="Nixie One"/>
                <a:cs typeface="Nixie One"/>
                <a:sym typeface="Nixie One"/>
              </a:defRPr>
            </a:lvl4pPr>
            <a:lvl5pPr lvl="4" algn="ctr">
              <a:buNone/>
              <a:defRPr sz="1200">
                <a:solidFill>
                  <a:srgbClr val="8E7CC3"/>
                </a:solidFill>
                <a:latin typeface="Nixie One"/>
                <a:ea typeface="Nixie One"/>
                <a:cs typeface="Nixie One"/>
                <a:sym typeface="Nixie One"/>
              </a:defRPr>
            </a:lvl5pPr>
            <a:lvl6pPr lvl="5" algn="ctr">
              <a:buNone/>
              <a:defRPr sz="1200">
                <a:solidFill>
                  <a:srgbClr val="8E7CC3"/>
                </a:solidFill>
                <a:latin typeface="Nixie One"/>
                <a:ea typeface="Nixie One"/>
                <a:cs typeface="Nixie One"/>
                <a:sym typeface="Nixie One"/>
              </a:defRPr>
            </a:lvl6pPr>
            <a:lvl7pPr lvl="6" algn="ctr">
              <a:buNone/>
              <a:defRPr sz="1200">
                <a:solidFill>
                  <a:srgbClr val="8E7CC3"/>
                </a:solidFill>
                <a:latin typeface="Nixie One"/>
                <a:ea typeface="Nixie One"/>
                <a:cs typeface="Nixie One"/>
                <a:sym typeface="Nixie One"/>
              </a:defRPr>
            </a:lvl7pPr>
            <a:lvl8pPr lvl="7" algn="ctr">
              <a:buNone/>
              <a:defRPr sz="1200">
                <a:solidFill>
                  <a:srgbClr val="8E7CC3"/>
                </a:solidFill>
                <a:latin typeface="Nixie One"/>
                <a:ea typeface="Nixie One"/>
                <a:cs typeface="Nixie One"/>
                <a:sym typeface="Nixie One"/>
              </a:defRPr>
            </a:lvl8pPr>
            <a:lvl9pPr lvl="8" algn="ctr">
              <a:buNone/>
              <a:defRPr sz="1200">
                <a:solidFill>
                  <a:srgbClr val="8E7CC3"/>
                </a:solidFill>
                <a:latin typeface="Nixie One"/>
                <a:ea typeface="Nixie One"/>
                <a:cs typeface="Nixie One"/>
                <a:sym typeface="Nixie One"/>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2"/>
          <p:cNvSpPr txBox="1">
            <a:spLocks noGrp="1"/>
          </p:cNvSpPr>
          <p:nvPr>
            <p:ph type="ctrTitle"/>
          </p:nvPr>
        </p:nvSpPr>
        <p:spPr>
          <a:xfrm>
            <a:off x="2878500" y="2489130"/>
            <a:ext cx="33870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Twitter Bot</a:t>
            </a:r>
            <a:br>
              <a:rPr lang="en" dirty="0"/>
            </a:br>
            <a:r>
              <a:rPr lang="en" dirty="0"/>
              <a:t>With Python</a:t>
            </a:r>
            <a:endParaRPr dirty="0"/>
          </a:p>
        </p:txBody>
      </p:sp>
      <p:pic>
        <p:nvPicPr>
          <p:cNvPr id="3" name="Picture 2">
            <a:extLst>
              <a:ext uri="{FF2B5EF4-FFF2-40B4-BE49-F238E27FC236}">
                <a16:creationId xmlns:a16="http://schemas.microsoft.com/office/drawing/2014/main" id="{26FE21CF-089A-7228-93CB-6CE4A59A905F}"/>
              </a:ext>
            </a:extLst>
          </p:cNvPr>
          <p:cNvPicPr>
            <a:picLocks noChangeAspect="1"/>
          </p:cNvPicPr>
          <p:nvPr/>
        </p:nvPicPr>
        <p:blipFill>
          <a:blip r:embed="rId3"/>
          <a:stretch>
            <a:fillRect/>
          </a:stretch>
        </p:blipFill>
        <p:spPr>
          <a:xfrm>
            <a:off x="4054185" y="1186203"/>
            <a:ext cx="1035629" cy="103562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6"/>
          <p:cNvSpPr txBox="1">
            <a:spLocks noGrp="1"/>
          </p:cNvSpPr>
          <p:nvPr>
            <p:ph type="body" idx="1"/>
          </p:nvPr>
        </p:nvSpPr>
        <p:spPr>
          <a:xfrm>
            <a:off x="1724400" y="1375150"/>
            <a:ext cx="5695200" cy="2393100"/>
          </a:xfrm>
          <a:prstGeom prst="rect">
            <a:avLst/>
          </a:prstGeom>
        </p:spPr>
        <p:txBody>
          <a:bodyPr spcFirstLastPara="1" wrap="square" lIns="91425" tIns="91425" rIns="91425" bIns="91425" anchor="ctr" anchorCtr="0">
            <a:noAutofit/>
          </a:bodyPr>
          <a:lstStyle/>
          <a:p>
            <a:pPr marL="0" lvl="0" indent="0" algn="just" rtl="0">
              <a:spcBef>
                <a:spcPts val="600"/>
              </a:spcBef>
              <a:spcAft>
                <a:spcPts val="0"/>
              </a:spcAft>
              <a:buNone/>
            </a:pPr>
            <a:r>
              <a:rPr lang="en-US" dirty="0">
                <a:latin typeface="Candara" panose="020E0502030303020204" pitchFamily="34" charset="0"/>
              </a:rPr>
              <a:t>The prevalence of Twitter bots is up for debate, as seen in Elon Musk’s backing out of a deal to buy Twitter due to the uncertainty surrounding this very question — and Twitter’s alleged resistance to provide greater clarity on the issue.</a:t>
            </a:r>
            <a:endParaRPr dirty="0">
              <a:latin typeface="Candara" panose="020E0502030303020204" pitchFamily="34" charset="0"/>
            </a:endParaRPr>
          </a:p>
        </p:txBody>
      </p:sp>
      <p:sp>
        <p:nvSpPr>
          <p:cNvPr id="298" name="Google Shape;298;p16"/>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2713886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ctrTitle"/>
          </p:nvPr>
        </p:nvSpPr>
        <p:spPr>
          <a:xfrm>
            <a:off x="1737625" y="1659550"/>
            <a:ext cx="56688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solidFill>
                  <a:srgbClr val="6D9EEB"/>
                </a:solidFill>
              </a:rPr>
              <a:t>5.</a:t>
            </a:r>
            <a:endParaRPr sz="6000" dirty="0">
              <a:solidFill>
                <a:srgbClr val="6D9EEB"/>
              </a:solidFill>
            </a:endParaRPr>
          </a:p>
          <a:p>
            <a:pPr marL="0" lvl="0" indent="0" algn="ctr" rtl="0">
              <a:spcBef>
                <a:spcPts val="0"/>
              </a:spcBef>
              <a:spcAft>
                <a:spcPts val="0"/>
              </a:spcAft>
              <a:buNone/>
            </a:pPr>
            <a:r>
              <a:rPr lang="en-US" dirty="0">
                <a:latin typeface="Candara" panose="020E0502030303020204" pitchFamily="34" charset="0"/>
              </a:rPr>
              <a:t>Are Twitter bots legal?</a:t>
            </a:r>
          </a:p>
        </p:txBody>
      </p:sp>
      <p:sp>
        <p:nvSpPr>
          <p:cNvPr id="292" name="Google Shape;292;p15"/>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44827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6"/>
          <p:cNvSpPr txBox="1">
            <a:spLocks noGrp="1"/>
          </p:cNvSpPr>
          <p:nvPr>
            <p:ph type="body" idx="1"/>
          </p:nvPr>
        </p:nvSpPr>
        <p:spPr>
          <a:xfrm>
            <a:off x="1724400" y="1375150"/>
            <a:ext cx="5695200" cy="2393100"/>
          </a:xfrm>
          <a:prstGeom prst="rect">
            <a:avLst/>
          </a:prstGeom>
        </p:spPr>
        <p:txBody>
          <a:bodyPr spcFirstLastPara="1" wrap="square" lIns="91425" tIns="91425" rIns="91425" bIns="91425" anchor="ctr" anchorCtr="0">
            <a:noAutofit/>
          </a:bodyPr>
          <a:lstStyle/>
          <a:p>
            <a:pPr marL="0" lvl="0" indent="0" algn="just" rtl="0">
              <a:spcBef>
                <a:spcPts val="600"/>
              </a:spcBef>
              <a:spcAft>
                <a:spcPts val="0"/>
              </a:spcAft>
              <a:buNone/>
            </a:pPr>
            <a:r>
              <a:rPr lang="en-US" dirty="0">
                <a:latin typeface="Candara" panose="020E0502030303020204" pitchFamily="34" charset="0"/>
              </a:rPr>
              <a:t>Twitter bots are not illegal. The key is that a Twitter bot must follow the social media platform’s rules, which include refraining from using the service for malicious purposes like artificially amplifying or suppressing information.</a:t>
            </a:r>
            <a:endParaRPr dirty="0">
              <a:latin typeface="Candara" panose="020E0502030303020204" pitchFamily="34" charset="0"/>
            </a:endParaRPr>
          </a:p>
        </p:txBody>
      </p:sp>
      <p:sp>
        <p:nvSpPr>
          <p:cNvPr id="298" name="Google Shape;298;p16"/>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4128400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ctrTitle"/>
          </p:nvPr>
        </p:nvSpPr>
        <p:spPr>
          <a:xfrm>
            <a:off x="1358096" y="1651529"/>
            <a:ext cx="6427807"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dirty="0">
                <a:solidFill>
                  <a:srgbClr val="6D9EEB"/>
                </a:solidFill>
              </a:rPr>
              <a:t>6.</a:t>
            </a:r>
            <a:endParaRPr sz="6000" dirty="0">
              <a:solidFill>
                <a:srgbClr val="6D9EEB"/>
              </a:solidFill>
            </a:endParaRPr>
          </a:p>
          <a:p>
            <a:pPr marL="0" lvl="0" indent="0" rtl="0">
              <a:spcBef>
                <a:spcPts val="0"/>
              </a:spcBef>
              <a:spcAft>
                <a:spcPts val="0"/>
              </a:spcAft>
              <a:buNone/>
            </a:pPr>
            <a:r>
              <a:rPr lang="en-US" dirty="0">
                <a:latin typeface="Candara" panose="020E0502030303020204" pitchFamily="34" charset="0"/>
              </a:rPr>
              <a:t>What is Twitter doing to combat bots?</a:t>
            </a:r>
          </a:p>
        </p:txBody>
      </p:sp>
      <p:sp>
        <p:nvSpPr>
          <p:cNvPr id="292" name="Google Shape;292;p15"/>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1600554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6"/>
          <p:cNvSpPr txBox="1">
            <a:spLocks noGrp="1"/>
          </p:cNvSpPr>
          <p:nvPr>
            <p:ph type="body" idx="1"/>
          </p:nvPr>
        </p:nvSpPr>
        <p:spPr>
          <a:xfrm>
            <a:off x="1724400" y="1375150"/>
            <a:ext cx="5695200" cy="2393100"/>
          </a:xfrm>
          <a:prstGeom prst="rect">
            <a:avLst/>
          </a:prstGeom>
        </p:spPr>
        <p:txBody>
          <a:bodyPr spcFirstLastPara="1" wrap="square" lIns="91425" tIns="91425" rIns="91425" bIns="91425" anchor="ctr" anchorCtr="0">
            <a:noAutofit/>
          </a:bodyPr>
          <a:lstStyle/>
          <a:p>
            <a:pPr marL="0" lvl="0" indent="0" algn="just" rtl="0">
              <a:spcBef>
                <a:spcPts val="600"/>
              </a:spcBef>
              <a:spcAft>
                <a:spcPts val="0"/>
              </a:spcAft>
              <a:buNone/>
            </a:pPr>
            <a:r>
              <a:rPr lang="en-US" dirty="0">
                <a:latin typeface="Candara" panose="020E0502030303020204" pitchFamily="34" charset="0"/>
              </a:rPr>
              <a:t>Twitter suspends millions of bot accounts every month for malicious uses of its platform. These prohibited uses include malicious automation, creating multiple accounts for malicious purposes, fake and aggressive engagements, and spamming.</a:t>
            </a:r>
            <a:endParaRPr dirty="0">
              <a:latin typeface="Candara" panose="020E0502030303020204" pitchFamily="34" charset="0"/>
            </a:endParaRPr>
          </a:p>
        </p:txBody>
      </p:sp>
      <p:sp>
        <p:nvSpPr>
          <p:cNvPr id="298" name="Google Shape;298;p16"/>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4093878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ctrTitle"/>
          </p:nvPr>
        </p:nvSpPr>
        <p:spPr>
          <a:xfrm>
            <a:off x="1358096" y="1651529"/>
            <a:ext cx="6427807"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dirty="0">
                <a:solidFill>
                  <a:srgbClr val="6D9EEB"/>
                </a:solidFill>
              </a:rPr>
              <a:t>7.</a:t>
            </a:r>
            <a:endParaRPr sz="6000" dirty="0">
              <a:solidFill>
                <a:srgbClr val="6D9EEB"/>
              </a:solidFill>
            </a:endParaRPr>
          </a:p>
          <a:p>
            <a:pPr marL="0" lvl="0" indent="0" rtl="0">
              <a:spcBef>
                <a:spcPts val="0"/>
              </a:spcBef>
              <a:spcAft>
                <a:spcPts val="0"/>
              </a:spcAft>
              <a:buNone/>
            </a:pPr>
            <a:r>
              <a:rPr lang="en-US" dirty="0">
                <a:latin typeface="Candara" panose="020E0502030303020204" pitchFamily="34" charset="0"/>
              </a:rPr>
              <a:t>Let’s see what we have used to create Twitter bot</a:t>
            </a:r>
          </a:p>
        </p:txBody>
      </p:sp>
      <p:sp>
        <p:nvSpPr>
          <p:cNvPr id="292" name="Google Shape;292;p15"/>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3342000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3"/>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b="1" dirty="0">
                <a:latin typeface="Candara" panose="020E0502030303020204" pitchFamily="34" charset="0"/>
              </a:rPr>
              <a:t>Gecko Driver</a:t>
            </a:r>
            <a:endParaRPr sz="3200" b="1" dirty="0">
              <a:latin typeface="Candara" panose="020E0502030303020204" pitchFamily="34" charset="0"/>
            </a:endParaRPr>
          </a:p>
        </p:txBody>
      </p:sp>
      <p:sp>
        <p:nvSpPr>
          <p:cNvPr id="276" name="Google Shape;276;p13"/>
          <p:cNvSpPr txBox="1">
            <a:spLocks noGrp="1"/>
          </p:cNvSpPr>
          <p:nvPr>
            <p:ph type="body" idx="1"/>
          </p:nvPr>
        </p:nvSpPr>
        <p:spPr>
          <a:xfrm>
            <a:off x="1270032" y="1562543"/>
            <a:ext cx="6603936" cy="26250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1100"/>
              <a:buFont typeface="Arial"/>
              <a:buNone/>
            </a:pPr>
            <a:r>
              <a:rPr lang="en-US" sz="2400" dirty="0">
                <a:latin typeface="Candara" panose="020E0502030303020204" pitchFamily="34" charset="0"/>
              </a:rPr>
              <a:t>Gecko Driver is a web browser engine which is used in many applications developed by Mozilla Foundation and the Mozilla Corporation. Gecko Driver is the link between your tests in Selenium and the Firefox browser. Gecko Driver is a proxy for using W3C WebDriver-compatible clients to interact with Gecko-based browsers</a:t>
            </a:r>
            <a:endParaRPr sz="2400" dirty="0"/>
          </a:p>
        </p:txBody>
      </p:sp>
      <p:sp>
        <p:nvSpPr>
          <p:cNvPr id="277" name="Google Shape;277;p13"/>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2486966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3"/>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b="1" dirty="0">
                <a:latin typeface="Candara" panose="020E0502030303020204" pitchFamily="34" charset="0"/>
              </a:rPr>
              <a:t>Firefox</a:t>
            </a:r>
            <a:endParaRPr sz="3200" b="1" dirty="0">
              <a:latin typeface="Candara" panose="020E0502030303020204" pitchFamily="34" charset="0"/>
            </a:endParaRPr>
          </a:p>
        </p:txBody>
      </p:sp>
      <p:sp>
        <p:nvSpPr>
          <p:cNvPr id="276" name="Google Shape;276;p13"/>
          <p:cNvSpPr txBox="1">
            <a:spLocks noGrp="1"/>
          </p:cNvSpPr>
          <p:nvPr>
            <p:ph type="body" idx="1"/>
          </p:nvPr>
        </p:nvSpPr>
        <p:spPr>
          <a:xfrm>
            <a:off x="1270032" y="1562543"/>
            <a:ext cx="6603936" cy="26250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1100"/>
              <a:buFont typeface="Arial"/>
              <a:buNone/>
            </a:pPr>
            <a:r>
              <a:rPr lang="en-US" sz="2400" dirty="0">
                <a:latin typeface="Candara" panose="020E0502030303020204" pitchFamily="34" charset="0"/>
              </a:rPr>
              <a:t>Mozilla Firefox, or simply Firefox, is a free and open-source web browser developed by the Mozilla Foundation and its subsidiary, the Mozilla Corporation. It uses the Gecko rendering engine to display web pages, which implements current and anticipated web standards.</a:t>
            </a:r>
            <a:endParaRPr lang="en-US" sz="2400" dirty="0"/>
          </a:p>
        </p:txBody>
      </p:sp>
      <p:sp>
        <p:nvSpPr>
          <p:cNvPr id="277" name="Google Shape;277;p13"/>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625441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3"/>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b="1" dirty="0">
                <a:latin typeface="Candara" panose="020E0502030303020204" pitchFamily="34" charset="0"/>
              </a:rPr>
              <a:t>VS Code</a:t>
            </a:r>
            <a:endParaRPr sz="3200" b="1" dirty="0">
              <a:latin typeface="Candara" panose="020E0502030303020204" pitchFamily="34" charset="0"/>
            </a:endParaRPr>
          </a:p>
        </p:txBody>
      </p:sp>
      <p:sp>
        <p:nvSpPr>
          <p:cNvPr id="276" name="Google Shape;276;p13"/>
          <p:cNvSpPr txBox="1">
            <a:spLocks noGrp="1"/>
          </p:cNvSpPr>
          <p:nvPr>
            <p:ph type="body" idx="1"/>
          </p:nvPr>
        </p:nvSpPr>
        <p:spPr>
          <a:xfrm>
            <a:off x="1270032" y="1562543"/>
            <a:ext cx="6603936" cy="26250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1100"/>
              <a:buFont typeface="Arial"/>
              <a:buNone/>
            </a:pPr>
            <a:r>
              <a:rPr lang="en-US" sz="2400" dirty="0">
                <a:latin typeface="Candara" panose="020E0502030303020204" pitchFamily="34" charset="0"/>
              </a:rPr>
              <a:t>Visual Studio Code, also commonly referred to as VS Code, is a source-code editor made by Microsoft with the Electron Framework, for Windows, Linux and macOS. Features include support for debugging, syntax highlighting, intelligent code completion, snippets, code refactoring, and embedded Git.</a:t>
            </a:r>
            <a:endParaRPr lang="en-US" sz="2400" dirty="0"/>
          </a:p>
        </p:txBody>
      </p:sp>
      <p:sp>
        <p:nvSpPr>
          <p:cNvPr id="277" name="Google Shape;277;p13"/>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901729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3"/>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b="1" dirty="0">
                <a:latin typeface="Candara" panose="020E0502030303020204" pitchFamily="34" charset="0"/>
              </a:rPr>
              <a:t>Python</a:t>
            </a:r>
            <a:endParaRPr sz="3200" b="1" dirty="0">
              <a:latin typeface="Candara" panose="020E0502030303020204" pitchFamily="34" charset="0"/>
            </a:endParaRPr>
          </a:p>
        </p:txBody>
      </p:sp>
      <p:sp>
        <p:nvSpPr>
          <p:cNvPr id="276" name="Google Shape;276;p13"/>
          <p:cNvSpPr txBox="1">
            <a:spLocks noGrp="1"/>
          </p:cNvSpPr>
          <p:nvPr>
            <p:ph type="body" idx="1"/>
          </p:nvPr>
        </p:nvSpPr>
        <p:spPr>
          <a:xfrm>
            <a:off x="1270032" y="1562543"/>
            <a:ext cx="6603936" cy="26250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1100"/>
              <a:buFont typeface="Arial"/>
              <a:buNone/>
            </a:pPr>
            <a:r>
              <a:rPr lang="en-US" sz="2400" dirty="0">
                <a:latin typeface="Candara" panose="020E0502030303020204" pitchFamily="34" charset="0"/>
              </a:rPr>
              <a:t>Python is a high-level, general-purpose programming language. Its design philosophy emphasizes code readability with the use of significant indentation via the off-side rule. Python is dynamically typed and garbage-collected</a:t>
            </a:r>
            <a:endParaRPr lang="en-US" sz="2400" dirty="0"/>
          </a:p>
        </p:txBody>
      </p:sp>
      <p:sp>
        <p:nvSpPr>
          <p:cNvPr id="277" name="Google Shape;277;p13"/>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2422351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3"/>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Candara" panose="020E0502030303020204" pitchFamily="34" charset="0"/>
              </a:rPr>
              <a:t>Information</a:t>
            </a:r>
            <a:endParaRPr b="1" dirty="0">
              <a:latin typeface="Candara" panose="020E0502030303020204" pitchFamily="34" charset="0"/>
            </a:endParaRPr>
          </a:p>
        </p:txBody>
      </p:sp>
      <p:sp>
        <p:nvSpPr>
          <p:cNvPr id="276" name="Google Shape;276;p13"/>
          <p:cNvSpPr txBox="1">
            <a:spLocks noGrp="1"/>
          </p:cNvSpPr>
          <p:nvPr>
            <p:ph type="body" idx="1"/>
          </p:nvPr>
        </p:nvSpPr>
        <p:spPr>
          <a:xfrm>
            <a:off x="1270032" y="1562543"/>
            <a:ext cx="6603936" cy="26250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1100"/>
              <a:buFont typeface="Arial"/>
              <a:buNone/>
            </a:pPr>
            <a:r>
              <a:rPr lang="en-US" sz="1200" dirty="0">
                <a:latin typeface="Candara" panose="020E0502030303020204" pitchFamily="34" charset="0"/>
              </a:rPr>
              <a:t>Approximately 500 million tweets are published every day — and not all of them from human users. In fact, if you’ve ever retweeted an article on Twitter, the chances are high that the tweet was created by a bot instead of a human user. Marketer learning how to make a twitter bot A study by Pew Research estimates that two-thirds of all tweeted links are shared by suspected bots. As bots continue to be more prolific on this popular social media platform, it’s important to understand what a Twitter bot is exactly. You might even need to know how to make one. Since a bot can automate part or all of your Twitter activity, it can accelerate your Twitter marketing strategy while saving you time. Let’s take a closer look at what a Twitter bot is and what benefits it offers below. What is a Twitter bot? A Twitter bot is an account that’s programmed to perform actions, like send tweets at a scheduled time or follow accounts. These bots are created and managed via the Twitter API. By automating certain tasks, Twitter bots can help you establish an active presence on one of the most widely used social media platforms in less time. With a bot, you can schedule tweets to publish at times when you’re not online. You can automate responses to new followers. You can retweet content with a particular keyword or hashtag. You can follow or unfollow accounts — and much more.</a:t>
            </a:r>
            <a:endParaRPr sz="1200" dirty="0">
              <a:latin typeface="Candara" panose="020E0502030303020204" pitchFamily="34" charset="0"/>
            </a:endParaRPr>
          </a:p>
          <a:p>
            <a:pPr marL="0" lvl="0" indent="0" algn="just" rtl="0">
              <a:spcBef>
                <a:spcPts val="600"/>
              </a:spcBef>
              <a:spcAft>
                <a:spcPts val="0"/>
              </a:spcAft>
              <a:buNone/>
            </a:pPr>
            <a:endParaRPr sz="1200" dirty="0"/>
          </a:p>
        </p:txBody>
      </p:sp>
      <p:sp>
        <p:nvSpPr>
          <p:cNvPr id="277" name="Google Shape;277;p13"/>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ctrTitle"/>
          </p:nvPr>
        </p:nvSpPr>
        <p:spPr>
          <a:xfrm>
            <a:off x="1358096" y="1651529"/>
            <a:ext cx="6427807"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dirty="0">
                <a:solidFill>
                  <a:srgbClr val="6D9EEB"/>
                </a:solidFill>
              </a:rPr>
              <a:t>8.</a:t>
            </a:r>
            <a:endParaRPr sz="6000" dirty="0">
              <a:solidFill>
                <a:srgbClr val="6D9EEB"/>
              </a:solidFill>
            </a:endParaRPr>
          </a:p>
          <a:p>
            <a:pPr marL="0" lvl="0" indent="0" rtl="0">
              <a:spcBef>
                <a:spcPts val="0"/>
              </a:spcBef>
              <a:spcAft>
                <a:spcPts val="0"/>
              </a:spcAft>
              <a:buNone/>
            </a:pPr>
            <a:r>
              <a:rPr lang="en-US" dirty="0">
                <a:latin typeface="Candara" panose="020E0502030303020204" pitchFamily="34" charset="0"/>
              </a:rPr>
              <a:t>Let’s have a look on source code</a:t>
            </a:r>
          </a:p>
        </p:txBody>
      </p:sp>
      <p:sp>
        <p:nvSpPr>
          <p:cNvPr id="292" name="Google Shape;292;p15"/>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4158642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3"/>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b="1" dirty="0">
                <a:latin typeface="Candara" panose="020E0502030303020204" pitchFamily="34" charset="0"/>
              </a:rPr>
              <a:t>Source Code</a:t>
            </a:r>
            <a:endParaRPr sz="3200" b="1" dirty="0">
              <a:latin typeface="Candara" panose="020E0502030303020204" pitchFamily="34" charset="0"/>
            </a:endParaRPr>
          </a:p>
        </p:txBody>
      </p:sp>
      <p:sp>
        <p:nvSpPr>
          <p:cNvPr id="276" name="Google Shape;276;p13"/>
          <p:cNvSpPr txBox="1">
            <a:spLocks noGrp="1"/>
          </p:cNvSpPr>
          <p:nvPr>
            <p:ph type="body" idx="1"/>
          </p:nvPr>
        </p:nvSpPr>
        <p:spPr>
          <a:xfrm>
            <a:off x="1270032" y="1562543"/>
            <a:ext cx="6603936" cy="2625000"/>
          </a:xfrm>
          <a:prstGeom prst="rect">
            <a:avLst/>
          </a:prstGeom>
        </p:spPr>
        <p:txBody>
          <a:bodyPr spcFirstLastPara="1" wrap="square" lIns="91425" tIns="91425" rIns="91425" bIns="91425" anchor="t" anchorCtr="0">
            <a:noAutofit/>
          </a:bodyPr>
          <a:lstStyle/>
          <a:p>
            <a:pPr marL="0" lvl="0" indent="0" rtl="0">
              <a:spcBef>
                <a:spcPts val="600"/>
              </a:spcBef>
              <a:spcAft>
                <a:spcPts val="0"/>
              </a:spcAft>
              <a:buClr>
                <a:schemeClr val="dk1"/>
              </a:buClr>
              <a:buSzPts val="1100"/>
              <a:buFont typeface="Arial"/>
              <a:buNone/>
            </a:pPr>
            <a:r>
              <a:rPr lang="en-US" sz="1200" dirty="0">
                <a:latin typeface="Candara" panose="020E0502030303020204" pitchFamily="34" charset="0"/>
              </a:rPr>
              <a:t>from selenium import </a:t>
            </a:r>
            <a:r>
              <a:rPr lang="en-US" sz="1200" dirty="0" err="1">
                <a:latin typeface="Candara" panose="020E0502030303020204" pitchFamily="34" charset="0"/>
              </a:rPr>
              <a:t>webdriver</a:t>
            </a:r>
            <a:endParaRPr lang="en-US" sz="1200" dirty="0">
              <a:latin typeface="Candara" panose="020E0502030303020204" pitchFamily="34" charset="0"/>
            </a:endParaRPr>
          </a:p>
          <a:p>
            <a:pPr marL="0" lvl="0" indent="0" rtl="0">
              <a:spcBef>
                <a:spcPts val="600"/>
              </a:spcBef>
              <a:spcAft>
                <a:spcPts val="0"/>
              </a:spcAft>
              <a:buClr>
                <a:schemeClr val="dk1"/>
              </a:buClr>
              <a:buSzPts val="1100"/>
              <a:buFont typeface="Arial"/>
              <a:buNone/>
            </a:pPr>
            <a:r>
              <a:rPr lang="en-US" sz="1200" dirty="0">
                <a:latin typeface="Candara" panose="020E0502030303020204" pitchFamily="34" charset="0"/>
              </a:rPr>
              <a:t>from selenium.webdriver.common.by import By</a:t>
            </a:r>
          </a:p>
          <a:p>
            <a:pPr marL="0" lvl="0" indent="0" rtl="0">
              <a:spcBef>
                <a:spcPts val="600"/>
              </a:spcBef>
              <a:spcAft>
                <a:spcPts val="0"/>
              </a:spcAft>
              <a:buClr>
                <a:schemeClr val="dk1"/>
              </a:buClr>
              <a:buSzPts val="1100"/>
              <a:buFont typeface="Arial"/>
              <a:buNone/>
            </a:pPr>
            <a:r>
              <a:rPr lang="en-US" sz="1200" dirty="0">
                <a:latin typeface="Candara" panose="020E0502030303020204" pitchFamily="34" charset="0"/>
              </a:rPr>
              <a:t>from </a:t>
            </a:r>
            <a:r>
              <a:rPr lang="en-US" sz="1200" dirty="0" err="1">
                <a:latin typeface="Candara" panose="020E0502030303020204" pitchFamily="34" charset="0"/>
              </a:rPr>
              <a:t>selenium.webdriver.common.keys</a:t>
            </a:r>
            <a:r>
              <a:rPr lang="en-US" sz="1200" dirty="0">
                <a:latin typeface="Candara" panose="020E0502030303020204" pitchFamily="34" charset="0"/>
              </a:rPr>
              <a:t> import Keys</a:t>
            </a:r>
          </a:p>
          <a:p>
            <a:pPr marL="0" lvl="0" indent="0" rtl="0">
              <a:spcBef>
                <a:spcPts val="600"/>
              </a:spcBef>
              <a:spcAft>
                <a:spcPts val="0"/>
              </a:spcAft>
              <a:buClr>
                <a:schemeClr val="dk1"/>
              </a:buClr>
              <a:buSzPts val="1100"/>
              <a:buFont typeface="Arial"/>
              <a:buNone/>
            </a:pPr>
            <a:r>
              <a:rPr lang="en-US" sz="1200" dirty="0">
                <a:latin typeface="Candara" panose="020E0502030303020204" pitchFamily="34" charset="0"/>
              </a:rPr>
              <a:t>import time</a:t>
            </a:r>
          </a:p>
          <a:p>
            <a:pPr marL="0" lvl="0" indent="0" rtl="0">
              <a:spcBef>
                <a:spcPts val="600"/>
              </a:spcBef>
              <a:spcAft>
                <a:spcPts val="0"/>
              </a:spcAft>
              <a:buClr>
                <a:schemeClr val="dk1"/>
              </a:buClr>
              <a:buSzPts val="1100"/>
              <a:buFont typeface="Arial"/>
              <a:buNone/>
            </a:pPr>
            <a:endParaRPr lang="en-US" sz="1200" dirty="0">
              <a:latin typeface="Candara" panose="020E0502030303020204" pitchFamily="34" charset="0"/>
            </a:endParaRPr>
          </a:p>
          <a:p>
            <a:pPr marL="0" lvl="0" indent="0" rtl="0">
              <a:spcBef>
                <a:spcPts val="600"/>
              </a:spcBef>
              <a:spcAft>
                <a:spcPts val="0"/>
              </a:spcAft>
              <a:buClr>
                <a:schemeClr val="dk1"/>
              </a:buClr>
              <a:buSzPts val="1100"/>
              <a:buFont typeface="Arial"/>
              <a:buNone/>
            </a:pPr>
            <a:r>
              <a:rPr lang="en-US" sz="1200" dirty="0">
                <a:latin typeface="Candara" panose="020E0502030303020204" pitchFamily="34" charset="0"/>
              </a:rPr>
              <a:t>class </a:t>
            </a:r>
            <a:r>
              <a:rPr lang="en-US" sz="1200" dirty="0" err="1">
                <a:latin typeface="Candara" panose="020E0502030303020204" pitchFamily="34" charset="0"/>
              </a:rPr>
              <a:t>TwitterBot</a:t>
            </a:r>
            <a:r>
              <a:rPr lang="en-US" sz="1200" dirty="0">
                <a:latin typeface="Candara" panose="020E0502030303020204" pitchFamily="34" charset="0"/>
              </a:rPr>
              <a:t>:</a:t>
            </a:r>
          </a:p>
          <a:p>
            <a:pPr marL="0" lvl="0" indent="0" rtl="0">
              <a:spcBef>
                <a:spcPts val="600"/>
              </a:spcBef>
              <a:spcAft>
                <a:spcPts val="0"/>
              </a:spcAft>
              <a:buClr>
                <a:schemeClr val="dk1"/>
              </a:buClr>
              <a:buSzPts val="1100"/>
              <a:buFont typeface="Arial"/>
              <a:buNone/>
            </a:pPr>
            <a:r>
              <a:rPr lang="en-US" sz="1200" dirty="0">
                <a:latin typeface="Candara" panose="020E0502030303020204" pitchFamily="34" charset="0"/>
              </a:rPr>
              <a:t>    def _</a:t>
            </a:r>
            <a:r>
              <a:rPr lang="en-US" sz="1200" dirty="0" err="1">
                <a:latin typeface="Candara" panose="020E0502030303020204" pitchFamily="34" charset="0"/>
              </a:rPr>
              <a:t>init</a:t>
            </a:r>
            <a:r>
              <a:rPr lang="en-US" sz="1200" dirty="0">
                <a:latin typeface="Candara" panose="020E0502030303020204" pitchFamily="34" charset="0"/>
              </a:rPr>
              <a:t>_(</a:t>
            </a:r>
            <a:r>
              <a:rPr lang="en-US" sz="1200" dirty="0" err="1">
                <a:latin typeface="Candara" panose="020E0502030303020204" pitchFamily="34" charset="0"/>
              </a:rPr>
              <a:t>self,username,password</a:t>
            </a:r>
            <a:r>
              <a:rPr lang="en-US" sz="1200" dirty="0">
                <a:latin typeface="Candara" panose="020E0502030303020204" pitchFamily="34" charset="0"/>
              </a:rPr>
              <a:t>):</a:t>
            </a:r>
          </a:p>
          <a:p>
            <a:pPr marL="0" lvl="0" indent="0" rtl="0">
              <a:spcBef>
                <a:spcPts val="600"/>
              </a:spcBef>
              <a:spcAft>
                <a:spcPts val="0"/>
              </a:spcAft>
              <a:buClr>
                <a:schemeClr val="dk1"/>
              </a:buClr>
              <a:buSzPts val="1100"/>
              <a:buFont typeface="Arial"/>
              <a:buNone/>
            </a:pPr>
            <a:r>
              <a:rPr lang="en-US" sz="1200" dirty="0">
                <a:latin typeface="Candara" panose="020E0502030303020204" pitchFamily="34" charset="0"/>
              </a:rPr>
              <a:t>        </a:t>
            </a:r>
            <a:r>
              <a:rPr lang="en-US" sz="1200" dirty="0" err="1">
                <a:latin typeface="Candara" panose="020E0502030303020204" pitchFamily="34" charset="0"/>
              </a:rPr>
              <a:t>self.username</a:t>
            </a:r>
            <a:r>
              <a:rPr lang="en-US" sz="1200" dirty="0">
                <a:latin typeface="Candara" panose="020E0502030303020204" pitchFamily="34" charset="0"/>
              </a:rPr>
              <a:t> = username</a:t>
            </a:r>
          </a:p>
          <a:p>
            <a:pPr marL="0" lvl="0" indent="0" rtl="0">
              <a:spcBef>
                <a:spcPts val="600"/>
              </a:spcBef>
              <a:spcAft>
                <a:spcPts val="0"/>
              </a:spcAft>
              <a:buClr>
                <a:schemeClr val="dk1"/>
              </a:buClr>
              <a:buSzPts val="1100"/>
              <a:buFont typeface="Arial"/>
              <a:buNone/>
            </a:pPr>
            <a:r>
              <a:rPr lang="en-US" sz="1200" dirty="0">
                <a:latin typeface="Candara" panose="020E0502030303020204" pitchFamily="34" charset="0"/>
              </a:rPr>
              <a:t>        </a:t>
            </a:r>
            <a:r>
              <a:rPr lang="en-US" sz="1200" dirty="0" err="1">
                <a:latin typeface="Candara" panose="020E0502030303020204" pitchFamily="34" charset="0"/>
              </a:rPr>
              <a:t>self.password</a:t>
            </a:r>
            <a:r>
              <a:rPr lang="en-US" sz="1200" dirty="0">
                <a:latin typeface="Candara" panose="020E0502030303020204" pitchFamily="34" charset="0"/>
              </a:rPr>
              <a:t> = password</a:t>
            </a:r>
          </a:p>
          <a:p>
            <a:pPr marL="0" lvl="0" indent="0" rtl="0">
              <a:spcBef>
                <a:spcPts val="600"/>
              </a:spcBef>
              <a:spcAft>
                <a:spcPts val="0"/>
              </a:spcAft>
              <a:buClr>
                <a:schemeClr val="dk1"/>
              </a:buClr>
              <a:buSzPts val="1100"/>
              <a:buFont typeface="Arial"/>
              <a:buNone/>
            </a:pPr>
            <a:r>
              <a:rPr lang="en-US" sz="1200" dirty="0">
                <a:latin typeface="Candara" panose="020E0502030303020204" pitchFamily="34" charset="0"/>
              </a:rPr>
              <a:t>        </a:t>
            </a:r>
            <a:r>
              <a:rPr lang="en-US" sz="1200" dirty="0" err="1">
                <a:latin typeface="Candara" panose="020E0502030303020204" pitchFamily="34" charset="0"/>
              </a:rPr>
              <a:t>self.bot</a:t>
            </a:r>
            <a:r>
              <a:rPr lang="en-US" sz="1200" dirty="0">
                <a:latin typeface="Candara" panose="020E0502030303020204" pitchFamily="34" charset="0"/>
              </a:rPr>
              <a:t> = </a:t>
            </a:r>
            <a:r>
              <a:rPr lang="en-US" sz="1200" dirty="0" err="1">
                <a:latin typeface="Candara" panose="020E0502030303020204" pitchFamily="34" charset="0"/>
              </a:rPr>
              <a:t>webdriver.Firefox</a:t>
            </a:r>
            <a:r>
              <a:rPr lang="en-US" sz="1200" dirty="0">
                <a:latin typeface="Candara" panose="020E0502030303020204" pitchFamily="34" charset="0"/>
              </a:rPr>
              <a:t>()</a:t>
            </a:r>
          </a:p>
          <a:p>
            <a:pPr marL="0" lvl="0" indent="0" rtl="0">
              <a:spcBef>
                <a:spcPts val="600"/>
              </a:spcBef>
              <a:spcAft>
                <a:spcPts val="0"/>
              </a:spcAft>
              <a:buClr>
                <a:schemeClr val="dk1"/>
              </a:buClr>
              <a:buSzPts val="1100"/>
              <a:buFont typeface="Arial"/>
              <a:buNone/>
            </a:pPr>
            <a:endParaRPr lang="en-US" sz="1200" dirty="0">
              <a:latin typeface="Candara" panose="020E0502030303020204" pitchFamily="34" charset="0"/>
            </a:endParaRPr>
          </a:p>
          <a:p>
            <a:pPr marL="0" lvl="0" indent="0" rtl="0">
              <a:spcBef>
                <a:spcPts val="600"/>
              </a:spcBef>
              <a:spcAft>
                <a:spcPts val="0"/>
              </a:spcAft>
              <a:buClr>
                <a:schemeClr val="dk1"/>
              </a:buClr>
              <a:buSzPts val="1100"/>
              <a:buFont typeface="Arial"/>
              <a:buNone/>
            </a:pPr>
            <a:r>
              <a:rPr lang="en-US" sz="1200" dirty="0">
                <a:latin typeface="Candara" panose="020E0502030303020204" pitchFamily="34" charset="0"/>
              </a:rPr>
              <a:t> </a:t>
            </a:r>
          </a:p>
        </p:txBody>
      </p:sp>
      <p:sp>
        <p:nvSpPr>
          <p:cNvPr id="277" name="Google Shape;277;p13"/>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556113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3"/>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b="1" dirty="0">
                <a:latin typeface="Candara" panose="020E0502030303020204" pitchFamily="34" charset="0"/>
              </a:rPr>
              <a:t>Source Code</a:t>
            </a:r>
            <a:endParaRPr sz="3200" b="1" dirty="0">
              <a:latin typeface="Candara" panose="020E0502030303020204" pitchFamily="34" charset="0"/>
            </a:endParaRPr>
          </a:p>
        </p:txBody>
      </p:sp>
      <p:sp>
        <p:nvSpPr>
          <p:cNvPr id="276" name="Google Shape;276;p13"/>
          <p:cNvSpPr txBox="1">
            <a:spLocks noGrp="1"/>
          </p:cNvSpPr>
          <p:nvPr>
            <p:ph type="body" idx="1"/>
          </p:nvPr>
        </p:nvSpPr>
        <p:spPr>
          <a:xfrm>
            <a:off x="1270032" y="1562543"/>
            <a:ext cx="6603936" cy="2625000"/>
          </a:xfrm>
          <a:prstGeom prst="rect">
            <a:avLst/>
          </a:prstGeom>
        </p:spPr>
        <p:txBody>
          <a:bodyPr spcFirstLastPara="1" wrap="square" lIns="91425" tIns="91425" rIns="91425" bIns="91425" anchor="t" anchorCtr="0">
            <a:noAutofit/>
          </a:bodyPr>
          <a:lstStyle/>
          <a:p>
            <a:pPr marL="0" lvl="0" indent="0" rtl="0">
              <a:spcBef>
                <a:spcPts val="600"/>
              </a:spcBef>
              <a:spcAft>
                <a:spcPts val="0"/>
              </a:spcAft>
              <a:buClr>
                <a:schemeClr val="dk1"/>
              </a:buClr>
              <a:buSzPts val="1100"/>
              <a:buFont typeface="Arial"/>
              <a:buNone/>
            </a:pPr>
            <a:r>
              <a:rPr lang="en-US" sz="1200" dirty="0">
                <a:latin typeface="Candara" panose="020E0502030303020204" pitchFamily="34" charset="0"/>
              </a:rPr>
              <a:t> def login(self):</a:t>
            </a:r>
          </a:p>
          <a:p>
            <a:pPr marL="0" lvl="0" indent="0" rtl="0">
              <a:spcBef>
                <a:spcPts val="600"/>
              </a:spcBef>
              <a:spcAft>
                <a:spcPts val="0"/>
              </a:spcAft>
              <a:buClr>
                <a:schemeClr val="dk1"/>
              </a:buClr>
              <a:buSzPts val="1100"/>
              <a:buFont typeface="Arial"/>
              <a:buNone/>
            </a:pPr>
            <a:r>
              <a:rPr lang="en-US" sz="1200" dirty="0">
                <a:latin typeface="Candara" panose="020E0502030303020204" pitchFamily="34" charset="0"/>
              </a:rPr>
              <a:t>        bot = </a:t>
            </a:r>
            <a:r>
              <a:rPr lang="en-US" sz="1200" dirty="0" err="1">
                <a:latin typeface="Candara" panose="020E0502030303020204" pitchFamily="34" charset="0"/>
              </a:rPr>
              <a:t>self.bot</a:t>
            </a:r>
            <a:endParaRPr lang="en-US" sz="1200" dirty="0">
              <a:latin typeface="Candara" panose="020E0502030303020204" pitchFamily="34" charset="0"/>
            </a:endParaRPr>
          </a:p>
          <a:p>
            <a:pPr marL="0" lvl="0" indent="0" rtl="0">
              <a:spcBef>
                <a:spcPts val="600"/>
              </a:spcBef>
              <a:spcAft>
                <a:spcPts val="0"/>
              </a:spcAft>
              <a:buClr>
                <a:schemeClr val="dk1"/>
              </a:buClr>
              <a:buSzPts val="1100"/>
              <a:buFont typeface="Arial"/>
              <a:buNone/>
            </a:pPr>
            <a:r>
              <a:rPr lang="en-US" sz="1200" dirty="0">
                <a:latin typeface="Candara" panose="020E0502030303020204" pitchFamily="34" charset="0"/>
              </a:rPr>
              <a:t>        </a:t>
            </a:r>
            <a:r>
              <a:rPr lang="en-US" sz="1200" dirty="0" err="1">
                <a:latin typeface="Candara" panose="020E0502030303020204" pitchFamily="34" charset="0"/>
              </a:rPr>
              <a:t>bot.get</a:t>
            </a:r>
            <a:r>
              <a:rPr lang="en-US" sz="1200" dirty="0">
                <a:latin typeface="Candara" panose="020E0502030303020204" pitchFamily="34" charset="0"/>
              </a:rPr>
              <a:t>('https://twitter.com/</a:t>
            </a:r>
            <a:r>
              <a:rPr lang="en-US" sz="1200" dirty="0" err="1">
                <a:latin typeface="Candara" panose="020E0502030303020204" pitchFamily="34" charset="0"/>
              </a:rPr>
              <a:t>i</a:t>
            </a:r>
            <a:r>
              <a:rPr lang="en-US" sz="1200" dirty="0">
                <a:latin typeface="Candara" panose="020E0502030303020204" pitchFamily="34" charset="0"/>
              </a:rPr>
              <a:t>/flow/login')</a:t>
            </a:r>
          </a:p>
          <a:p>
            <a:pPr marL="0" lvl="0" indent="0" rtl="0">
              <a:spcBef>
                <a:spcPts val="600"/>
              </a:spcBef>
              <a:spcAft>
                <a:spcPts val="0"/>
              </a:spcAft>
              <a:buClr>
                <a:schemeClr val="dk1"/>
              </a:buClr>
              <a:buSzPts val="1100"/>
              <a:buFont typeface="Arial"/>
              <a:buNone/>
            </a:pPr>
            <a:r>
              <a:rPr lang="en-US" sz="1200" dirty="0">
                <a:latin typeface="Candara" panose="020E0502030303020204" pitchFamily="34" charset="0"/>
              </a:rPr>
              <a:t>        </a:t>
            </a:r>
            <a:r>
              <a:rPr lang="en-US" sz="1200" dirty="0" err="1">
                <a:latin typeface="Candara" panose="020E0502030303020204" pitchFamily="34" charset="0"/>
              </a:rPr>
              <a:t>time.sleep</a:t>
            </a:r>
            <a:r>
              <a:rPr lang="en-US" sz="1200" dirty="0">
                <a:latin typeface="Candara" panose="020E0502030303020204" pitchFamily="34" charset="0"/>
              </a:rPr>
              <a:t>(5)</a:t>
            </a:r>
          </a:p>
          <a:p>
            <a:pPr marL="0" lvl="0" indent="0" rtl="0">
              <a:spcBef>
                <a:spcPts val="600"/>
              </a:spcBef>
              <a:spcAft>
                <a:spcPts val="0"/>
              </a:spcAft>
              <a:buClr>
                <a:schemeClr val="dk1"/>
              </a:buClr>
              <a:buSzPts val="1100"/>
              <a:buFont typeface="Arial"/>
              <a:buNone/>
            </a:pPr>
            <a:r>
              <a:rPr lang="en-US" sz="1200" dirty="0">
                <a:latin typeface="Candara" panose="020E0502030303020204" pitchFamily="34" charset="0"/>
              </a:rPr>
              <a:t>        email = </a:t>
            </a:r>
            <a:r>
              <a:rPr lang="en-US" sz="1200" dirty="0" err="1">
                <a:latin typeface="Candara" panose="020E0502030303020204" pitchFamily="34" charset="0"/>
              </a:rPr>
              <a:t>bot.find_element</a:t>
            </a:r>
            <a:r>
              <a:rPr lang="en-US" sz="1200" dirty="0">
                <a:latin typeface="Candara" panose="020E0502030303020204" pitchFamily="34" charset="0"/>
              </a:rPr>
              <a:t>(By.NAME, 'text')</a:t>
            </a:r>
          </a:p>
          <a:p>
            <a:pPr marL="0" lvl="0" indent="0" rtl="0">
              <a:spcBef>
                <a:spcPts val="600"/>
              </a:spcBef>
              <a:spcAft>
                <a:spcPts val="0"/>
              </a:spcAft>
              <a:buClr>
                <a:schemeClr val="dk1"/>
              </a:buClr>
              <a:buSzPts val="1100"/>
              <a:buFont typeface="Arial"/>
              <a:buNone/>
            </a:pPr>
            <a:r>
              <a:rPr lang="en-US" sz="1200" dirty="0">
                <a:latin typeface="Candara" panose="020E0502030303020204" pitchFamily="34" charset="0"/>
              </a:rPr>
              <a:t>        </a:t>
            </a:r>
            <a:r>
              <a:rPr lang="en-US" sz="1200" dirty="0" err="1">
                <a:latin typeface="Candara" panose="020E0502030303020204" pitchFamily="34" charset="0"/>
              </a:rPr>
              <a:t>email.send_keys</a:t>
            </a:r>
            <a:r>
              <a:rPr lang="en-US" sz="1200" dirty="0">
                <a:latin typeface="Candara" panose="020E0502030303020204" pitchFamily="34" charset="0"/>
              </a:rPr>
              <a:t>(</a:t>
            </a:r>
            <a:r>
              <a:rPr lang="en-US" sz="1200" dirty="0" err="1">
                <a:latin typeface="Candara" panose="020E0502030303020204" pitchFamily="34" charset="0"/>
              </a:rPr>
              <a:t>self.username</a:t>
            </a:r>
            <a:r>
              <a:rPr lang="en-US" sz="1200" dirty="0">
                <a:latin typeface="Candara" panose="020E0502030303020204" pitchFamily="34" charset="0"/>
              </a:rPr>
              <a:t>)</a:t>
            </a:r>
          </a:p>
          <a:p>
            <a:pPr marL="0" lvl="0" indent="0" rtl="0">
              <a:spcBef>
                <a:spcPts val="600"/>
              </a:spcBef>
              <a:spcAft>
                <a:spcPts val="0"/>
              </a:spcAft>
              <a:buClr>
                <a:schemeClr val="dk1"/>
              </a:buClr>
              <a:buSzPts val="1100"/>
              <a:buFont typeface="Arial"/>
              <a:buNone/>
            </a:pPr>
            <a:r>
              <a:rPr lang="en-US" sz="1200" dirty="0">
                <a:latin typeface="Candara" panose="020E0502030303020204" pitchFamily="34" charset="0"/>
              </a:rPr>
              <a:t>        </a:t>
            </a:r>
            <a:r>
              <a:rPr lang="en-US" sz="1200" dirty="0" err="1">
                <a:latin typeface="Candara" panose="020E0502030303020204" pitchFamily="34" charset="0"/>
              </a:rPr>
              <a:t>email.send_keys</a:t>
            </a:r>
            <a:r>
              <a:rPr lang="en-US" sz="1200" dirty="0">
                <a:latin typeface="Candara" panose="020E0502030303020204" pitchFamily="34" charset="0"/>
              </a:rPr>
              <a:t>(</a:t>
            </a:r>
            <a:r>
              <a:rPr lang="en-US" sz="1200" dirty="0" err="1">
                <a:latin typeface="Candara" panose="020E0502030303020204" pitchFamily="34" charset="0"/>
              </a:rPr>
              <a:t>Keys.RETURN</a:t>
            </a:r>
            <a:r>
              <a:rPr lang="en-US" sz="1200" dirty="0">
                <a:latin typeface="Candara" panose="020E0502030303020204" pitchFamily="34" charset="0"/>
              </a:rPr>
              <a:t>)</a:t>
            </a:r>
          </a:p>
          <a:p>
            <a:pPr marL="0" lvl="0" indent="0" rtl="0">
              <a:spcBef>
                <a:spcPts val="600"/>
              </a:spcBef>
              <a:spcAft>
                <a:spcPts val="0"/>
              </a:spcAft>
              <a:buClr>
                <a:schemeClr val="dk1"/>
              </a:buClr>
              <a:buSzPts val="1100"/>
              <a:buFont typeface="Arial"/>
              <a:buNone/>
            </a:pPr>
            <a:r>
              <a:rPr lang="en-US" sz="1200" dirty="0">
                <a:latin typeface="Candara" panose="020E0502030303020204" pitchFamily="34" charset="0"/>
              </a:rPr>
              <a:t>        </a:t>
            </a:r>
            <a:r>
              <a:rPr lang="en-US" sz="1200" dirty="0" err="1">
                <a:latin typeface="Candara" panose="020E0502030303020204" pitchFamily="34" charset="0"/>
              </a:rPr>
              <a:t>time.sleep</a:t>
            </a:r>
            <a:r>
              <a:rPr lang="en-US" sz="1200" dirty="0">
                <a:latin typeface="Candara" panose="020E0502030303020204" pitchFamily="34" charset="0"/>
              </a:rPr>
              <a:t>(3)</a:t>
            </a:r>
          </a:p>
        </p:txBody>
      </p:sp>
      <p:sp>
        <p:nvSpPr>
          <p:cNvPr id="277" name="Google Shape;277;p13"/>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890299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3"/>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b="1" dirty="0">
                <a:latin typeface="Candara" panose="020E0502030303020204" pitchFamily="34" charset="0"/>
              </a:rPr>
              <a:t>Source Code</a:t>
            </a:r>
            <a:endParaRPr sz="3200" b="1" dirty="0">
              <a:latin typeface="Candara" panose="020E0502030303020204" pitchFamily="34" charset="0"/>
            </a:endParaRPr>
          </a:p>
        </p:txBody>
      </p:sp>
      <p:sp>
        <p:nvSpPr>
          <p:cNvPr id="276" name="Google Shape;276;p13"/>
          <p:cNvSpPr txBox="1">
            <a:spLocks noGrp="1"/>
          </p:cNvSpPr>
          <p:nvPr>
            <p:ph type="body" idx="1"/>
          </p:nvPr>
        </p:nvSpPr>
        <p:spPr>
          <a:xfrm>
            <a:off x="1270032" y="1562543"/>
            <a:ext cx="6603936" cy="2625000"/>
          </a:xfrm>
          <a:prstGeom prst="rect">
            <a:avLst/>
          </a:prstGeom>
        </p:spPr>
        <p:txBody>
          <a:bodyPr spcFirstLastPara="1" wrap="square" lIns="91425" tIns="91425" rIns="91425" bIns="91425" anchor="t" anchorCtr="0">
            <a:noAutofit/>
          </a:bodyPr>
          <a:lstStyle/>
          <a:p>
            <a:pPr marL="0" lvl="0" indent="0" rtl="0">
              <a:spcBef>
                <a:spcPts val="600"/>
              </a:spcBef>
              <a:spcAft>
                <a:spcPts val="0"/>
              </a:spcAft>
              <a:buClr>
                <a:schemeClr val="dk1"/>
              </a:buClr>
              <a:buSzPts val="1100"/>
              <a:buFont typeface="Arial"/>
              <a:buNone/>
            </a:pPr>
            <a:r>
              <a:rPr lang="en-US" sz="1200" dirty="0">
                <a:latin typeface="Candara" panose="020E0502030303020204" pitchFamily="34" charset="0"/>
              </a:rPr>
              <a:t> password = </a:t>
            </a:r>
            <a:r>
              <a:rPr lang="en-US" sz="1200" dirty="0" err="1">
                <a:latin typeface="Candara" panose="020E0502030303020204" pitchFamily="34" charset="0"/>
              </a:rPr>
              <a:t>bot.find_element</a:t>
            </a:r>
            <a:r>
              <a:rPr lang="en-US" sz="1200" dirty="0">
                <a:latin typeface="Candara" panose="020E0502030303020204" pitchFamily="34" charset="0"/>
              </a:rPr>
              <a:t>(By.NAME, 'password')</a:t>
            </a:r>
          </a:p>
          <a:p>
            <a:pPr marL="0" lvl="0" indent="0" rtl="0">
              <a:spcBef>
                <a:spcPts val="600"/>
              </a:spcBef>
              <a:spcAft>
                <a:spcPts val="0"/>
              </a:spcAft>
              <a:buClr>
                <a:schemeClr val="dk1"/>
              </a:buClr>
              <a:buSzPts val="1100"/>
              <a:buFont typeface="Arial"/>
              <a:buNone/>
            </a:pPr>
            <a:r>
              <a:rPr lang="en-US" sz="1200" dirty="0">
                <a:latin typeface="Candara" panose="020E0502030303020204" pitchFamily="34" charset="0"/>
              </a:rPr>
              <a:t>        </a:t>
            </a:r>
            <a:r>
              <a:rPr lang="en-US" sz="1200" dirty="0" err="1">
                <a:latin typeface="Candara" panose="020E0502030303020204" pitchFamily="34" charset="0"/>
              </a:rPr>
              <a:t>password.send_keys</a:t>
            </a:r>
            <a:r>
              <a:rPr lang="en-US" sz="1200" dirty="0">
                <a:latin typeface="Candara" panose="020E0502030303020204" pitchFamily="34" charset="0"/>
              </a:rPr>
              <a:t>(</a:t>
            </a:r>
            <a:r>
              <a:rPr lang="en-US" sz="1200" dirty="0" err="1">
                <a:latin typeface="Candara" panose="020E0502030303020204" pitchFamily="34" charset="0"/>
              </a:rPr>
              <a:t>self.password</a:t>
            </a:r>
            <a:r>
              <a:rPr lang="en-US" sz="1200" dirty="0">
                <a:latin typeface="Candara" panose="020E0502030303020204" pitchFamily="34" charset="0"/>
              </a:rPr>
              <a:t>)</a:t>
            </a:r>
          </a:p>
          <a:p>
            <a:pPr marL="0" lvl="0" indent="0" rtl="0">
              <a:spcBef>
                <a:spcPts val="600"/>
              </a:spcBef>
              <a:spcAft>
                <a:spcPts val="0"/>
              </a:spcAft>
              <a:buClr>
                <a:schemeClr val="dk1"/>
              </a:buClr>
              <a:buSzPts val="1100"/>
              <a:buFont typeface="Arial"/>
              <a:buNone/>
            </a:pPr>
            <a:r>
              <a:rPr lang="en-US" sz="1200" dirty="0">
                <a:latin typeface="Candara" panose="020E0502030303020204" pitchFamily="34" charset="0"/>
              </a:rPr>
              <a:t>        </a:t>
            </a:r>
            <a:r>
              <a:rPr lang="en-US" sz="1200" dirty="0" err="1">
                <a:latin typeface="Candara" panose="020E0502030303020204" pitchFamily="34" charset="0"/>
              </a:rPr>
              <a:t>password.send_keys</a:t>
            </a:r>
            <a:r>
              <a:rPr lang="en-US" sz="1200" dirty="0">
                <a:latin typeface="Candara" panose="020E0502030303020204" pitchFamily="34" charset="0"/>
              </a:rPr>
              <a:t>(</a:t>
            </a:r>
            <a:r>
              <a:rPr lang="en-US" sz="1200" dirty="0" err="1">
                <a:latin typeface="Candara" panose="020E0502030303020204" pitchFamily="34" charset="0"/>
              </a:rPr>
              <a:t>Keys.RETURN</a:t>
            </a:r>
            <a:r>
              <a:rPr lang="en-US" sz="1200" dirty="0">
                <a:latin typeface="Candara" panose="020E0502030303020204" pitchFamily="34" charset="0"/>
              </a:rPr>
              <a:t>)</a:t>
            </a:r>
          </a:p>
          <a:p>
            <a:pPr marL="0" lvl="0" indent="0" rtl="0">
              <a:spcBef>
                <a:spcPts val="600"/>
              </a:spcBef>
              <a:spcAft>
                <a:spcPts val="0"/>
              </a:spcAft>
              <a:buClr>
                <a:schemeClr val="dk1"/>
              </a:buClr>
              <a:buSzPts val="1100"/>
              <a:buFont typeface="Arial"/>
              <a:buNone/>
            </a:pPr>
            <a:r>
              <a:rPr lang="en-US" sz="1200" dirty="0">
                <a:latin typeface="Candara" panose="020E0502030303020204" pitchFamily="34" charset="0"/>
              </a:rPr>
              <a:t>        </a:t>
            </a:r>
            <a:r>
              <a:rPr lang="en-US" sz="1200" dirty="0" err="1">
                <a:latin typeface="Candara" panose="020E0502030303020204" pitchFamily="34" charset="0"/>
              </a:rPr>
              <a:t>time.sleep</a:t>
            </a:r>
            <a:r>
              <a:rPr lang="en-US" sz="1200" dirty="0">
                <a:latin typeface="Candara" panose="020E0502030303020204" pitchFamily="34" charset="0"/>
              </a:rPr>
              <a:t>(3)</a:t>
            </a:r>
          </a:p>
          <a:p>
            <a:pPr marL="0" lvl="0" indent="0" rtl="0">
              <a:spcBef>
                <a:spcPts val="600"/>
              </a:spcBef>
              <a:spcAft>
                <a:spcPts val="0"/>
              </a:spcAft>
              <a:buClr>
                <a:schemeClr val="dk1"/>
              </a:buClr>
              <a:buSzPts val="1100"/>
              <a:buFont typeface="Arial"/>
              <a:buNone/>
            </a:pPr>
            <a:endParaRPr lang="en-US" sz="1200" dirty="0">
              <a:latin typeface="Candara" panose="020E0502030303020204" pitchFamily="34" charset="0"/>
            </a:endParaRPr>
          </a:p>
          <a:p>
            <a:pPr marL="0" lvl="0" indent="0" rtl="0">
              <a:spcBef>
                <a:spcPts val="600"/>
              </a:spcBef>
              <a:spcAft>
                <a:spcPts val="0"/>
              </a:spcAft>
              <a:buClr>
                <a:schemeClr val="dk1"/>
              </a:buClr>
              <a:buSzPts val="1100"/>
              <a:buFont typeface="Arial"/>
              <a:buNone/>
            </a:pPr>
            <a:r>
              <a:rPr lang="en-US" sz="1200" dirty="0">
                <a:latin typeface="Candara" panose="020E0502030303020204" pitchFamily="34" charset="0"/>
              </a:rPr>
              <a:t>ed = </a:t>
            </a:r>
            <a:r>
              <a:rPr lang="en-US" sz="1200" dirty="0" err="1">
                <a:latin typeface="Candara" panose="020E0502030303020204" pitchFamily="34" charset="0"/>
              </a:rPr>
              <a:t>TwitterBot</a:t>
            </a:r>
            <a:r>
              <a:rPr lang="en-US" sz="1200" dirty="0">
                <a:latin typeface="Candara" panose="020E0502030303020204" pitchFamily="34" charset="0"/>
              </a:rPr>
              <a:t>('', '')</a:t>
            </a:r>
          </a:p>
          <a:p>
            <a:pPr marL="0" lvl="0" indent="0" rtl="0">
              <a:spcBef>
                <a:spcPts val="600"/>
              </a:spcBef>
              <a:spcAft>
                <a:spcPts val="0"/>
              </a:spcAft>
              <a:buClr>
                <a:schemeClr val="dk1"/>
              </a:buClr>
              <a:buSzPts val="1100"/>
              <a:buFont typeface="Arial"/>
              <a:buNone/>
            </a:pPr>
            <a:r>
              <a:rPr lang="en-US" sz="1200" dirty="0" err="1">
                <a:latin typeface="Candara" panose="020E0502030303020204" pitchFamily="34" charset="0"/>
              </a:rPr>
              <a:t>ed.login</a:t>
            </a:r>
            <a:r>
              <a:rPr lang="en-US" sz="1200" dirty="0">
                <a:latin typeface="Candara" panose="020E0502030303020204" pitchFamily="34" charset="0"/>
              </a:rPr>
              <a:t>()</a:t>
            </a:r>
          </a:p>
        </p:txBody>
      </p:sp>
      <p:sp>
        <p:nvSpPr>
          <p:cNvPr id="277" name="Google Shape;277;p13"/>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2664829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ctrTitle"/>
          </p:nvPr>
        </p:nvSpPr>
        <p:spPr>
          <a:xfrm>
            <a:off x="1358096" y="1651529"/>
            <a:ext cx="6427807"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dirty="0">
                <a:solidFill>
                  <a:srgbClr val="6D9EEB"/>
                </a:solidFill>
              </a:rPr>
              <a:t>9.</a:t>
            </a:r>
            <a:endParaRPr sz="6000" dirty="0">
              <a:solidFill>
                <a:srgbClr val="6D9EEB"/>
              </a:solidFill>
            </a:endParaRPr>
          </a:p>
          <a:p>
            <a:pPr marL="0" lvl="0" indent="0" rtl="0">
              <a:spcBef>
                <a:spcPts val="0"/>
              </a:spcBef>
              <a:spcAft>
                <a:spcPts val="0"/>
              </a:spcAft>
              <a:buNone/>
            </a:pPr>
            <a:r>
              <a:rPr lang="en-US" dirty="0">
                <a:latin typeface="Candara" panose="020E0502030303020204" pitchFamily="34" charset="0"/>
              </a:rPr>
              <a:t>How to use Twitter bot</a:t>
            </a:r>
          </a:p>
        </p:txBody>
      </p:sp>
      <p:sp>
        <p:nvSpPr>
          <p:cNvPr id="292" name="Google Shape;292;p15"/>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4098844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6" name="Google Shape;276;p13"/>
          <p:cNvSpPr txBox="1">
            <a:spLocks noGrp="1"/>
          </p:cNvSpPr>
          <p:nvPr>
            <p:ph type="body" idx="1"/>
          </p:nvPr>
        </p:nvSpPr>
        <p:spPr>
          <a:xfrm>
            <a:off x="1270032" y="1562543"/>
            <a:ext cx="6603936" cy="26250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1100"/>
              <a:buFont typeface="Arial"/>
              <a:buNone/>
            </a:pPr>
            <a:r>
              <a:rPr lang="en-US" sz="2400" dirty="0">
                <a:latin typeface="Candara" panose="020E0502030303020204" pitchFamily="34" charset="0"/>
              </a:rPr>
              <a:t>How to use Twitter bot we just have to insert our email id and password and it will automatically open your Firefox browser and opens the Twitter official site it just enters your email id and password and sign in your account.</a:t>
            </a:r>
          </a:p>
        </p:txBody>
      </p:sp>
      <p:sp>
        <p:nvSpPr>
          <p:cNvPr id="277" name="Google Shape;277;p13"/>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25</a:t>
            </a:fld>
            <a:endParaRPr/>
          </a:p>
        </p:txBody>
      </p:sp>
    </p:spTree>
    <p:extLst>
      <p:ext uri="{BB962C8B-B14F-4D97-AF65-F5344CB8AC3E}">
        <p14:creationId xmlns:p14="http://schemas.microsoft.com/office/powerpoint/2010/main" val="1433584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ctrTitle"/>
          </p:nvPr>
        </p:nvSpPr>
        <p:spPr>
          <a:xfrm>
            <a:off x="1358096" y="1651529"/>
            <a:ext cx="6427807"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dirty="0">
                <a:solidFill>
                  <a:srgbClr val="6D9EEB"/>
                </a:solidFill>
              </a:rPr>
              <a:t>10.</a:t>
            </a:r>
            <a:endParaRPr sz="6000" dirty="0">
              <a:solidFill>
                <a:srgbClr val="6D9EEB"/>
              </a:solidFill>
            </a:endParaRPr>
          </a:p>
          <a:p>
            <a:pPr marL="0" lvl="0" indent="0" rtl="0">
              <a:spcBef>
                <a:spcPts val="0"/>
              </a:spcBef>
              <a:spcAft>
                <a:spcPts val="0"/>
              </a:spcAft>
              <a:buNone/>
            </a:pPr>
            <a:r>
              <a:rPr lang="en-US" dirty="0">
                <a:latin typeface="Candara" panose="020E0502030303020204" pitchFamily="34" charset="0"/>
              </a:rPr>
              <a:t>What else we can do with twitter bot in future</a:t>
            </a:r>
          </a:p>
        </p:txBody>
      </p:sp>
      <p:sp>
        <p:nvSpPr>
          <p:cNvPr id="292" name="Google Shape;292;p15"/>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37909809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6" name="Google Shape;276;p13"/>
          <p:cNvSpPr txBox="1">
            <a:spLocks noGrp="1"/>
          </p:cNvSpPr>
          <p:nvPr>
            <p:ph type="body" idx="1"/>
          </p:nvPr>
        </p:nvSpPr>
        <p:spPr>
          <a:xfrm>
            <a:off x="1270032" y="1562543"/>
            <a:ext cx="6603936" cy="26250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1100"/>
              <a:buFont typeface="Arial"/>
              <a:buNone/>
            </a:pPr>
            <a:r>
              <a:rPr lang="en-US" sz="2400" dirty="0">
                <a:latin typeface="Candara" panose="020E0502030303020204" pitchFamily="34" charset="0"/>
              </a:rPr>
              <a:t>We can insert many things like auto-liking the tweets, auto-post tweets, we can schedule our tweets accordingly as we want, we can scrape twitter data and more. </a:t>
            </a:r>
          </a:p>
        </p:txBody>
      </p:sp>
      <p:sp>
        <p:nvSpPr>
          <p:cNvPr id="277" name="Google Shape;277;p13"/>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27</a:t>
            </a:fld>
            <a:endParaRPr/>
          </a:p>
        </p:txBody>
      </p:sp>
    </p:spTree>
    <p:extLst>
      <p:ext uri="{BB962C8B-B14F-4D97-AF65-F5344CB8AC3E}">
        <p14:creationId xmlns:p14="http://schemas.microsoft.com/office/powerpoint/2010/main" val="2422943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3"/>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b="1" dirty="0">
                <a:latin typeface="Candara" panose="020E0502030303020204" pitchFamily="34" charset="0"/>
              </a:rPr>
              <a:t>Output</a:t>
            </a:r>
            <a:endParaRPr sz="3200" b="1" dirty="0">
              <a:latin typeface="Candara" panose="020E0502030303020204" pitchFamily="34" charset="0"/>
            </a:endParaRPr>
          </a:p>
        </p:txBody>
      </p:sp>
      <p:sp>
        <p:nvSpPr>
          <p:cNvPr id="277" name="Google Shape;277;p13"/>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28</a:t>
            </a:fld>
            <a:endParaRPr/>
          </a:p>
        </p:txBody>
      </p:sp>
      <p:grpSp>
        <p:nvGrpSpPr>
          <p:cNvPr id="4" name="Google Shape;484;p33">
            <a:extLst>
              <a:ext uri="{FF2B5EF4-FFF2-40B4-BE49-F238E27FC236}">
                <a16:creationId xmlns:a16="http://schemas.microsoft.com/office/drawing/2014/main" id="{666423E3-588A-CCF4-5858-9FB9E6914B9F}"/>
              </a:ext>
            </a:extLst>
          </p:cNvPr>
          <p:cNvGrpSpPr/>
          <p:nvPr/>
        </p:nvGrpSpPr>
        <p:grpSpPr>
          <a:xfrm>
            <a:off x="2479301" y="1737188"/>
            <a:ext cx="4185397" cy="2452174"/>
            <a:chOff x="1177450" y="241631"/>
            <a:chExt cx="6173152" cy="3616776"/>
          </a:xfrm>
        </p:grpSpPr>
        <p:sp>
          <p:nvSpPr>
            <p:cNvPr id="5" name="Google Shape;485;p33">
              <a:extLst>
                <a:ext uri="{FF2B5EF4-FFF2-40B4-BE49-F238E27FC236}">
                  <a16:creationId xmlns:a16="http://schemas.microsoft.com/office/drawing/2014/main" id="{7D26E11B-27BD-5145-CD0C-6228A2A60919}"/>
                </a:ext>
              </a:extLst>
            </p:cNvPr>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486;p33">
              <a:extLst>
                <a:ext uri="{FF2B5EF4-FFF2-40B4-BE49-F238E27FC236}">
                  <a16:creationId xmlns:a16="http://schemas.microsoft.com/office/drawing/2014/main" id="{A0DD4E09-8D69-8AAC-45B0-E8089B65DD7F}"/>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487;p33">
              <a:extLst>
                <a:ext uri="{FF2B5EF4-FFF2-40B4-BE49-F238E27FC236}">
                  <a16:creationId xmlns:a16="http://schemas.microsoft.com/office/drawing/2014/main" id="{80A48A38-5A27-2B67-C8EB-F5A91E96750D}"/>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488;p33">
              <a:extLst>
                <a:ext uri="{FF2B5EF4-FFF2-40B4-BE49-F238E27FC236}">
                  <a16:creationId xmlns:a16="http://schemas.microsoft.com/office/drawing/2014/main" id="{3BBE1ECE-6813-6EF9-47C1-13CCB79673F7}"/>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9" name="Google Shape;489;p33">
            <a:extLst>
              <a:ext uri="{FF2B5EF4-FFF2-40B4-BE49-F238E27FC236}">
                <a16:creationId xmlns:a16="http://schemas.microsoft.com/office/drawing/2014/main" id="{60742E11-4BB1-D7E2-62AC-3B7A45FC8190}"/>
              </a:ext>
            </a:extLst>
          </p:cNvPr>
          <p:cNvPicPr preferRelativeResize="0"/>
          <p:nvPr/>
        </p:nvPicPr>
        <p:blipFill rotWithShape="1">
          <a:blip r:embed="rId3">
            <a:alphaModFix/>
          </a:blip>
          <a:srcRect b="6620"/>
          <a:stretch/>
        </p:blipFill>
        <p:spPr>
          <a:xfrm>
            <a:off x="2946623" y="1872380"/>
            <a:ext cx="3253176" cy="2066485"/>
          </a:xfrm>
          <a:prstGeom prst="rect">
            <a:avLst/>
          </a:prstGeom>
          <a:noFill/>
          <a:ln>
            <a:noFill/>
          </a:ln>
        </p:spPr>
      </p:pic>
      <p:pic>
        <p:nvPicPr>
          <p:cNvPr id="14" name="Picture 13">
            <a:extLst>
              <a:ext uri="{FF2B5EF4-FFF2-40B4-BE49-F238E27FC236}">
                <a16:creationId xmlns:a16="http://schemas.microsoft.com/office/drawing/2014/main" id="{754AABC4-A7FC-8DA0-7EC2-2197AEEE591E}"/>
              </a:ext>
            </a:extLst>
          </p:cNvPr>
          <p:cNvPicPr>
            <a:picLocks noChangeAspect="1"/>
          </p:cNvPicPr>
          <p:nvPr/>
        </p:nvPicPr>
        <p:blipFill>
          <a:blip r:embed="rId4"/>
          <a:stretch>
            <a:fillRect/>
          </a:stretch>
        </p:blipFill>
        <p:spPr>
          <a:xfrm>
            <a:off x="2946623" y="1872380"/>
            <a:ext cx="3253176" cy="2066485"/>
          </a:xfrm>
          <a:prstGeom prst="rect">
            <a:avLst/>
          </a:prstGeom>
        </p:spPr>
      </p:pic>
    </p:spTree>
    <p:extLst>
      <p:ext uri="{BB962C8B-B14F-4D97-AF65-F5344CB8AC3E}">
        <p14:creationId xmlns:p14="http://schemas.microsoft.com/office/powerpoint/2010/main" val="3474985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3"/>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b="1" dirty="0">
                <a:latin typeface="Candara" panose="020E0502030303020204" pitchFamily="34" charset="0"/>
              </a:rPr>
              <a:t>Output</a:t>
            </a:r>
            <a:endParaRPr sz="3200" b="1" dirty="0">
              <a:latin typeface="Candara" panose="020E0502030303020204" pitchFamily="34" charset="0"/>
            </a:endParaRPr>
          </a:p>
        </p:txBody>
      </p:sp>
      <p:sp>
        <p:nvSpPr>
          <p:cNvPr id="277" name="Google Shape;277;p13"/>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29</a:t>
            </a:fld>
            <a:endParaRPr/>
          </a:p>
        </p:txBody>
      </p:sp>
      <p:grpSp>
        <p:nvGrpSpPr>
          <p:cNvPr id="4" name="Google Shape;484;p33">
            <a:extLst>
              <a:ext uri="{FF2B5EF4-FFF2-40B4-BE49-F238E27FC236}">
                <a16:creationId xmlns:a16="http://schemas.microsoft.com/office/drawing/2014/main" id="{666423E3-588A-CCF4-5858-9FB9E6914B9F}"/>
              </a:ext>
            </a:extLst>
          </p:cNvPr>
          <p:cNvGrpSpPr/>
          <p:nvPr/>
        </p:nvGrpSpPr>
        <p:grpSpPr>
          <a:xfrm>
            <a:off x="2479301" y="1737188"/>
            <a:ext cx="4185397" cy="2452174"/>
            <a:chOff x="1177450" y="241631"/>
            <a:chExt cx="6173152" cy="3616776"/>
          </a:xfrm>
        </p:grpSpPr>
        <p:sp>
          <p:nvSpPr>
            <p:cNvPr id="5" name="Google Shape;485;p33">
              <a:extLst>
                <a:ext uri="{FF2B5EF4-FFF2-40B4-BE49-F238E27FC236}">
                  <a16:creationId xmlns:a16="http://schemas.microsoft.com/office/drawing/2014/main" id="{7D26E11B-27BD-5145-CD0C-6228A2A60919}"/>
                </a:ext>
              </a:extLst>
            </p:cNvPr>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486;p33">
              <a:extLst>
                <a:ext uri="{FF2B5EF4-FFF2-40B4-BE49-F238E27FC236}">
                  <a16:creationId xmlns:a16="http://schemas.microsoft.com/office/drawing/2014/main" id="{A0DD4E09-8D69-8AAC-45B0-E8089B65DD7F}"/>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487;p33">
              <a:extLst>
                <a:ext uri="{FF2B5EF4-FFF2-40B4-BE49-F238E27FC236}">
                  <a16:creationId xmlns:a16="http://schemas.microsoft.com/office/drawing/2014/main" id="{80A48A38-5A27-2B67-C8EB-F5A91E96750D}"/>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488;p33">
              <a:extLst>
                <a:ext uri="{FF2B5EF4-FFF2-40B4-BE49-F238E27FC236}">
                  <a16:creationId xmlns:a16="http://schemas.microsoft.com/office/drawing/2014/main" id="{3BBE1ECE-6813-6EF9-47C1-13CCB79673F7}"/>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9" name="Google Shape;489;p33">
            <a:extLst>
              <a:ext uri="{FF2B5EF4-FFF2-40B4-BE49-F238E27FC236}">
                <a16:creationId xmlns:a16="http://schemas.microsoft.com/office/drawing/2014/main" id="{60742E11-4BB1-D7E2-62AC-3B7A45FC8190}"/>
              </a:ext>
            </a:extLst>
          </p:cNvPr>
          <p:cNvPicPr preferRelativeResize="0"/>
          <p:nvPr/>
        </p:nvPicPr>
        <p:blipFill rotWithShape="1">
          <a:blip r:embed="rId3">
            <a:alphaModFix/>
          </a:blip>
          <a:srcRect b="6620"/>
          <a:stretch/>
        </p:blipFill>
        <p:spPr>
          <a:xfrm>
            <a:off x="2946623" y="1872380"/>
            <a:ext cx="3253176" cy="2066485"/>
          </a:xfrm>
          <a:prstGeom prst="rect">
            <a:avLst/>
          </a:prstGeom>
          <a:noFill/>
          <a:ln>
            <a:noFill/>
          </a:ln>
        </p:spPr>
      </p:pic>
      <p:pic>
        <p:nvPicPr>
          <p:cNvPr id="14" name="Picture 13">
            <a:extLst>
              <a:ext uri="{FF2B5EF4-FFF2-40B4-BE49-F238E27FC236}">
                <a16:creationId xmlns:a16="http://schemas.microsoft.com/office/drawing/2014/main" id="{754AABC4-A7FC-8DA0-7EC2-2197AEEE591E}"/>
              </a:ext>
            </a:extLst>
          </p:cNvPr>
          <p:cNvPicPr>
            <a:picLocks noChangeAspect="1"/>
          </p:cNvPicPr>
          <p:nvPr/>
        </p:nvPicPr>
        <p:blipFill>
          <a:blip r:embed="rId4"/>
          <a:stretch>
            <a:fillRect/>
          </a:stretch>
        </p:blipFill>
        <p:spPr>
          <a:xfrm>
            <a:off x="2946623" y="1872380"/>
            <a:ext cx="3253176" cy="2066485"/>
          </a:xfrm>
          <a:prstGeom prst="rect">
            <a:avLst/>
          </a:prstGeom>
        </p:spPr>
      </p:pic>
      <p:pic>
        <p:nvPicPr>
          <p:cNvPr id="3" name="Picture 2">
            <a:extLst>
              <a:ext uri="{FF2B5EF4-FFF2-40B4-BE49-F238E27FC236}">
                <a16:creationId xmlns:a16="http://schemas.microsoft.com/office/drawing/2014/main" id="{7AC9D63D-A534-9C34-20DC-DE89BAFCCD4B}"/>
              </a:ext>
            </a:extLst>
          </p:cNvPr>
          <p:cNvPicPr>
            <a:picLocks noChangeAspect="1"/>
          </p:cNvPicPr>
          <p:nvPr/>
        </p:nvPicPr>
        <p:blipFill>
          <a:blip r:embed="rId5"/>
          <a:stretch>
            <a:fillRect/>
          </a:stretch>
        </p:blipFill>
        <p:spPr>
          <a:xfrm>
            <a:off x="2946624" y="1872380"/>
            <a:ext cx="3253176" cy="2066485"/>
          </a:xfrm>
          <a:prstGeom prst="rect">
            <a:avLst/>
          </a:prstGeom>
        </p:spPr>
      </p:pic>
    </p:spTree>
    <p:extLst>
      <p:ext uri="{BB962C8B-B14F-4D97-AF65-F5344CB8AC3E}">
        <p14:creationId xmlns:p14="http://schemas.microsoft.com/office/powerpoint/2010/main" val="3552186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ctrTitle"/>
          </p:nvPr>
        </p:nvSpPr>
        <p:spPr>
          <a:xfrm>
            <a:off x="1737625" y="1659550"/>
            <a:ext cx="56688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solidFill>
                  <a:srgbClr val="6D9EEB"/>
                </a:solidFill>
              </a:rPr>
              <a:t>1.</a:t>
            </a:r>
            <a:endParaRPr sz="6000" dirty="0">
              <a:solidFill>
                <a:srgbClr val="6D9EEB"/>
              </a:solidFill>
            </a:endParaRPr>
          </a:p>
          <a:p>
            <a:pPr marL="0" lvl="0" indent="0" algn="ctr" rtl="0">
              <a:spcBef>
                <a:spcPts val="0"/>
              </a:spcBef>
              <a:spcAft>
                <a:spcPts val="0"/>
              </a:spcAft>
              <a:buNone/>
            </a:pPr>
            <a:r>
              <a:rPr lang="en-US" dirty="0">
                <a:latin typeface="Candara" panose="020E0502030303020204" pitchFamily="34" charset="0"/>
              </a:rPr>
              <a:t>What is a Twitter bot used for?</a:t>
            </a:r>
            <a:endParaRPr dirty="0">
              <a:latin typeface="Candara" panose="020E0502030303020204" pitchFamily="34" charset="0"/>
            </a:endParaRPr>
          </a:p>
        </p:txBody>
      </p:sp>
      <p:sp>
        <p:nvSpPr>
          <p:cNvPr id="292" name="Google Shape;292;p15"/>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1"/>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latin typeface="Candara" panose="020E0502030303020204" pitchFamily="34" charset="0"/>
              </a:rPr>
              <a:t>Conclusion</a:t>
            </a:r>
            <a:endParaRPr sz="3600" dirty="0">
              <a:latin typeface="Candara" panose="020E0502030303020204" pitchFamily="34" charset="0"/>
            </a:endParaRPr>
          </a:p>
        </p:txBody>
      </p:sp>
      <p:sp>
        <p:nvSpPr>
          <p:cNvPr id="348" name="Google Shape;348;p21"/>
          <p:cNvSpPr txBox="1">
            <a:spLocks noGrp="1"/>
          </p:cNvSpPr>
          <p:nvPr>
            <p:ph type="body" idx="1"/>
          </p:nvPr>
        </p:nvSpPr>
        <p:spPr>
          <a:xfrm>
            <a:off x="1750800" y="1341025"/>
            <a:ext cx="5642400" cy="10815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US" sz="1800" dirty="0">
                <a:latin typeface="Candara" panose="020E0502030303020204" pitchFamily="34" charset="0"/>
              </a:rPr>
              <a:t>Hence we have successfully done with the "Twitter bot" execution with the use of python and code run/executed using VS code. We have made this to make easy to login with individual twitter handles of specific user. This is very useful because it just has your information like your username, password already filled/it will auto-fill your required information. And once done with that it will open the "Firefox" Browser and login. And then you can see the twitter logged interface on your pc/laptop screen.</a:t>
            </a:r>
            <a:endParaRPr sz="1800" dirty="0">
              <a:latin typeface="Candara" panose="020E0502030303020204" pitchFamily="34" charset="0"/>
            </a:endParaRPr>
          </a:p>
        </p:txBody>
      </p:sp>
      <p:sp>
        <p:nvSpPr>
          <p:cNvPr id="350" name="Google Shape;350;p21"/>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41"/>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latin typeface="Candara" panose="020E0502030303020204" pitchFamily="34" charset="0"/>
              </a:rPr>
              <a:t>Reference Links</a:t>
            </a:r>
            <a:endParaRPr sz="3200" dirty="0">
              <a:latin typeface="Candara" panose="020E0502030303020204" pitchFamily="34" charset="0"/>
            </a:endParaRPr>
          </a:p>
        </p:txBody>
      </p:sp>
      <p:sp>
        <p:nvSpPr>
          <p:cNvPr id="606" name="Google Shape;606;p41"/>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31</a:t>
            </a:fld>
            <a:endParaRPr/>
          </a:p>
        </p:txBody>
      </p:sp>
      <p:sp>
        <p:nvSpPr>
          <p:cNvPr id="607" name="Google Shape;607;p41"/>
          <p:cNvSpPr/>
          <p:nvPr/>
        </p:nvSpPr>
        <p:spPr>
          <a:xfrm>
            <a:off x="904425" y="1603875"/>
            <a:ext cx="3601200" cy="1356600"/>
          </a:xfrm>
          <a:prstGeom prst="rect">
            <a:avLst/>
          </a:prstGeom>
          <a:solidFill>
            <a:schemeClr val="dk1"/>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dirty="0">
                <a:solidFill>
                  <a:schemeClr val="lt1"/>
                </a:solidFill>
                <a:latin typeface="Inconsolata"/>
                <a:ea typeface="Inconsolata"/>
                <a:cs typeface="Inconsolata"/>
                <a:sym typeface="Inconsolata"/>
              </a:rPr>
              <a:t>Python</a:t>
            </a:r>
            <a:endParaRPr b="1" dirty="0">
              <a:solidFill>
                <a:schemeClr val="lt1"/>
              </a:solidFill>
              <a:latin typeface="Inconsolata"/>
              <a:ea typeface="Inconsolata"/>
              <a:cs typeface="Inconsolata"/>
              <a:sym typeface="Inconsolata"/>
            </a:endParaRPr>
          </a:p>
          <a:p>
            <a:pPr marL="0" lvl="0" indent="0" algn="l" rtl="0">
              <a:spcBef>
                <a:spcPts val="600"/>
              </a:spcBef>
              <a:spcAft>
                <a:spcPts val="600"/>
              </a:spcAft>
              <a:buNone/>
            </a:pPr>
            <a:r>
              <a:rPr lang="en-IN" dirty="0">
                <a:solidFill>
                  <a:schemeClr val="lt1"/>
                </a:solidFill>
                <a:latin typeface="Inconsolata"/>
                <a:ea typeface="Inconsolata"/>
                <a:cs typeface="Inconsolata"/>
                <a:sym typeface="Inconsolata"/>
              </a:rPr>
              <a:t>https://www.python.org/downloads/</a:t>
            </a:r>
            <a:endParaRPr dirty="0">
              <a:solidFill>
                <a:schemeClr val="lt1"/>
              </a:solidFill>
              <a:latin typeface="Inconsolata"/>
              <a:ea typeface="Inconsolata"/>
              <a:cs typeface="Inconsolata"/>
              <a:sym typeface="Inconsolata"/>
            </a:endParaRPr>
          </a:p>
        </p:txBody>
      </p:sp>
      <p:sp>
        <p:nvSpPr>
          <p:cNvPr id="608" name="Google Shape;608;p41"/>
          <p:cNvSpPr/>
          <p:nvPr/>
        </p:nvSpPr>
        <p:spPr>
          <a:xfrm>
            <a:off x="4654559" y="1603875"/>
            <a:ext cx="3601200" cy="1356600"/>
          </a:xfrm>
          <a:prstGeom prst="rect">
            <a:avLst/>
          </a:prstGeom>
          <a:solidFill>
            <a:schemeClr val="dk1"/>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dirty="0">
                <a:solidFill>
                  <a:schemeClr val="lt1"/>
                </a:solidFill>
                <a:latin typeface="Inconsolata"/>
                <a:ea typeface="Inconsolata"/>
                <a:cs typeface="Inconsolata"/>
                <a:sym typeface="Inconsolata"/>
              </a:rPr>
              <a:t>Firefox</a:t>
            </a:r>
            <a:endParaRPr b="1" dirty="0">
              <a:solidFill>
                <a:schemeClr val="lt1"/>
              </a:solidFill>
              <a:latin typeface="Inconsolata"/>
              <a:ea typeface="Inconsolata"/>
              <a:cs typeface="Inconsolata"/>
              <a:sym typeface="Inconsolata"/>
            </a:endParaRPr>
          </a:p>
          <a:p>
            <a:pPr marL="0" lvl="0" indent="0" algn="r" rtl="0">
              <a:spcBef>
                <a:spcPts val="600"/>
              </a:spcBef>
              <a:spcAft>
                <a:spcPts val="600"/>
              </a:spcAft>
              <a:buNone/>
            </a:pPr>
            <a:r>
              <a:rPr lang="en-IN" dirty="0">
                <a:solidFill>
                  <a:schemeClr val="lt1"/>
                </a:solidFill>
                <a:latin typeface="Inconsolata"/>
                <a:ea typeface="Inconsolata"/>
                <a:cs typeface="Inconsolata"/>
                <a:sym typeface="Inconsolata"/>
              </a:rPr>
              <a:t>https://www.mozilla.org/en-US/firefox/new/</a:t>
            </a:r>
            <a:endParaRPr dirty="0">
              <a:solidFill>
                <a:schemeClr val="lt1"/>
              </a:solidFill>
              <a:latin typeface="Inconsolata"/>
              <a:ea typeface="Inconsolata"/>
              <a:cs typeface="Inconsolata"/>
              <a:sym typeface="Inconsolata"/>
            </a:endParaRPr>
          </a:p>
        </p:txBody>
      </p:sp>
      <p:sp>
        <p:nvSpPr>
          <p:cNvPr id="609" name="Google Shape;609;p41"/>
          <p:cNvSpPr/>
          <p:nvPr/>
        </p:nvSpPr>
        <p:spPr>
          <a:xfrm>
            <a:off x="904425" y="3109391"/>
            <a:ext cx="3601200" cy="1356600"/>
          </a:xfrm>
          <a:prstGeom prst="rect">
            <a:avLst/>
          </a:prstGeom>
          <a:solidFill>
            <a:schemeClr val="dk1"/>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dirty="0">
              <a:solidFill>
                <a:schemeClr val="lt1"/>
              </a:solidFill>
              <a:latin typeface="Inconsolata"/>
              <a:ea typeface="Inconsolata"/>
              <a:cs typeface="Inconsolata"/>
              <a:sym typeface="Inconsolata"/>
            </a:endParaRPr>
          </a:p>
          <a:p>
            <a:pPr marL="0" lvl="0" indent="0" algn="l" rtl="0">
              <a:spcBef>
                <a:spcPts val="600"/>
              </a:spcBef>
              <a:spcAft>
                <a:spcPts val="0"/>
              </a:spcAft>
              <a:buClr>
                <a:schemeClr val="dk1"/>
              </a:buClr>
              <a:buSzPts val="1100"/>
              <a:buFont typeface="Arial"/>
              <a:buNone/>
            </a:pPr>
            <a:r>
              <a:rPr lang="en-US" dirty="0">
                <a:solidFill>
                  <a:schemeClr val="lt1"/>
                </a:solidFill>
                <a:latin typeface="Inconsolata"/>
                <a:ea typeface="Inconsolata"/>
                <a:cs typeface="Inconsolata"/>
                <a:sym typeface="Inconsolata"/>
              </a:rPr>
              <a:t>https://github.com/mozilla/geckodriver/</a:t>
            </a:r>
          </a:p>
          <a:p>
            <a:pPr marL="0" lvl="0" indent="0" algn="l" rtl="0">
              <a:spcBef>
                <a:spcPts val="600"/>
              </a:spcBef>
              <a:spcAft>
                <a:spcPts val="600"/>
              </a:spcAft>
              <a:buClr>
                <a:schemeClr val="dk1"/>
              </a:buClr>
              <a:buSzPts val="1100"/>
              <a:buFont typeface="Arial"/>
              <a:buNone/>
            </a:pPr>
            <a:r>
              <a:rPr lang="en-US" b="1" dirty="0">
                <a:solidFill>
                  <a:schemeClr val="lt1"/>
                </a:solidFill>
                <a:latin typeface="Inconsolata"/>
                <a:ea typeface="Inconsolata"/>
                <a:cs typeface="Inconsolata"/>
                <a:sym typeface="Inconsolata"/>
              </a:rPr>
              <a:t>Gecko Driver</a:t>
            </a:r>
            <a:endParaRPr lang="en-US" dirty="0">
              <a:solidFill>
                <a:schemeClr val="lt1"/>
              </a:solidFill>
              <a:latin typeface="Inconsolata"/>
              <a:ea typeface="Inconsolata"/>
              <a:cs typeface="Inconsolata"/>
              <a:sym typeface="Inconsolata"/>
            </a:endParaRPr>
          </a:p>
        </p:txBody>
      </p:sp>
      <p:sp>
        <p:nvSpPr>
          <p:cNvPr id="610" name="Google Shape;610;p41"/>
          <p:cNvSpPr/>
          <p:nvPr/>
        </p:nvSpPr>
        <p:spPr>
          <a:xfrm>
            <a:off x="4654559" y="3109391"/>
            <a:ext cx="3601200" cy="1356600"/>
          </a:xfrm>
          <a:prstGeom prst="rect">
            <a:avLst/>
          </a:prstGeom>
          <a:solidFill>
            <a:schemeClr val="dk1"/>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IN" dirty="0">
                <a:solidFill>
                  <a:schemeClr val="lt1"/>
                </a:solidFill>
                <a:latin typeface="Inconsolata"/>
                <a:ea typeface="Inconsolata"/>
                <a:cs typeface="Inconsolata"/>
                <a:sym typeface="Inconsolata"/>
              </a:rPr>
              <a:t>https://www.youtube.com/watch?v=7ovFudqFB0Q</a:t>
            </a:r>
            <a:endParaRPr dirty="0">
              <a:solidFill>
                <a:schemeClr val="lt1"/>
              </a:solidFill>
              <a:latin typeface="Inconsolata"/>
              <a:ea typeface="Inconsolata"/>
              <a:cs typeface="Inconsolata"/>
              <a:sym typeface="Inconsolata"/>
            </a:endParaRPr>
          </a:p>
          <a:p>
            <a:pPr marL="0" lvl="0" indent="0" algn="r" rtl="0">
              <a:spcBef>
                <a:spcPts val="600"/>
              </a:spcBef>
              <a:spcAft>
                <a:spcPts val="600"/>
              </a:spcAft>
              <a:buNone/>
            </a:pPr>
            <a:r>
              <a:rPr lang="en" b="1" dirty="0">
                <a:solidFill>
                  <a:schemeClr val="lt1"/>
                </a:solidFill>
                <a:latin typeface="Inconsolata"/>
                <a:ea typeface="Inconsolata"/>
                <a:cs typeface="Inconsolata"/>
                <a:sym typeface="Inconsolata"/>
              </a:rPr>
              <a:t>YouTube</a:t>
            </a:r>
            <a:endParaRPr dirty="0">
              <a:solidFill>
                <a:schemeClr val="lt1"/>
              </a:solidFill>
              <a:latin typeface="Inconsolata"/>
              <a:ea typeface="Inconsolata"/>
              <a:cs typeface="Inconsolata"/>
              <a:sym typeface="Inconsolata"/>
            </a:endParaRPr>
          </a:p>
        </p:txBody>
      </p:sp>
      <p:sp>
        <p:nvSpPr>
          <p:cNvPr id="611" name="Google Shape;611;p41"/>
          <p:cNvSpPr/>
          <p:nvPr/>
        </p:nvSpPr>
        <p:spPr>
          <a:xfrm>
            <a:off x="3471849" y="1924917"/>
            <a:ext cx="2069400" cy="2069400"/>
          </a:xfrm>
          <a:prstGeom prst="pie">
            <a:avLst>
              <a:gd name="adj1" fmla="val 10788866"/>
              <a:gd name="adj2" fmla="val 162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1"/>
          <p:cNvSpPr/>
          <p:nvPr/>
        </p:nvSpPr>
        <p:spPr>
          <a:xfrm rot="5400000">
            <a:off x="3621001" y="1924917"/>
            <a:ext cx="2069400" cy="2069400"/>
          </a:xfrm>
          <a:prstGeom prst="pie">
            <a:avLst>
              <a:gd name="adj1" fmla="val 10788866"/>
              <a:gd name="adj2" fmla="val 162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1"/>
          <p:cNvSpPr/>
          <p:nvPr/>
        </p:nvSpPr>
        <p:spPr>
          <a:xfrm rot="10800000">
            <a:off x="3621001" y="2075236"/>
            <a:ext cx="2069400" cy="20694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1"/>
          <p:cNvSpPr/>
          <p:nvPr/>
        </p:nvSpPr>
        <p:spPr>
          <a:xfrm rot="-5400000">
            <a:off x="3471849" y="2075236"/>
            <a:ext cx="2069400" cy="20694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1"/>
          <p:cNvSpPr/>
          <p:nvPr/>
        </p:nvSpPr>
        <p:spPr>
          <a:xfrm>
            <a:off x="3948268" y="2356571"/>
            <a:ext cx="274955" cy="380700"/>
          </a:xfrm>
          <a:prstGeom prst="rect">
            <a:avLst/>
          </a:prstGeom>
        </p:spPr>
        <p:txBody>
          <a:bodyPr>
            <a:prstTxWarp prst="textPlain">
              <a:avLst/>
            </a:prstTxWarp>
          </a:bodyPr>
          <a:lstStyle/>
          <a:p>
            <a:pPr lvl="0" algn="ctr"/>
            <a:r>
              <a:rPr lang="en-US" dirty="0">
                <a:solidFill>
                  <a:schemeClr val="lt1"/>
                </a:solidFill>
                <a:latin typeface="Nixie One"/>
              </a:rPr>
              <a:t>P</a:t>
            </a:r>
            <a:endParaRPr b="0" i="0" dirty="0">
              <a:ln>
                <a:noFill/>
              </a:ln>
              <a:solidFill>
                <a:schemeClr val="lt1"/>
              </a:solidFill>
              <a:latin typeface="Nixie One"/>
            </a:endParaRPr>
          </a:p>
        </p:txBody>
      </p:sp>
      <p:sp>
        <p:nvSpPr>
          <p:cNvPr id="617" name="Google Shape;617;p41"/>
          <p:cNvSpPr/>
          <p:nvPr/>
        </p:nvSpPr>
        <p:spPr>
          <a:xfrm>
            <a:off x="3918657" y="3303779"/>
            <a:ext cx="354269" cy="380700"/>
          </a:xfrm>
          <a:prstGeom prst="rect">
            <a:avLst/>
          </a:prstGeom>
        </p:spPr>
        <p:txBody>
          <a:bodyPr>
            <a:prstTxWarp prst="textPlain">
              <a:avLst/>
            </a:prstTxWarp>
          </a:bodyPr>
          <a:lstStyle/>
          <a:p>
            <a:pPr lvl="0" algn="ctr"/>
            <a:r>
              <a:rPr lang="en-US" b="0" i="0" dirty="0">
                <a:ln>
                  <a:noFill/>
                </a:ln>
                <a:solidFill>
                  <a:schemeClr val="lt1"/>
                </a:solidFill>
                <a:latin typeface="Nixie One"/>
              </a:rPr>
              <a:t>G</a:t>
            </a:r>
            <a:endParaRPr b="0" i="0" dirty="0">
              <a:ln>
                <a:noFill/>
              </a:ln>
              <a:solidFill>
                <a:schemeClr val="lt1"/>
              </a:solidFill>
              <a:latin typeface="Nixie One"/>
            </a:endParaRPr>
          </a:p>
        </p:txBody>
      </p:sp>
      <p:sp>
        <p:nvSpPr>
          <p:cNvPr id="618" name="Google Shape;618;p41"/>
          <p:cNvSpPr/>
          <p:nvPr/>
        </p:nvSpPr>
        <p:spPr>
          <a:xfrm>
            <a:off x="4915598" y="3310388"/>
            <a:ext cx="301393" cy="370125"/>
          </a:xfrm>
          <a:prstGeom prst="rect">
            <a:avLst/>
          </a:prstGeom>
        </p:spPr>
        <p:txBody>
          <a:bodyPr>
            <a:prstTxWarp prst="textPlain">
              <a:avLst/>
            </a:prstTxWarp>
          </a:bodyPr>
          <a:lstStyle/>
          <a:p>
            <a:pPr lvl="0" algn="ctr"/>
            <a:r>
              <a:rPr lang="en-US" b="0" i="0" dirty="0">
                <a:ln>
                  <a:noFill/>
                </a:ln>
                <a:solidFill>
                  <a:schemeClr val="lt1"/>
                </a:solidFill>
                <a:latin typeface="Nixie One"/>
              </a:rPr>
              <a:t>Y</a:t>
            </a:r>
            <a:endParaRPr b="0" i="0" dirty="0">
              <a:ln>
                <a:noFill/>
              </a:ln>
              <a:solidFill>
                <a:schemeClr val="lt1"/>
              </a:solidFill>
              <a:latin typeface="Nixie One"/>
            </a:endParaRPr>
          </a:p>
        </p:txBody>
      </p:sp>
      <p:sp>
        <p:nvSpPr>
          <p:cNvPr id="2" name="Google Shape;615;p41">
            <a:extLst>
              <a:ext uri="{FF2B5EF4-FFF2-40B4-BE49-F238E27FC236}">
                <a16:creationId xmlns:a16="http://schemas.microsoft.com/office/drawing/2014/main" id="{0758FEDC-D5C5-9BFB-CD54-9F0015ACDCA3}"/>
              </a:ext>
            </a:extLst>
          </p:cNvPr>
          <p:cNvSpPr/>
          <p:nvPr/>
        </p:nvSpPr>
        <p:spPr>
          <a:xfrm>
            <a:off x="4927628" y="2356571"/>
            <a:ext cx="274955" cy="380700"/>
          </a:xfrm>
          <a:prstGeom prst="rect">
            <a:avLst/>
          </a:prstGeom>
        </p:spPr>
        <p:txBody>
          <a:bodyPr>
            <a:prstTxWarp prst="textPlain">
              <a:avLst/>
            </a:prstTxWarp>
          </a:bodyPr>
          <a:lstStyle/>
          <a:p>
            <a:pPr lvl="0" algn="ctr"/>
            <a:r>
              <a:rPr lang="en-US" dirty="0">
                <a:solidFill>
                  <a:schemeClr val="lt1"/>
                </a:solidFill>
                <a:latin typeface="Nixie One"/>
              </a:rPr>
              <a:t>F</a:t>
            </a:r>
            <a:endParaRPr b="0" i="0" dirty="0">
              <a:ln>
                <a:noFill/>
              </a:ln>
              <a:solidFill>
                <a:schemeClr val="lt1"/>
              </a:solidFill>
              <a:latin typeface="Nixie One"/>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45"/>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latin typeface="Candara" panose="020E0502030303020204" pitchFamily="34" charset="0"/>
              </a:rPr>
              <a:t>Team Presentation</a:t>
            </a:r>
            <a:endParaRPr sz="3200" dirty="0">
              <a:latin typeface="Candara" panose="020E0502030303020204" pitchFamily="34" charset="0"/>
            </a:endParaRPr>
          </a:p>
        </p:txBody>
      </p:sp>
      <p:sp>
        <p:nvSpPr>
          <p:cNvPr id="780" name="Google Shape;780;p45"/>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32</a:t>
            </a:fld>
            <a:endParaRPr/>
          </a:p>
        </p:txBody>
      </p:sp>
      <p:sp>
        <p:nvSpPr>
          <p:cNvPr id="6" name="Google Shape;332;p19">
            <a:extLst>
              <a:ext uri="{FF2B5EF4-FFF2-40B4-BE49-F238E27FC236}">
                <a16:creationId xmlns:a16="http://schemas.microsoft.com/office/drawing/2014/main" id="{832D9A2A-4A12-3F64-430C-A1AFA028FB86}"/>
              </a:ext>
            </a:extLst>
          </p:cNvPr>
          <p:cNvSpPr txBox="1">
            <a:spLocks/>
          </p:cNvSpPr>
          <p:nvPr/>
        </p:nvSpPr>
        <p:spPr>
          <a:xfrm>
            <a:off x="1495058" y="1639917"/>
            <a:ext cx="6153884" cy="3007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2000" dirty="0">
                <a:solidFill>
                  <a:schemeClr val="bg1"/>
                </a:solidFill>
                <a:latin typeface="Candara" panose="020E0502030303020204" pitchFamily="34" charset="0"/>
              </a:rPr>
              <a:t>Team Leader</a:t>
            </a:r>
          </a:p>
          <a:p>
            <a:pPr algn="ctr">
              <a:spcBef>
                <a:spcPts val="600"/>
              </a:spcBef>
            </a:pPr>
            <a:r>
              <a:rPr lang="en-US" sz="2000" dirty="0">
                <a:solidFill>
                  <a:schemeClr val="bg1"/>
                </a:solidFill>
                <a:latin typeface="Candara" panose="020E0502030303020204" pitchFamily="34" charset="0"/>
              </a:rPr>
              <a:t>Sarvesh Kadam</a:t>
            </a:r>
          </a:p>
          <a:p>
            <a:pPr algn="ctr">
              <a:spcBef>
                <a:spcPts val="600"/>
              </a:spcBef>
            </a:pPr>
            <a:endParaRPr lang="en-US" sz="2000" dirty="0">
              <a:solidFill>
                <a:schemeClr val="bg1"/>
              </a:solidFill>
              <a:latin typeface="Candara" panose="020E0502030303020204" pitchFamily="34" charset="0"/>
            </a:endParaRPr>
          </a:p>
          <a:p>
            <a:pPr algn="ctr">
              <a:spcBef>
                <a:spcPts val="600"/>
              </a:spcBef>
            </a:pPr>
            <a:r>
              <a:rPr lang="en-US" sz="2000" dirty="0">
                <a:solidFill>
                  <a:schemeClr val="bg1"/>
                </a:solidFill>
                <a:latin typeface="Candara" panose="020E0502030303020204" pitchFamily="34" charset="0"/>
              </a:rPr>
              <a:t>Members</a:t>
            </a:r>
          </a:p>
          <a:p>
            <a:pPr algn="ctr">
              <a:spcBef>
                <a:spcPts val="600"/>
              </a:spcBef>
            </a:pPr>
            <a:r>
              <a:rPr lang="en-US" sz="2000" dirty="0">
                <a:solidFill>
                  <a:schemeClr val="bg1"/>
                </a:solidFill>
                <a:latin typeface="Candara" panose="020E0502030303020204" pitchFamily="34" charset="0"/>
              </a:rPr>
              <a:t>Atharva Shelke</a:t>
            </a:r>
          </a:p>
          <a:p>
            <a:pPr algn="ctr">
              <a:spcBef>
                <a:spcPts val="600"/>
              </a:spcBef>
            </a:pPr>
            <a:r>
              <a:rPr lang="en-US" sz="2000" dirty="0">
                <a:solidFill>
                  <a:schemeClr val="bg1"/>
                </a:solidFill>
                <a:latin typeface="Candara" panose="020E0502030303020204" pitchFamily="34" charset="0"/>
              </a:rPr>
              <a:t>Omkar </a:t>
            </a:r>
            <a:r>
              <a:rPr lang="en-US" sz="2000" dirty="0" err="1">
                <a:solidFill>
                  <a:schemeClr val="bg1"/>
                </a:solidFill>
                <a:latin typeface="Candara" panose="020E0502030303020204" pitchFamily="34" charset="0"/>
              </a:rPr>
              <a:t>Udage</a:t>
            </a:r>
            <a:endParaRPr lang="en-US" sz="2000" dirty="0">
              <a:solidFill>
                <a:schemeClr val="bg1"/>
              </a:solidFill>
              <a:latin typeface="Candara" panose="020E0502030303020204" pitchFamily="34" charset="0"/>
            </a:endParaRPr>
          </a:p>
          <a:p>
            <a:pPr algn="ctr">
              <a:spcBef>
                <a:spcPts val="600"/>
              </a:spcBef>
            </a:pPr>
            <a:r>
              <a:rPr lang="en-US" sz="2000" dirty="0">
                <a:solidFill>
                  <a:schemeClr val="bg1"/>
                </a:solidFill>
                <a:latin typeface="Candara" panose="020E0502030303020204" pitchFamily="34" charset="0"/>
              </a:rPr>
              <a:t>Anuja </a:t>
            </a:r>
            <a:r>
              <a:rPr lang="en-US" sz="2000" dirty="0" err="1">
                <a:solidFill>
                  <a:schemeClr val="bg1"/>
                </a:solidFill>
                <a:latin typeface="Candara" panose="020E0502030303020204" pitchFamily="34" charset="0"/>
              </a:rPr>
              <a:t>Khade</a:t>
            </a:r>
            <a:endParaRPr lang="en-US" sz="2000" dirty="0">
              <a:solidFill>
                <a:schemeClr val="bg1"/>
              </a:solidFill>
              <a:latin typeface="Candara" panose="020E0502030303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4"/>
          <p:cNvSpPr txBox="1">
            <a:spLocks noGrp="1"/>
          </p:cNvSpPr>
          <p:nvPr>
            <p:ph type="ctrTitle" idx="4294967295"/>
          </p:nvPr>
        </p:nvSpPr>
        <p:spPr>
          <a:xfrm>
            <a:off x="1642300" y="2271900"/>
            <a:ext cx="5859300" cy="59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solidFill>
                  <a:srgbClr val="6D9EEB"/>
                </a:solidFill>
              </a:rPr>
              <a:t>Thank You!</a:t>
            </a:r>
            <a:endParaRPr sz="9600" dirty="0">
              <a:solidFill>
                <a:srgbClr val="6D9EEB"/>
              </a:solidFill>
            </a:endParaRPr>
          </a:p>
        </p:txBody>
      </p:sp>
      <p:sp>
        <p:nvSpPr>
          <p:cNvPr id="497" name="Google Shape;497;p34"/>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6"/>
          <p:cNvSpPr txBox="1">
            <a:spLocks noGrp="1"/>
          </p:cNvSpPr>
          <p:nvPr>
            <p:ph type="body" idx="1"/>
          </p:nvPr>
        </p:nvSpPr>
        <p:spPr>
          <a:xfrm>
            <a:off x="1724400" y="1375150"/>
            <a:ext cx="5695200" cy="2393100"/>
          </a:xfrm>
          <a:prstGeom prst="rect">
            <a:avLst/>
          </a:prstGeom>
        </p:spPr>
        <p:txBody>
          <a:bodyPr spcFirstLastPara="1" wrap="square" lIns="91425" tIns="91425" rIns="91425" bIns="91425" anchor="ctr" anchorCtr="0">
            <a:noAutofit/>
          </a:bodyPr>
          <a:lstStyle/>
          <a:p>
            <a:pPr marL="0" lvl="0" indent="0" algn="just" rtl="0">
              <a:spcBef>
                <a:spcPts val="600"/>
              </a:spcBef>
              <a:spcAft>
                <a:spcPts val="0"/>
              </a:spcAft>
              <a:buNone/>
            </a:pPr>
            <a:r>
              <a:rPr lang="en-US" dirty="0">
                <a:latin typeface="Candara" panose="020E0502030303020204" pitchFamily="34" charset="0"/>
              </a:rPr>
              <a:t>Twitter bots can be used for helpful purposes, such as broadcasting important content like weather emergencies in real time. They also can be used for malicious purposes such as spreading fake news and spam.</a:t>
            </a:r>
            <a:endParaRPr dirty="0">
              <a:latin typeface="Candara" panose="020E0502030303020204" pitchFamily="34" charset="0"/>
            </a:endParaRPr>
          </a:p>
        </p:txBody>
      </p:sp>
      <p:sp>
        <p:nvSpPr>
          <p:cNvPr id="298" name="Google Shape;298;p16"/>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ctrTitle"/>
          </p:nvPr>
        </p:nvSpPr>
        <p:spPr>
          <a:xfrm>
            <a:off x="1737625" y="1659550"/>
            <a:ext cx="56688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solidFill>
                  <a:srgbClr val="6D9EEB"/>
                </a:solidFill>
              </a:rPr>
              <a:t>2.</a:t>
            </a:r>
            <a:endParaRPr sz="6000" dirty="0">
              <a:solidFill>
                <a:srgbClr val="6D9EEB"/>
              </a:solidFill>
            </a:endParaRPr>
          </a:p>
          <a:p>
            <a:pPr marL="0" lvl="0" indent="0" algn="ctr" rtl="0">
              <a:spcBef>
                <a:spcPts val="0"/>
              </a:spcBef>
              <a:spcAft>
                <a:spcPts val="0"/>
              </a:spcAft>
              <a:buNone/>
            </a:pPr>
            <a:r>
              <a:rPr lang="en-US" dirty="0">
                <a:latin typeface="Candara" panose="020E0502030303020204" pitchFamily="34" charset="0"/>
              </a:rPr>
              <a:t>How are Twitter bots made?</a:t>
            </a:r>
          </a:p>
        </p:txBody>
      </p:sp>
      <p:sp>
        <p:nvSpPr>
          <p:cNvPr id="292" name="Google Shape;292;p15"/>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1575951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6"/>
          <p:cNvSpPr txBox="1">
            <a:spLocks noGrp="1"/>
          </p:cNvSpPr>
          <p:nvPr>
            <p:ph type="body" idx="1"/>
          </p:nvPr>
        </p:nvSpPr>
        <p:spPr>
          <a:xfrm>
            <a:off x="1724400" y="1375150"/>
            <a:ext cx="5695200" cy="2393100"/>
          </a:xfrm>
          <a:prstGeom prst="rect">
            <a:avLst/>
          </a:prstGeom>
        </p:spPr>
        <p:txBody>
          <a:bodyPr spcFirstLastPara="1" wrap="square" lIns="91425" tIns="91425" rIns="91425" bIns="91425" anchor="ctr" anchorCtr="0">
            <a:noAutofit/>
          </a:bodyPr>
          <a:lstStyle/>
          <a:p>
            <a:pPr marL="0" lvl="0" indent="0" algn="just" rtl="0">
              <a:spcBef>
                <a:spcPts val="600"/>
              </a:spcBef>
              <a:spcAft>
                <a:spcPts val="0"/>
              </a:spcAft>
              <a:buNone/>
            </a:pPr>
            <a:r>
              <a:rPr lang="en-US" dirty="0">
                <a:latin typeface="Candara" panose="020E0502030303020204" pitchFamily="34" charset="0"/>
              </a:rPr>
              <a:t>Twitter bots are automated Twitter accounts that are set up with bot software. They’re programmed to perform tasks that resemble those of everyday Twitter users such as liking tweets, but their purpose is to tweet and retweet content for specific goals on a large scale.</a:t>
            </a:r>
            <a:endParaRPr dirty="0">
              <a:latin typeface="Candara" panose="020E0502030303020204" pitchFamily="34" charset="0"/>
            </a:endParaRPr>
          </a:p>
        </p:txBody>
      </p:sp>
      <p:sp>
        <p:nvSpPr>
          <p:cNvPr id="298" name="Google Shape;298;p16"/>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927256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ctrTitle"/>
          </p:nvPr>
        </p:nvSpPr>
        <p:spPr>
          <a:xfrm>
            <a:off x="1737625" y="1659550"/>
            <a:ext cx="56688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solidFill>
                  <a:srgbClr val="6D9EEB"/>
                </a:solidFill>
              </a:rPr>
              <a:t>3.</a:t>
            </a:r>
            <a:endParaRPr sz="6000" dirty="0">
              <a:solidFill>
                <a:srgbClr val="6D9EEB"/>
              </a:solidFill>
            </a:endParaRPr>
          </a:p>
          <a:p>
            <a:pPr marL="0" lvl="0" indent="0" algn="ctr" rtl="0">
              <a:spcBef>
                <a:spcPts val="0"/>
              </a:spcBef>
              <a:spcAft>
                <a:spcPts val="0"/>
              </a:spcAft>
              <a:buNone/>
            </a:pPr>
            <a:r>
              <a:rPr lang="en-US" dirty="0">
                <a:latin typeface="Candara" panose="020E0502030303020204" pitchFamily="34" charset="0"/>
              </a:rPr>
              <a:t>What are Twitter bot scams?</a:t>
            </a:r>
          </a:p>
        </p:txBody>
      </p:sp>
      <p:sp>
        <p:nvSpPr>
          <p:cNvPr id="292" name="Google Shape;292;p15"/>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984521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6"/>
          <p:cNvSpPr txBox="1">
            <a:spLocks noGrp="1"/>
          </p:cNvSpPr>
          <p:nvPr>
            <p:ph type="body" idx="1"/>
          </p:nvPr>
        </p:nvSpPr>
        <p:spPr>
          <a:xfrm>
            <a:off x="1724400" y="1375150"/>
            <a:ext cx="5695200" cy="2393100"/>
          </a:xfrm>
          <a:prstGeom prst="rect">
            <a:avLst/>
          </a:prstGeom>
        </p:spPr>
        <p:txBody>
          <a:bodyPr spcFirstLastPara="1" wrap="square" lIns="91425" tIns="91425" rIns="91425" bIns="91425" anchor="ctr" anchorCtr="0">
            <a:noAutofit/>
          </a:bodyPr>
          <a:lstStyle/>
          <a:p>
            <a:pPr marL="0" lvl="0" indent="0" algn="just" rtl="0">
              <a:spcBef>
                <a:spcPts val="600"/>
              </a:spcBef>
              <a:spcAft>
                <a:spcPts val="0"/>
              </a:spcAft>
              <a:buNone/>
            </a:pPr>
            <a:r>
              <a:rPr lang="en-US" dirty="0">
                <a:latin typeface="Candara" panose="020E0502030303020204" pitchFamily="34" charset="0"/>
              </a:rPr>
              <a:t>Cybercriminals can use these Twitter bots, or artificial automations, on a large scale, which enables them to use them in larger scams. These scams include things like spreading malicious content that contains malware to large groups of Twitter users at the same time or spreading political propaganda to influence elections.</a:t>
            </a:r>
            <a:endParaRPr dirty="0">
              <a:latin typeface="Candara" panose="020E0502030303020204" pitchFamily="34" charset="0"/>
            </a:endParaRPr>
          </a:p>
        </p:txBody>
      </p:sp>
      <p:sp>
        <p:nvSpPr>
          <p:cNvPr id="298" name="Google Shape;298;p16"/>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829249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ctrTitle"/>
          </p:nvPr>
        </p:nvSpPr>
        <p:spPr>
          <a:xfrm>
            <a:off x="1737625" y="1659550"/>
            <a:ext cx="56688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solidFill>
                  <a:srgbClr val="6D9EEB"/>
                </a:solidFill>
              </a:rPr>
              <a:t>4.</a:t>
            </a:r>
            <a:endParaRPr sz="6000" dirty="0">
              <a:solidFill>
                <a:srgbClr val="6D9EEB"/>
              </a:solidFill>
            </a:endParaRPr>
          </a:p>
          <a:p>
            <a:pPr marL="0" lvl="0" indent="0" algn="ctr" rtl="0">
              <a:spcBef>
                <a:spcPts val="0"/>
              </a:spcBef>
              <a:spcAft>
                <a:spcPts val="0"/>
              </a:spcAft>
              <a:buNone/>
            </a:pPr>
            <a:r>
              <a:rPr lang="en-US" dirty="0">
                <a:latin typeface="Candara" panose="020E0502030303020204" pitchFamily="34" charset="0"/>
              </a:rPr>
              <a:t>How prevalent are Twitter bots?</a:t>
            </a:r>
          </a:p>
        </p:txBody>
      </p:sp>
      <p:sp>
        <p:nvSpPr>
          <p:cNvPr id="292" name="Google Shape;292;p15"/>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3561507961"/>
      </p:ext>
    </p:extLst>
  </p:cSld>
  <p:clrMapOvr>
    <a:masterClrMapping/>
  </p:clrMapOvr>
</p:sld>
</file>

<file path=ppt/theme/theme1.xml><?xml version="1.0" encoding="utf-8"?>
<a:theme xmlns:a="http://schemas.openxmlformats.org/drawingml/2006/main" name="Hecate template">
  <a:themeElements>
    <a:clrScheme name="Custom 347">
      <a:dk1>
        <a:srgbClr val="0E004A"/>
      </a:dk1>
      <a:lt1>
        <a:srgbClr val="FFFFFF"/>
      </a:lt1>
      <a:dk2>
        <a:srgbClr val="8E7CC3"/>
      </a:dk2>
      <a:lt2>
        <a:srgbClr val="ECE9F0"/>
      </a:lt2>
      <a:accent1>
        <a:srgbClr val="432E64"/>
      </a:accent1>
      <a:accent2>
        <a:srgbClr val="51387A"/>
      </a:accent2>
      <a:accent3>
        <a:srgbClr val="C20E9B"/>
      </a:accent3>
      <a:accent4>
        <a:srgbClr val="00B4C2"/>
      </a:accent4>
      <a:accent5>
        <a:srgbClr val="FF9900"/>
      </a:accent5>
      <a:accent6>
        <a:srgbClr val="6D9EE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1297</Words>
  <Application>Microsoft Office PowerPoint</Application>
  <PresentationFormat>On-screen Show (16:9)</PresentationFormat>
  <Paragraphs>128</Paragraphs>
  <Slides>33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Candara</vt:lpstr>
      <vt:lpstr>Inconsolata</vt:lpstr>
      <vt:lpstr>Nixie One</vt:lpstr>
      <vt:lpstr>Hecate template</vt:lpstr>
      <vt:lpstr>Twitter Bot With Python</vt:lpstr>
      <vt:lpstr>Information</vt:lpstr>
      <vt:lpstr>1. What is a Twitter bot used for?</vt:lpstr>
      <vt:lpstr>PowerPoint Presentation</vt:lpstr>
      <vt:lpstr>2. How are Twitter bots made?</vt:lpstr>
      <vt:lpstr>PowerPoint Presentation</vt:lpstr>
      <vt:lpstr>3. What are Twitter bot scams?</vt:lpstr>
      <vt:lpstr>PowerPoint Presentation</vt:lpstr>
      <vt:lpstr>4. How prevalent are Twitter bots?</vt:lpstr>
      <vt:lpstr>PowerPoint Presentation</vt:lpstr>
      <vt:lpstr>5. Are Twitter bots legal?</vt:lpstr>
      <vt:lpstr>PowerPoint Presentation</vt:lpstr>
      <vt:lpstr>6. What is Twitter doing to combat bots?</vt:lpstr>
      <vt:lpstr>PowerPoint Presentation</vt:lpstr>
      <vt:lpstr>7. Let’s see what we have used to create Twitter bot</vt:lpstr>
      <vt:lpstr>Gecko Driver</vt:lpstr>
      <vt:lpstr>Firefox</vt:lpstr>
      <vt:lpstr>VS Code</vt:lpstr>
      <vt:lpstr>Python</vt:lpstr>
      <vt:lpstr>8. Let’s have a look on source code</vt:lpstr>
      <vt:lpstr>Source Code</vt:lpstr>
      <vt:lpstr>Source Code</vt:lpstr>
      <vt:lpstr>Source Code</vt:lpstr>
      <vt:lpstr>9. How to use Twitter bot</vt:lpstr>
      <vt:lpstr>PowerPoint Presentation</vt:lpstr>
      <vt:lpstr>10. What else we can do with twitter bot in future</vt:lpstr>
      <vt:lpstr>PowerPoint Presentation</vt:lpstr>
      <vt:lpstr>Output</vt:lpstr>
      <vt:lpstr>Output</vt:lpstr>
      <vt:lpstr>Conclusion</vt:lpstr>
      <vt:lpstr>Reference Links</vt:lpstr>
      <vt:lpstr>Team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Bot With Python</dc:title>
  <dc:creator>Atharva Shelke</dc:creator>
  <cp:lastModifiedBy>Atharva Shelke</cp:lastModifiedBy>
  <cp:revision>3</cp:revision>
  <dcterms:modified xsi:type="dcterms:W3CDTF">2023-04-17T17:51:36Z</dcterms:modified>
</cp:coreProperties>
</file>