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1486"/>
            <a:ext cx="8229600" cy="2873828"/>
          </a:xfrm>
        </p:spPr>
        <p:txBody>
          <a:bodyPr>
            <a:normAutofit/>
          </a:bodyPr>
          <a:lstStyle/>
          <a:p>
            <a:r>
              <a:rPr dirty="0"/>
              <a:t>Recycling Electronics</a:t>
            </a:r>
          </a:p>
          <a:p>
            <a:r>
              <a:rPr dirty="0"/>
              <a:t>Presented by: </a:t>
            </a:r>
            <a:r>
              <a:rPr dirty="0" err="1"/>
              <a:t>Akshata</a:t>
            </a:r>
            <a:r>
              <a:rPr dirty="0"/>
              <a:t> </a:t>
            </a:r>
            <a:r>
              <a:rPr dirty="0" err="1"/>
              <a:t>Bhosale</a:t>
            </a:r>
            <a:endParaRPr dirty="0"/>
          </a:p>
          <a:p>
            <a:r>
              <a:rPr dirty="0"/>
              <a:t>PRN: 23UAM014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2686"/>
            <a:ext cx="8229600" cy="5023077"/>
          </a:xfrm>
        </p:spPr>
        <p:txBody>
          <a:bodyPr/>
          <a:lstStyle/>
          <a:p>
            <a:r>
              <a:rPr dirty="0"/>
              <a:t>Understanding why recycling electronic waste is essential for a healthier planet and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Solutions to Improve E-Waste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Governments should enforce strict e-waste recycling laws</a:t>
            </a:r>
          </a:p>
          <a:p>
            <a:r>
              <a:t>- Tech companies should design products that are easier to recycle</a:t>
            </a:r>
          </a:p>
          <a:p>
            <a:r>
              <a:t>- More recycling centers should be set up for easy public access</a:t>
            </a:r>
          </a:p>
          <a:p>
            <a:r>
              <a:t>- People should donate or resell functional electronic devices instead of discarding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Individuals Can Contribute?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Reduce</a:t>
            </a:r>
            <a:r>
              <a:rPr lang="en-US" dirty="0" smtClean="0"/>
              <a:t> : </a:t>
            </a:r>
            <a:r>
              <a:rPr dirty="0" smtClean="0"/>
              <a:t>Buy </a:t>
            </a:r>
            <a:r>
              <a:rPr dirty="0"/>
              <a:t>only necessary electronic devices</a:t>
            </a:r>
          </a:p>
          <a:p>
            <a:r>
              <a:rPr dirty="0" smtClean="0"/>
              <a:t>Reuse </a:t>
            </a:r>
            <a:r>
              <a:rPr lang="en-US" dirty="0" smtClean="0"/>
              <a:t>: </a:t>
            </a:r>
            <a:r>
              <a:rPr dirty="0" smtClean="0"/>
              <a:t>Donate</a:t>
            </a:r>
            <a:r>
              <a:rPr lang="en-US" dirty="0"/>
              <a:t>,</a:t>
            </a:r>
            <a:r>
              <a:rPr dirty="0" smtClean="0"/>
              <a:t> </a:t>
            </a:r>
            <a:r>
              <a:rPr dirty="0"/>
              <a:t>sell, or repair old electronics instead of throwing them away</a:t>
            </a:r>
          </a:p>
          <a:p>
            <a:r>
              <a:rPr dirty="0" smtClean="0"/>
              <a:t>Recycle</a:t>
            </a:r>
            <a:r>
              <a:rPr lang="en-US" dirty="0" smtClean="0"/>
              <a:t>: </a:t>
            </a:r>
            <a:r>
              <a:rPr dirty="0" smtClean="0"/>
              <a:t>Take </a:t>
            </a:r>
            <a:r>
              <a:rPr dirty="0"/>
              <a:t>broken devices to certified e-waste recycling centers</a:t>
            </a:r>
          </a:p>
          <a:p>
            <a:r>
              <a:rPr dirty="0" smtClean="0"/>
              <a:t>Educate Others</a:t>
            </a:r>
            <a:r>
              <a:rPr lang="en-US" dirty="0" smtClean="0"/>
              <a:t>: </a:t>
            </a:r>
            <a:r>
              <a:rPr dirty="0" smtClean="0"/>
              <a:t>Spread </a:t>
            </a:r>
            <a:r>
              <a:rPr dirty="0"/>
              <a:t>awareness about the dangers of e-waste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E-Waste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Development of </a:t>
            </a:r>
            <a:r>
              <a:rPr lang="en-US" dirty="0"/>
              <a:t>"</a:t>
            </a:r>
            <a:r>
              <a:rPr dirty="0" smtClean="0"/>
              <a:t>eco-friendly electronics</a:t>
            </a:r>
            <a:r>
              <a:rPr lang="en-US" dirty="0"/>
              <a:t>"</a:t>
            </a:r>
            <a:r>
              <a:rPr dirty="0" smtClean="0"/>
              <a:t> </a:t>
            </a:r>
            <a:r>
              <a:rPr dirty="0"/>
              <a:t>that use recyclable materials</a:t>
            </a:r>
          </a:p>
          <a:p>
            <a:r>
              <a:rPr dirty="0"/>
              <a:t>- AI and robotics to improve </a:t>
            </a:r>
            <a:r>
              <a:rPr lang="en-US" dirty="0"/>
              <a:t>"</a:t>
            </a:r>
            <a:r>
              <a:rPr dirty="0" smtClean="0"/>
              <a:t>automated </a:t>
            </a:r>
            <a:r>
              <a:rPr dirty="0"/>
              <a:t>e-waste </a:t>
            </a:r>
            <a:r>
              <a:rPr dirty="0" smtClean="0"/>
              <a:t>sorting</a:t>
            </a:r>
            <a:r>
              <a:rPr lang="en-US" dirty="0"/>
              <a:t>"</a:t>
            </a:r>
            <a:endParaRPr dirty="0"/>
          </a:p>
          <a:p>
            <a:r>
              <a:rPr dirty="0"/>
              <a:t>- Increased focus on </a:t>
            </a:r>
            <a:r>
              <a:rPr lang="en-US" dirty="0"/>
              <a:t>"</a:t>
            </a:r>
            <a:r>
              <a:rPr dirty="0" smtClean="0"/>
              <a:t>sustainable </a:t>
            </a:r>
            <a:r>
              <a:rPr dirty="0"/>
              <a:t>production and </a:t>
            </a:r>
            <a:r>
              <a:rPr dirty="0" smtClean="0"/>
              <a:t>disposal</a:t>
            </a:r>
            <a:r>
              <a:rPr lang="en-US" dirty="0"/>
              <a:t>"</a:t>
            </a:r>
            <a:r>
              <a:rPr dirty="0" smtClean="0"/>
              <a:t> </a:t>
            </a:r>
            <a:r>
              <a:rPr dirty="0"/>
              <a:t>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E-waste is a growing environmental and health issue</a:t>
            </a:r>
          </a:p>
          <a:p>
            <a:r>
              <a:t>- Recycling electronics conserves resources and reduces pollution</a:t>
            </a:r>
          </a:p>
          <a:p>
            <a:r>
              <a:t>- Governments, companies, and individuals must work together to manage e-waste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86" y="2696066"/>
            <a:ext cx="8229600" cy="7389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THANK YOU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E-Waste?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Electronic waste (E-Waste) includes discarded electrical or electronic devices. Examples:</a:t>
            </a:r>
          </a:p>
          <a:p>
            <a:r>
              <a:t>- Old computers, mobile phones, and tablets</a:t>
            </a:r>
          </a:p>
          <a:p>
            <a:r>
              <a:t>- Broken televisions and refrigerators</a:t>
            </a:r>
          </a:p>
          <a:p>
            <a:r>
              <a:t>- Outdated batteries, chargers, and circuit boards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is E-Waste a Growing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world produces over 50 million tons of e-waste annually</a:t>
            </a:r>
          </a:p>
          <a:p>
            <a:r>
              <a:t>- Less than 20% of e-waste is properly recycled</a:t>
            </a:r>
          </a:p>
          <a:p>
            <a:r>
              <a:t>- The rapid growth of technology leads to more discarded devices</a:t>
            </a:r>
          </a:p>
          <a:p>
            <a:r>
              <a:t>- Most e-waste ends up in landfills or is dumped illegally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Toxic Materials in E-Waste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E-waste contains hazardous substances like:</a:t>
            </a:r>
          </a:p>
          <a:p>
            <a:r>
              <a:t>- Lead (found in circuit boards) - Can cause brain damage</a:t>
            </a:r>
          </a:p>
          <a:p>
            <a:r>
              <a:t>- Mercury (found in screens) - Harms kidneys and the nervous system</a:t>
            </a:r>
          </a:p>
          <a:p>
            <a:r>
              <a:t>- Cadmium (in batteries) - Can cause lung and bone diseases</a:t>
            </a:r>
          </a:p>
          <a:p>
            <a:r>
              <a:t>- Arsenic (used in microchips) - Increases cancer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Environmental Impact of Improper E-Waste Disposal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Toxins seep into soil and water, harming plants and animals</a:t>
            </a:r>
          </a:p>
          <a:p>
            <a:r>
              <a:t>- Burning e-waste releases harmful gases, contributing to climate change</a:t>
            </a:r>
          </a:p>
          <a:p>
            <a:r>
              <a:t>- Electronic components take hundreds of years to decompose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Hazards of E-Waste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Workers in informal recycling centers are exposed to toxic fumes</a:t>
            </a:r>
          </a:p>
          <a:p>
            <a:r>
              <a:t>- People living near e-waste dumps have higher risks of cancer and respiratory diseases</a:t>
            </a:r>
          </a:p>
          <a:p>
            <a:r>
              <a:t>- Children are more vulnerable to harmful chemicals in discarded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E-Waste Recycling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**Collection &amp; Transport** – Devices are collected and sent to recycling centers</a:t>
            </a:r>
          </a:p>
          <a:p>
            <a:r>
              <a:t>2. **Sorting &amp; Dismantling** – Manual workers or machines separate usable parts</a:t>
            </a:r>
          </a:p>
          <a:p>
            <a:r>
              <a:t>3. **Shredding &amp; Separation** – Plastics, metals, and circuit boards are broken down</a:t>
            </a:r>
          </a:p>
          <a:p>
            <a:r>
              <a:t>4. **Processing &amp; Refining** – Materials are cleaned and reused in new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Recycling Electronics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Saves </a:t>
            </a:r>
            <a:r>
              <a:rPr dirty="0"/>
              <a:t>Natural </a:t>
            </a:r>
            <a:r>
              <a:rPr dirty="0" smtClean="0"/>
              <a:t>Resources</a:t>
            </a:r>
            <a:r>
              <a:rPr lang="en-US" dirty="0"/>
              <a:t>:</a:t>
            </a:r>
            <a:r>
              <a:rPr dirty="0" smtClean="0"/>
              <a:t>  </a:t>
            </a:r>
            <a:r>
              <a:rPr dirty="0"/>
              <a:t>Precious metals like gold and silver can be reused</a:t>
            </a:r>
          </a:p>
          <a:p>
            <a:r>
              <a:rPr dirty="0" smtClean="0"/>
              <a:t>Reduces Pollution</a:t>
            </a:r>
            <a:r>
              <a:rPr lang="en-US" dirty="0" smtClean="0"/>
              <a:t>:</a:t>
            </a:r>
            <a:r>
              <a:rPr dirty="0" smtClean="0"/>
              <a:t> </a:t>
            </a:r>
            <a:r>
              <a:rPr dirty="0"/>
              <a:t>Prevents hazardous waste from harming the environment</a:t>
            </a:r>
          </a:p>
          <a:p>
            <a:r>
              <a:rPr dirty="0" smtClean="0"/>
              <a:t>Saves Energy</a:t>
            </a:r>
            <a:r>
              <a:rPr lang="en-US" dirty="0" smtClean="0"/>
              <a:t>:</a:t>
            </a:r>
            <a:r>
              <a:rPr dirty="0" smtClean="0"/>
              <a:t> </a:t>
            </a:r>
            <a:r>
              <a:rPr dirty="0"/>
              <a:t>Recycling uses less energy than mining raw materials</a:t>
            </a:r>
          </a:p>
          <a:p>
            <a:r>
              <a:rPr dirty="0" smtClean="0"/>
              <a:t>Creates Jobs</a:t>
            </a:r>
            <a:r>
              <a:rPr lang="en-US" dirty="0"/>
              <a:t>:</a:t>
            </a:r>
            <a:r>
              <a:rPr dirty="0" smtClean="0"/>
              <a:t> </a:t>
            </a:r>
            <a:r>
              <a:rPr dirty="0"/>
              <a:t>The e-waste recycling industry provides employment opportunities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E-Waste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Lack </a:t>
            </a:r>
            <a:r>
              <a:rPr dirty="0"/>
              <a:t>of </a:t>
            </a:r>
            <a:r>
              <a:rPr dirty="0" smtClean="0"/>
              <a:t>Awareness</a:t>
            </a:r>
            <a:r>
              <a:rPr lang="en-US" dirty="0" smtClean="0"/>
              <a:t>: </a:t>
            </a:r>
            <a:r>
              <a:rPr dirty="0" smtClean="0"/>
              <a:t>Many </a:t>
            </a:r>
            <a:r>
              <a:rPr dirty="0"/>
              <a:t>people don’t know how to recycle electronics</a:t>
            </a:r>
          </a:p>
          <a:p>
            <a:r>
              <a:rPr dirty="0" smtClean="0"/>
              <a:t>High Costs</a:t>
            </a:r>
            <a:r>
              <a:rPr lang="en-US" dirty="0" smtClean="0"/>
              <a:t>:</a:t>
            </a:r>
            <a:r>
              <a:rPr dirty="0" smtClean="0"/>
              <a:t> </a:t>
            </a:r>
            <a:r>
              <a:rPr dirty="0"/>
              <a:t>Proper recycling requires expensive technology</a:t>
            </a:r>
          </a:p>
          <a:p>
            <a:r>
              <a:rPr dirty="0" smtClean="0"/>
              <a:t>Illegal Dumping</a:t>
            </a:r>
            <a:r>
              <a:rPr lang="en-US" dirty="0" smtClean="0"/>
              <a:t>: </a:t>
            </a:r>
            <a:r>
              <a:rPr dirty="0" smtClean="0"/>
              <a:t>Some </a:t>
            </a:r>
            <a:r>
              <a:rPr dirty="0"/>
              <a:t>companies dump e-waste in developing countries</a:t>
            </a:r>
          </a:p>
          <a:p>
            <a:r>
              <a:rPr dirty="0" smtClean="0"/>
              <a:t>Complexity </a:t>
            </a:r>
            <a:r>
              <a:rPr dirty="0"/>
              <a:t>of </a:t>
            </a:r>
            <a:r>
              <a:rPr dirty="0" smtClean="0"/>
              <a:t>Devices</a:t>
            </a:r>
            <a:r>
              <a:rPr lang="en-US" dirty="0"/>
              <a:t>:</a:t>
            </a:r>
            <a:r>
              <a:rPr dirty="0" smtClean="0"/>
              <a:t> </a:t>
            </a:r>
            <a:r>
              <a:rPr dirty="0"/>
              <a:t>Different materials are difficult to separate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582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Recycling Electronics Presented by: Akshata Bhosale PRN: 23UAM014</vt:lpstr>
      <vt:lpstr>What is E-Waste?</vt:lpstr>
      <vt:lpstr>Why is E-Waste a Growing Problem?</vt:lpstr>
      <vt:lpstr>Toxic Materials in E-Waste</vt:lpstr>
      <vt:lpstr>Environmental Impact of Improper E-Waste Disposal</vt:lpstr>
      <vt:lpstr>Health Hazards of E-Waste</vt:lpstr>
      <vt:lpstr>The E-Waste Recycling Process</vt:lpstr>
      <vt:lpstr>Benefits of Recycling Electronics</vt:lpstr>
      <vt:lpstr>Challenges in E-Waste Recycling</vt:lpstr>
      <vt:lpstr>Solutions to Improve E-Waste Recycling</vt:lpstr>
      <vt:lpstr>How Individuals Can Contribute?</vt:lpstr>
      <vt:lpstr>Future of E-Waste Management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Electronics Presented by: Akshata Bhosale PRN: 23UAM014</dc:title>
  <dc:subject/>
  <dc:creator>Admin</dc:creator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2025-03-28T23:36:27Z</dcterms:modified>
  <cp:category/>
</cp:coreProperties>
</file>