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60" r:id="rId4"/>
    <p:sldId id="259" r:id="rId5"/>
    <p:sldId id="262" r:id="rId6"/>
    <p:sldId id="263" r:id="rId7"/>
    <p:sldId id="279" r:id="rId8"/>
    <p:sldId id="270" r:id="rId9"/>
    <p:sldId id="272" r:id="rId10"/>
    <p:sldId id="273" r:id="rId11"/>
    <p:sldId id="274" r:id="rId12"/>
    <p:sldId id="268" r:id="rId13"/>
    <p:sldId id="275" r:id="rId14"/>
    <p:sldId id="276" r:id="rId15"/>
    <p:sldId id="277" r:id="rId16"/>
    <p:sldId id="278" r:id="rId17"/>
    <p:sldId id="271" r:id="rId18"/>
    <p:sldId id="26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 Davale" userId="1bbddd010cc651ef" providerId="LiveId" clId="{C670C8F9-BF2E-447D-9AB6-F22911E561DF}"/>
    <pc:docChg chg="custSel modSld">
      <pc:chgData name="Atharv Davale" userId="1bbddd010cc651ef" providerId="LiveId" clId="{C670C8F9-BF2E-447D-9AB6-F22911E561DF}" dt="2023-12-13T15:30:17.452" v="118" actId="931"/>
      <pc:docMkLst>
        <pc:docMk/>
      </pc:docMkLst>
      <pc:sldChg chg="modSp mod">
        <pc:chgData name="Atharv Davale" userId="1bbddd010cc651ef" providerId="LiveId" clId="{C670C8F9-BF2E-447D-9AB6-F22911E561DF}" dt="2023-12-09T16:44:12.894" v="109" actId="20577"/>
        <pc:sldMkLst>
          <pc:docMk/>
          <pc:sldMk cId="451094005" sldId="256"/>
        </pc:sldMkLst>
        <pc:spChg chg="mod">
          <ac:chgData name="Atharv Davale" userId="1bbddd010cc651ef" providerId="LiveId" clId="{C670C8F9-BF2E-447D-9AB6-F22911E561DF}" dt="2023-12-09T16:44:12.894" v="109" actId="20577"/>
          <ac:spMkLst>
            <pc:docMk/>
            <pc:sldMk cId="451094005" sldId="256"/>
            <ac:spMk id="2" creationId="{C6AC731B-1055-4BC7-F811-67C3511A45DE}"/>
          </ac:spMkLst>
        </pc:spChg>
      </pc:sldChg>
      <pc:sldChg chg="modSp mod">
        <pc:chgData name="Atharv Davale" userId="1bbddd010cc651ef" providerId="LiveId" clId="{C670C8F9-BF2E-447D-9AB6-F22911E561DF}" dt="2023-12-13T13:36:30.634" v="111" actId="123"/>
        <pc:sldMkLst>
          <pc:docMk/>
          <pc:sldMk cId="955795198" sldId="259"/>
        </pc:sldMkLst>
        <pc:spChg chg="mod">
          <ac:chgData name="Atharv Davale" userId="1bbddd010cc651ef" providerId="LiveId" clId="{C670C8F9-BF2E-447D-9AB6-F22911E561DF}" dt="2023-12-13T13:36:30.634" v="111" actId="123"/>
          <ac:spMkLst>
            <pc:docMk/>
            <pc:sldMk cId="955795198" sldId="259"/>
            <ac:spMk id="3" creationId="{F1F9A406-CA0E-B89E-26DC-9B47EB18A1E5}"/>
          </ac:spMkLst>
        </pc:spChg>
      </pc:sldChg>
      <pc:sldChg chg="modSp mod">
        <pc:chgData name="Atharv Davale" userId="1bbddd010cc651ef" providerId="LiveId" clId="{C670C8F9-BF2E-447D-9AB6-F22911E561DF}" dt="2023-12-13T13:36:38.849" v="112" actId="123"/>
        <pc:sldMkLst>
          <pc:docMk/>
          <pc:sldMk cId="4120299429" sldId="260"/>
        </pc:sldMkLst>
        <pc:spChg chg="mod">
          <ac:chgData name="Atharv Davale" userId="1bbddd010cc651ef" providerId="LiveId" clId="{C670C8F9-BF2E-447D-9AB6-F22911E561DF}" dt="2023-12-13T13:36:38.849" v="112" actId="123"/>
          <ac:spMkLst>
            <pc:docMk/>
            <pc:sldMk cId="4120299429" sldId="260"/>
            <ac:spMk id="3" creationId="{F1F9A406-CA0E-B89E-26DC-9B47EB18A1E5}"/>
          </ac:spMkLst>
        </pc:spChg>
      </pc:sldChg>
      <pc:sldChg chg="modSp mod">
        <pc:chgData name="Atharv Davale" userId="1bbddd010cc651ef" providerId="LiveId" clId="{C670C8F9-BF2E-447D-9AB6-F22911E561DF}" dt="2023-12-13T13:56:55.413" v="116" actId="123"/>
        <pc:sldMkLst>
          <pc:docMk/>
          <pc:sldMk cId="3620200597" sldId="267"/>
        </pc:sldMkLst>
        <pc:spChg chg="mod">
          <ac:chgData name="Atharv Davale" userId="1bbddd010cc651ef" providerId="LiveId" clId="{C670C8F9-BF2E-447D-9AB6-F22911E561DF}" dt="2023-12-13T13:56:55.413" v="116" actId="123"/>
          <ac:spMkLst>
            <pc:docMk/>
            <pc:sldMk cId="3620200597" sldId="267"/>
            <ac:spMk id="3" creationId="{F1F9A406-CA0E-B89E-26DC-9B47EB18A1E5}"/>
          </ac:spMkLst>
        </pc:spChg>
      </pc:sldChg>
      <pc:sldChg chg="modSp mod">
        <pc:chgData name="Atharv Davale" userId="1bbddd010cc651ef" providerId="LiveId" clId="{C670C8F9-BF2E-447D-9AB6-F22911E561DF}" dt="2023-12-13T13:53:01.562" v="113" actId="1076"/>
        <pc:sldMkLst>
          <pc:docMk/>
          <pc:sldMk cId="3643938602" sldId="268"/>
        </pc:sldMkLst>
        <pc:picChg chg="mod">
          <ac:chgData name="Atharv Davale" userId="1bbddd010cc651ef" providerId="LiveId" clId="{C670C8F9-BF2E-447D-9AB6-F22911E561DF}" dt="2023-12-13T13:53:01.562" v="113" actId="1076"/>
          <ac:picMkLst>
            <pc:docMk/>
            <pc:sldMk cId="3643938602" sldId="268"/>
            <ac:picMk id="99" creationId="{26105E25-D1DB-FCC9-0E90-75447F707EA5}"/>
          </ac:picMkLst>
        </pc:picChg>
      </pc:sldChg>
      <pc:sldChg chg="modSp mod">
        <pc:chgData name="Atharv Davale" userId="1bbddd010cc651ef" providerId="LiveId" clId="{C670C8F9-BF2E-447D-9AB6-F22911E561DF}" dt="2023-11-16T17:38:45.175" v="13" actId="207"/>
        <pc:sldMkLst>
          <pc:docMk/>
          <pc:sldMk cId="1621384376" sldId="270"/>
        </pc:sldMkLst>
        <pc:spChg chg="mod">
          <ac:chgData name="Atharv Davale" userId="1bbddd010cc651ef" providerId="LiveId" clId="{C670C8F9-BF2E-447D-9AB6-F22911E561DF}" dt="2023-11-16T17:38:45.175" v="13" actId="207"/>
          <ac:spMkLst>
            <pc:docMk/>
            <pc:sldMk cId="1621384376" sldId="270"/>
            <ac:spMk id="3" creationId="{F1F9A406-CA0E-B89E-26DC-9B47EB18A1E5}"/>
          </ac:spMkLst>
        </pc:spChg>
      </pc:sldChg>
      <pc:sldChg chg="modSp mod">
        <pc:chgData name="Atharv Davale" userId="1bbddd010cc651ef" providerId="LiveId" clId="{C670C8F9-BF2E-447D-9AB6-F22911E561DF}" dt="2023-12-13T13:56:47.148" v="115" actId="123"/>
        <pc:sldMkLst>
          <pc:docMk/>
          <pc:sldMk cId="1953198637" sldId="271"/>
        </pc:sldMkLst>
        <pc:spChg chg="mod">
          <ac:chgData name="Atharv Davale" userId="1bbddd010cc651ef" providerId="LiveId" clId="{C670C8F9-BF2E-447D-9AB6-F22911E561DF}" dt="2023-12-13T13:56:47.148" v="115" actId="123"/>
          <ac:spMkLst>
            <pc:docMk/>
            <pc:sldMk cId="1953198637" sldId="271"/>
            <ac:spMk id="4" creationId="{B8CB870D-A3A8-0F8B-A8D8-FC70FE93B61E}"/>
          </ac:spMkLst>
        </pc:spChg>
      </pc:sldChg>
      <pc:sldChg chg="modSp mod">
        <pc:chgData name="Atharv Davale" userId="1bbddd010cc651ef" providerId="LiveId" clId="{C670C8F9-BF2E-447D-9AB6-F22911E561DF}" dt="2023-11-17T17:01:34.525" v="16" actId="2711"/>
        <pc:sldMkLst>
          <pc:docMk/>
          <pc:sldMk cId="2132525592" sldId="274"/>
        </pc:sldMkLst>
        <pc:spChg chg="mod">
          <ac:chgData name="Atharv Davale" userId="1bbddd010cc651ef" providerId="LiveId" clId="{C670C8F9-BF2E-447D-9AB6-F22911E561DF}" dt="2023-11-17T17:01:34.525" v="16" actId="2711"/>
          <ac:spMkLst>
            <pc:docMk/>
            <pc:sldMk cId="2132525592" sldId="274"/>
            <ac:spMk id="3" creationId="{20AC57F3-F7D2-EFAF-A536-6DD3E74583CD}"/>
          </ac:spMkLst>
        </pc:spChg>
      </pc:sldChg>
      <pc:sldChg chg="addSp delSp modSp mod">
        <pc:chgData name="Atharv Davale" userId="1bbddd010cc651ef" providerId="LiveId" clId="{C670C8F9-BF2E-447D-9AB6-F22911E561DF}" dt="2023-12-13T15:30:17.452" v="118" actId="931"/>
        <pc:sldMkLst>
          <pc:docMk/>
          <pc:sldMk cId="625115017" sldId="275"/>
        </pc:sldMkLst>
        <pc:picChg chg="del">
          <ac:chgData name="Atharv Davale" userId="1bbddd010cc651ef" providerId="LiveId" clId="{C670C8F9-BF2E-447D-9AB6-F22911E561DF}" dt="2023-12-13T15:29:40.912" v="117" actId="478"/>
          <ac:picMkLst>
            <pc:docMk/>
            <pc:sldMk cId="625115017" sldId="275"/>
            <ac:picMk id="3" creationId="{9DA9AEB3-BCD1-A864-78B7-A1E1B19A03A8}"/>
          </ac:picMkLst>
        </pc:picChg>
        <pc:picChg chg="add mod">
          <ac:chgData name="Atharv Davale" userId="1bbddd010cc651ef" providerId="LiveId" clId="{C670C8F9-BF2E-447D-9AB6-F22911E561DF}" dt="2023-12-13T15:30:17.452" v="118" actId="931"/>
          <ac:picMkLst>
            <pc:docMk/>
            <pc:sldMk cId="625115017" sldId="275"/>
            <ac:picMk id="4" creationId="{8F055BD9-7977-C1CA-6EB7-BAC67566F8E0}"/>
          </ac:picMkLst>
        </pc:picChg>
      </pc:sldChg>
    </pc:docChg>
  </pc:docChgLst>
  <pc:docChgLst>
    <pc:chgData name="Atharv Davale" userId="1bbddd010cc651ef" providerId="LiveId" clId="{6149BCEC-892B-45F8-8158-CD9060199754}"/>
    <pc:docChg chg="addSld modSld">
      <pc:chgData name="Atharv Davale" userId="1bbddd010cc651ef" providerId="LiveId" clId="{6149BCEC-892B-45F8-8158-CD9060199754}" dt="2024-03-23T05:42:04.792" v="56" actId="20577"/>
      <pc:docMkLst>
        <pc:docMk/>
      </pc:docMkLst>
      <pc:sldChg chg="addSp delSp modSp new mod">
        <pc:chgData name="Atharv Davale" userId="1bbddd010cc651ef" providerId="LiveId" clId="{6149BCEC-892B-45F8-8158-CD9060199754}" dt="2024-03-23T05:42:04.792" v="56" actId="20577"/>
        <pc:sldMkLst>
          <pc:docMk/>
          <pc:sldMk cId="3161465671" sldId="279"/>
        </pc:sldMkLst>
        <pc:spChg chg="mod">
          <ac:chgData name="Atharv Davale" userId="1bbddd010cc651ef" providerId="LiveId" clId="{6149BCEC-892B-45F8-8158-CD9060199754}" dt="2024-03-23T05:42:04.792" v="56" actId="20577"/>
          <ac:spMkLst>
            <pc:docMk/>
            <pc:sldMk cId="3161465671" sldId="279"/>
            <ac:spMk id="2" creationId="{247D1436-64D9-D35A-2767-81334C6B347E}"/>
          </ac:spMkLst>
        </pc:spChg>
        <pc:spChg chg="del">
          <ac:chgData name="Atharv Davale" userId="1bbddd010cc651ef" providerId="LiveId" clId="{6149BCEC-892B-45F8-8158-CD9060199754}" dt="2024-03-23T05:41:15.051" v="1" actId="931"/>
          <ac:spMkLst>
            <pc:docMk/>
            <pc:sldMk cId="3161465671" sldId="279"/>
            <ac:spMk id="3" creationId="{5C930DBF-4B18-0D2D-0188-AA2AA9CDF226}"/>
          </ac:spMkLst>
        </pc:spChg>
        <pc:picChg chg="add mod">
          <ac:chgData name="Atharv Davale" userId="1bbddd010cc651ef" providerId="LiveId" clId="{6149BCEC-892B-45F8-8158-CD9060199754}" dt="2024-03-23T05:41:29.510" v="6" actId="14100"/>
          <ac:picMkLst>
            <pc:docMk/>
            <pc:sldMk cId="3161465671" sldId="279"/>
            <ac:picMk id="5" creationId="{060C16B7-D9BB-B3C0-93D6-C6A09C87BC7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7656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DD988-0DC1-4248-8145-7AEC6659604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296941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49745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19065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267340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BDD988-0DC1-4248-8145-7AEC6659604C}"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3305675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BDD988-0DC1-4248-8145-7AEC6659604C}" type="datetimeFigureOut">
              <a:rPr lang="en-IN" smtClean="0"/>
              <a:t>23-03-2024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91868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3668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3363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396480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DD988-0DC1-4248-8145-7AEC6659604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66910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BDD988-0DC1-4248-8145-7AEC6659604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70603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BDD988-0DC1-4248-8145-7AEC6659604C}"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69727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BDD988-0DC1-4248-8145-7AEC6659604C}" type="datetimeFigureOut">
              <a:rPr lang="en-IN" smtClean="0"/>
              <a:t>23-03-2024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337602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DD988-0DC1-4248-8145-7AEC6659604C}" type="datetimeFigureOut">
              <a:rPr lang="en-IN" smtClean="0"/>
              <a:t>23-03-2024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23575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DD988-0DC1-4248-8145-7AEC6659604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139577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DD988-0DC1-4248-8145-7AEC6659604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C24DC-CE80-4602-9222-C8C79ECD787B}" type="slidenum">
              <a:rPr lang="en-IN" smtClean="0"/>
              <a:t>‹#›</a:t>
            </a:fld>
            <a:endParaRPr lang="en-IN"/>
          </a:p>
        </p:txBody>
      </p:sp>
    </p:spTree>
    <p:extLst>
      <p:ext uri="{BB962C8B-B14F-4D97-AF65-F5344CB8AC3E}">
        <p14:creationId xmlns:p14="http://schemas.microsoft.com/office/powerpoint/2010/main" val="4411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BDD988-0DC1-4248-8145-7AEC6659604C}" type="datetimeFigureOut">
              <a:rPr lang="en-IN" smtClean="0"/>
              <a:t>23-03-2024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02C24DC-CE80-4602-9222-C8C79ECD787B}" type="slidenum">
              <a:rPr lang="en-IN" smtClean="0"/>
              <a:t>‹#›</a:t>
            </a:fld>
            <a:endParaRPr lang="en-IN"/>
          </a:p>
        </p:txBody>
      </p:sp>
    </p:spTree>
    <p:extLst>
      <p:ext uri="{BB962C8B-B14F-4D97-AF65-F5344CB8AC3E}">
        <p14:creationId xmlns:p14="http://schemas.microsoft.com/office/powerpoint/2010/main" val="21492620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380564" y="1479177"/>
            <a:ext cx="9363635" cy="2206998"/>
          </a:xfrm>
        </p:spPr>
        <p:txBody>
          <a:bodyPr/>
          <a:lstStyle/>
          <a:p>
            <a:pPr algn="ctr"/>
            <a:r>
              <a:rPr lang="en-IN" sz="7200" dirty="0"/>
              <a:t>   </a:t>
            </a:r>
            <a:r>
              <a:rPr lang="en-US" sz="4000" dirty="0"/>
              <a:t>PC Controller Using Android Device</a:t>
            </a:r>
            <a:endParaRPr lang="en-IN" sz="7200" dirty="0"/>
          </a:p>
        </p:txBody>
      </p:sp>
    </p:spTree>
    <p:extLst>
      <p:ext uri="{BB962C8B-B14F-4D97-AF65-F5344CB8AC3E}">
        <p14:creationId xmlns:p14="http://schemas.microsoft.com/office/powerpoint/2010/main" val="45109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D687-B3AA-4260-4279-97716E78F71F}"/>
              </a:ext>
            </a:extLst>
          </p:cNvPr>
          <p:cNvSpPr>
            <a:spLocks noGrp="1"/>
          </p:cNvSpPr>
          <p:nvPr>
            <p:ph type="title"/>
          </p:nvPr>
        </p:nvSpPr>
        <p:spPr>
          <a:xfrm>
            <a:off x="842682" y="1145791"/>
            <a:ext cx="8761413" cy="706964"/>
          </a:xfrm>
        </p:spPr>
        <p:txBody>
          <a:bodyPr/>
          <a:lstStyle/>
          <a:p>
            <a:r>
              <a:rPr lang="en-IN" sz="3600" dirty="0" err="1">
                <a:solidFill>
                  <a:schemeClr val="bg1"/>
                </a:solidFill>
                <a:latin typeface="+mj-lt"/>
              </a:rPr>
              <a:t>InterProcess</a:t>
            </a:r>
            <a:r>
              <a:rPr lang="en-IN" sz="3600" dirty="0">
                <a:solidFill>
                  <a:schemeClr val="bg1"/>
                </a:solidFill>
                <a:latin typeface="+mj-lt"/>
              </a:rPr>
              <a:t> Communication</a:t>
            </a:r>
            <a:br>
              <a:rPr lang="en-IN" sz="3600" dirty="0">
                <a:solidFill>
                  <a:schemeClr val="bg1"/>
                </a:solidFill>
                <a:latin typeface="+mj-lt"/>
              </a:rPr>
            </a:br>
            <a:endParaRPr lang="en-IN" dirty="0"/>
          </a:p>
        </p:txBody>
      </p:sp>
      <p:sp>
        <p:nvSpPr>
          <p:cNvPr id="3" name="Content Placeholder 2">
            <a:extLst>
              <a:ext uri="{FF2B5EF4-FFF2-40B4-BE49-F238E27FC236}">
                <a16:creationId xmlns:a16="http://schemas.microsoft.com/office/drawing/2014/main" id="{E71BF423-E9D7-6CBE-2F86-F99BD14BC45C}"/>
              </a:ext>
            </a:extLst>
          </p:cNvPr>
          <p:cNvSpPr>
            <a:spLocks noGrp="1"/>
          </p:cNvSpPr>
          <p:nvPr>
            <p:ph idx="1"/>
          </p:nvPr>
        </p:nvSpPr>
        <p:spPr>
          <a:xfrm>
            <a:off x="1154954" y="2366682"/>
            <a:ext cx="8825659" cy="3653118"/>
          </a:xfrm>
        </p:spPr>
        <p:txBody>
          <a:bodyPr>
            <a:noAutofit/>
          </a:bodyPr>
          <a:lstStyle/>
          <a:p>
            <a:pPr marL="0" indent="0">
              <a:buNone/>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InterProcess</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Communication (IPC) is a set of methods for the exchange of data           	among multiple threads in one or more processes. IPC methods are divided into    	methods for message passing, synchronization, shared memory, and remote 	procedure calls (RPC).</a:t>
            </a:r>
          </a:p>
          <a:p>
            <a:pPr marL="0" indent="0">
              <a:buNone/>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 There are several reasons for providing an environment that allows process cooperation:</a:t>
            </a:r>
          </a:p>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Information sharing</a:t>
            </a:r>
          </a:p>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Computational speed</a:t>
            </a:r>
          </a:p>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Convenience</a:t>
            </a:r>
          </a:p>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Privilege separation</a:t>
            </a:r>
            <a:endPar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9403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013D-2557-7A63-458E-C55EF0563600}"/>
              </a:ext>
            </a:extLst>
          </p:cNvPr>
          <p:cNvSpPr>
            <a:spLocks noGrp="1"/>
          </p:cNvSpPr>
          <p:nvPr>
            <p:ph type="title"/>
          </p:nvPr>
        </p:nvSpPr>
        <p:spPr/>
        <p:txBody>
          <a:bodyPr/>
          <a:lstStyle/>
          <a:p>
            <a:r>
              <a:rPr lang="en-IN" dirty="0"/>
              <a:t>Socket Programming</a:t>
            </a:r>
          </a:p>
        </p:txBody>
      </p:sp>
      <p:sp>
        <p:nvSpPr>
          <p:cNvPr id="3" name="Content Placeholder 2">
            <a:extLst>
              <a:ext uri="{FF2B5EF4-FFF2-40B4-BE49-F238E27FC236}">
                <a16:creationId xmlns:a16="http://schemas.microsoft.com/office/drawing/2014/main" id="{20AC57F3-F7D2-EFAF-A536-6DD3E74583CD}"/>
              </a:ext>
            </a:extLst>
          </p:cNvPr>
          <p:cNvSpPr>
            <a:spLocks noGrp="1"/>
          </p:cNvSpPr>
          <p:nvPr>
            <p:ph idx="1"/>
          </p:nvPr>
        </p:nvSpPr>
        <p:spPr/>
        <p:txBody>
          <a:bodyPr/>
          <a:lstStyle/>
          <a:p>
            <a:r>
              <a:rPr lang="en-US" dirty="0">
                <a:latin typeface="Arial Rounded MS Bold"/>
              </a:rPr>
              <a:t> A socket is a bidirectional communication device that can be used to communicate with a process running on other machines. Sockets are the only </a:t>
            </a:r>
            <a:r>
              <a:rPr lang="en-US" dirty="0" err="1">
                <a:latin typeface="Arial Rounded MS Bold"/>
              </a:rPr>
              <a:t>InterProcess</a:t>
            </a:r>
            <a:endParaRPr lang="en-US" dirty="0">
              <a:latin typeface="Arial Rounded MS Bold"/>
            </a:endParaRPr>
          </a:p>
          <a:p>
            <a:r>
              <a:rPr lang="en-US" dirty="0">
                <a:latin typeface="Arial Rounded MS Bold"/>
              </a:rPr>
              <a:t> Socket programming is a method of communication between two computers using a network protocol. Sockets provide a standard mechanism for processes on different devices to communicate over a network</a:t>
            </a:r>
          </a:p>
          <a:p>
            <a:r>
              <a:rPr lang="en-US" dirty="0">
                <a:latin typeface="Arial Rounded MS Bold"/>
              </a:rPr>
              <a:t>Normally, a server runs on a specific computer and has a socket that is bound to a specific port number</a:t>
            </a:r>
            <a:endParaRPr lang="en-IN" dirty="0">
              <a:latin typeface="Arial Rounded MS Bold"/>
            </a:endParaRPr>
          </a:p>
        </p:txBody>
      </p:sp>
    </p:spTree>
    <p:extLst>
      <p:ext uri="{BB962C8B-B14F-4D97-AF65-F5344CB8AC3E}">
        <p14:creationId xmlns:p14="http://schemas.microsoft.com/office/powerpoint/2010/main" val="213252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97">
            <a:extLst>
              <a:ext uri="{FF2B5EF4-FFF2-40B4-BE49-F238E27FC236}">
                <a16:creationId xmlns:a16="http://schemas.microsoft.com/office/drawing/2014/main" id="{EB2653E1-79F9-FDFE-C323-138B49325851}"/>
              </a:ext>
            </a:extLst>
          </p:cNvPr>
          <p:cNvSpPr txBox="1"/>
          <p:nvPr/>
        </p:nvSpPr>
        <p:spPr>
          <a:xfrm>
            <a:off x="215154" y="475680"/>
            <a:ext cx="3254188" cy="830997"/>
          </a:xfrm>
          <a:prstGeom prst="rect">
            <a:avLst/>
          </a:prstGeom>
          <a:noFill/>
        </p:spPr>
        <p:txBody>
          <a:bodyPr wrap="square" rtlCol="0">
            <a:spAutoFit/>
          </a:bodyPr>
          <a:lstStyle/>
          <a:p>
            <a:r>
              <a:rPr lang="en-IN" sz="3200" dirty="0"/>
              <a:t>Methodology</a:t>
            </a:r>
          </a:p>
          <a:p>
            <a:r>
              <a:rPr lang="en-IN" sz="1600" dirty="0"/>
              <a:t>(Android application flow)</a:t>
            </a:r>
          </a:p>
        </p:txBody>
      </p:sp>
      <p:pic>
        <p:nvPicPr>
          <p:cNvPr id="99" name="Picture 98">
            <a:extLst>
              <a:ext uri="{FF2B5EF4-FFF2-40B4-BE49-F238E27FC236}">
                <a16:creationId xmlns:a16="http://schemas.microsoft.com/office/drawing/2014/main" id="{26105E25-D1DB-FCC9-0E90-75447F707EA5}"/>
              </a:ext>
            </a:extLst>
          </p:cNvPr>
          <p:cNvPicPr/>
          <p:nvPr/>
        </p:nvPicPr>
        <p:blipFill>
          <a:blip r:embed="rId2"/>
          <a:stretch>
            <a:fillRect/>
          </a:stretch>
        </p:blipFill>
        <p:spPr>
          <a:xfrm>
            <a:off x="3245223" y="0"/>
            <a:ext cx="6445624" cy="6705600"/>
          </a:xfrm>
          <a:prstGeom prst="rect">
            <a:avLst/>
          </a:prstGeom>
        </p:spPr>
      </p:pic>
    </p:spTree>
    <p:extLst>
      <p:ext uri="{BB962C8B-B14F-4D97-AF65-F5344CB8AC3E}">
        <p14:creationId xmlns:p14="http://schemas.microsoft.com/office/powerpoint/2010/main" val="364393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B7A85C-579E-D972-05BE-B85D9170D3F9}"/>
              </a:ext>
            </a:extLst>
          </p:cNvPr>
          <p:cNvSpPr txBox="1"/>
          <p:nvPr/>
        </p:nvSpPr>
        <p:spPr>
          <a:xfrm>
            <a:off x="559398" y="925158"/>
            <a:ext cx="3216536" cy="707886"/>
          </a:xfrm>
          <a:prstGeom prst="rect">
            <a:avLst/>
          </a:prstGeom>
          <a:noFill/>
        </p:spPr>
        <p:txBody>
          <a:bodyPr wrap="square" rtlCol="0">
            <a:spAutoFit/>
          </a:bodyPr>
          <a:lstStyle/>
          <a:p>
            <a:r>
              <a:rPr lang="en-IN" sz="4000" dirty="0"/>
              <a:t>Home Page</a:t>
            </a:r>
          </a:p>
        </p:txBody>
      </p:sp>
      <p:pic>
        <p:nvPicPr>
          <p:cNvPr id="4" name="Picture 3">
            <a:extLst>
              <a:ext uri="{FF2B5EF4-FFF2-40B4-BE49-F238E27FC236}">
                <a16:creationId xmlns:a16="http://schemas.microsoft.com/office/drawing/2014/main" id="{8F055BD9-7977-C1CA-6EB7-BAC6756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spTree>
    <p:extLst>
      <p:ext uri="{BB962C8B-B14F-4D97-AF65-F5344CB8AC3E}">
        <p14:creationId xmlns:p14="http://schemas.microsoft.com/office/powerpoint/2010/main" val="62511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55EA1A-DC55-2A9A-8F05-9ACE21DB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sp>
        <p:nvSpPr>
          <p:cNvPr id="4" name="TextBox 3">
            <a:extLst>
              <a:ext uri="{FF2B5EF4-FFF2-40B4-BE49-F238E27FC236}">
                <a16:creationId xmlns:a16="http://schemas.microsoft.com/office/drawing/2014/main" id="{CDFBCDBE-E663-889B-870B-DDE9E1C399B7}"/>
              </a:ext>
            </a:extLst>
          </p:cNvPr>
          <p:cNvSpPr txBox="1"/>
          <p:nvPr/>
        </p:nvSpPr>
        <p:spPr>
          <a:xfrm>
            <a:off x="215153" y="840882"/>
            <a:ext cx="3625327" cy="1323439"/>
          </a:xfrm>
          <a:prstGeom prst="rect">
            <a:avLst/>
          </a:prstGeom>
          <a:noFill/>
        </p:spPr>
        <p:txBody>
          <a:bodyPr wrap="square" rtlCol="0">
            <a:spAutoFit/>
          </a:bodyPr>
          <a:lstStyle/>
          <a:p>
            <a:r>
              <a:rPr lang="en-IN" sz="4000" dirty="0"/>
              <a:t>Touch screen  Mouse</a:t>
            </a:r>
            <a:r>
              <a:rPr lang="en-IN" dirty="0"/>
              <a:t> </a:t>
            </a:r>
          </a:p>
        </p:txBody>
      </p:sp>
    </p:spTree>
    <p:extLst>
      <p:ext uri="{BB962C8B-B14F-4D97-AF65-F5344CB8AC3E}">
        <p14:creationId xmlns:p14="http://schemas.microsoft.com/office/powerpoint/2010/main" val="3033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AC46D-4648-623F-3720-578A1ABC9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spTree>
    <p:extLst>
      <p:ext uri="{BB962C8B-B14F-4D97-AF65-F5344CB8AC3E}">
        <p14:creationId xmlns:p14="http://schemas.microsoft.com/office/powerpoint/2010/main" val="276331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3A8F9-1E1A-D9F8-1FEF-9EEB20205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spTree>
    <p:extLst>
      <p:ext uri="{BB962C8B-B14F-4D97-AF65-F5344CB8AC3E}">
        <p14:creationId xmlns:p14="http://schemas.microsoft.com/office/powerpoint/2010/main" val="68807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703294" y="1219201"/>
            <a:ext cx="8600048" cy="582706"/>
          </a:xfrm>
        </p:spPr>
        <p:txBody>
          <a:bodyPr/>
          <a:lstStyle/>
          <a:p>
            <a:pPr algn="ctr"/>
            <a:r>
              <a:rPr lang="en-IN" sz="4000" dirty="0"/>
              <a:t>Future Scope</a:t>
            </a:r>
          </a:p>
        </p:txBody>
      </p:sp>
      <p:sp>
        <p:nvSpPr>
          <p:cNvPr id="4" name="TextBox 3">
            <a:extLst>
              <a:ext uri="{FF2B5EF4-FFF2-40B4-BE49-F238E27FC236}">
                <a16:creationId xmlns:a16="http://schemas.microsoft.com/office/drawing/2014/main" id="{B8CB870D-A3A8-0F8B-A8D8-FC70FE93B61E}"/>
              </a:ext>
            </a:extLst>
          </p:cNvPr>
          <p:cNvSpPr txBox="1"/>
          <p:nvPr/>
        </p:nvSpPr>
        <p:spPr>
          <a:xfrm>
            <a:off x="1195340" y="2274838"/>
            <a:ext cx="9179719"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1"/>
                </a:solidFill>
              </a:rPr>
              <a:t>Our Team will be creating a Remote Access application for Android phones. This application will run on a mobile platform (Android). Which provides services for data transfer, file transfer and it has ability to view the remote location on android phones .For wireless connection Bluetooth as well as Wi-Fi are embedded to it.</a:t>
            </a:r>
            <a:endParaRPr lang="en-IN" sz="2400" dirty="0">
              <a:solidFill>
                <a:schemeClr val="bg1"/>
              </a:solidFill>
            </a:endParaRPr>
          </a:p>
        </p:txBody>
      </p:sp>
    </p:spTree>
    <p:extLst>
      <p:ext uri="{BB962C8B-B14F-4D97-AF65-F5344CB8AC3E}">
        <p14:creationId xmlns:p14="http://schemas.microsoft.com/office/powerpoint/2010/main" val="195319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896472"/>
            <a:ext cx="8148917" cy="770963"/>
          </a:xfrm>
        </p:spPr>
        <p:txBody>
          <a:bodyPr/>
          <a:lstStyle/>
          <a:p>
            <a:pPr algn="ctr"/>
            <a:r>
              <a:rPr lang="en-IN" sz="3200" dirty="0"/>
              <a:t>Conclusion</a:t>
            </a:r>
          </a:p>
        </p:txBody>
      </p:sp>
      <p:sp>
        <p:nvSpPr>
          <p:cNvPr id="3" name="TextBox 2">
            <a:extLst>
              <a:ext uri="{FF2B5EF4-FFF2-40B4-BE49-F238E27FC236}">
                <a16:creationId xmlns:a16="http://schemas.microsoft.com/office/drawing/2014/main" id="{F1F9A406-CA0E-B89E-26DC-9B47EB18A1E5}"/>
              </a:ext>
            </a:extLst>
          </p:cNvPr>
          <p:cNvSpPr txBox="1"/>
          <p:nvPr/>
        </p:nvSpPr>
        <p:spPr>
          <a:xfrm>
            <a:off x="1165412" y="1819835"/>
            <a:ext cx="10076331" cy="3539430"/>
          </a:xfrm>
          <a:prstGeom prst="rect">
            <a:avLst/>
          </a:prstGeom>
          <a:noFill/>
        </p:spPr>
        <p:txBody>
          <a:bodyPr wrap="square" rtlCol="0">
            <a:spAutoFit/>
          </a:bodyPr>
          <a:lstStyle/>
          <a:p>
            <a:pPr algn="just"/>
            <a:r>
              <a:rPr lang="en-US" sz="2000" dirty="0">
                <a:solidFill>
                  <a:schemeClr val="bg1"/>
                </a:solidFill>
              </a:rPr>
              <a:t>This project explores the possibility of controlling the computer remotely using an Android phone device. The proposed prototype is able to control a lot of operations a normal computer keyboard and mouse would perform. It practically turns a mobile phone into a wireless keyboard and mouse using a wireless network via a portable mobile device running under an Android Operating System. It is proven that this project would relieve a pain in the neck and also the normal back ache due to constantly siting at a particular place. With the help of this prototype, these stressful moments will be minimized as users will be having a very relaxed position as intended. This is a convenient application for simple operations and for manipulating such computer without the keyboard and mouse been connected. </a:t>
            </a:r>
            <a:r>
              <a:rPr lang="en-IN" sz="2000" dirty="0">
                <a:solidFill>
                  <a:schemeClr val="bg1"/>
                </a:solidFill>
                <a:latin typeface="+mj-lt"/>
              </a:rPr>
              <a:t>	</a:t>
            </a:r>
            <a:r>
              <a:rPr lang="en-IN" sz="2400" dirty="0">
                <a:solidFill>
                  <a:schemeClr val="bg1"/>
                </a:solidFill>
                <a:latin typeface="+mj-lt"/>
              </a:rPr>
              <a:t>		     </a:t>
            </a:r>
            <a:endParaRPr lang="en-US" sz="2400" dirty="0">
              <a:solidFill>
                <a:schemeClr val="bg1"/>
              </a:solidFill>
              <a:latin typeface="+mj-lt"/>
            </a:endParaRPr>
          </a:p>
        </p:txBody>
      </p:sp>
    </p:spTree>
    <p:extLst>
      <p:ext uri="{BB962C8B-B14F-4D97-AF65-F5344CB8AC3E}">
        <p14:creationId xmlns:p14="http://schemas.microsoft.com/office/powerpoint/2010/main" val="362020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F254-8D4A-C155-A8D2-81C95F05A1A4}"/>
              </a:ext>
            </a:extLst>
          </p:cNvPr>
          <p:cNvSpPr>
            <a:spLocks noGrp="1"/>
          </p:cNvSpPr>
          <p:nvPr>
            <p:ph type="title"/>
          </p:nvPr>
        </p:nvSpPr>
        <p:spPr>
          <a:xfrm>
            <a:off x="3935506" y="2599765"/>
            <a:ext cx="7746908" cy="2375645"/>
          </a:xfrm>
        </p:spPr>
        <p:txBody>
          <a:bodyPr/>
          <a:lstStyle/>
          <a:p>
            <a:r>
              <a:rPr lang="en-IN" sz="5400" dirty="0">
                <a:solidFill>
                  <a:schemeClr val="tx1"/>
                </a:solidFill>
              </a:rPr>
              <a:t>Thank you</a:t>
            </a:r>
          </a:p>
        </p:txBody>
      </p:sp>
    </p:spTree>
    <p:extLst>
      <p:ext uri="{BB962C8B-B14F-4D97-AF65-F5344CB8AC3E}">
        <p14:creationId xmlns:p14="http://schemas.microsoft.com/office/powerpoint/2010/main" val="139864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703294" y="1497105"/>
            <a:ext cx="8248851" cy="555813"/>
          </a:xfrm>
        </p:spPr>
        <p:txBody>
          <a:bodyPr/>
          <a:lstStyle/>
          <a:p>
            <a:pPr algn="ctr"/>
            <a:r>
              <a:rPr lang="en-IN" sz="4000" dirty="0"/>
              <a:t>Our Guide</a:t>
            </a:r>
          </a:p>
        </p:txBody>
      </p:sp>
      <p:sp>
        <p:nvSpPr>
          <p:cNvPr id="4" name="TextBox 3">
            <a:extLst>
              <a:ext uri="{FF2B5EF4-FFF2-40B4-BE49-F238E27FC236}">
                <a16:creationId xmlns:a16="http://schemas.microsoft.com/office/drawing/2014/main" id="{B8CB870D-A3A8-0F8B-A8D8-FC70FE93B61E}"/>
              </a:ext>
            </a:extLst>
          </p:cNvPr>
          <p:cNvSpPr txBox="1"/>
          <p:nvPr/>
        </p:nvSpPr>
        <p:spPr>
          <a:xfrm>
            <a:off x="1237859" y="3835586"/>
            <a:ext cx="9179719" cy="1938992"/>
          </a:xfrm>
          <a:prstGeom prst="rect">
            <a:avLst/>
          </a:prstGeom>
          <a:noFill/>
        </p:spPr>
        <p:txBody>
          <a:bodyPr wrap="square" rtlCol="0">
            <a:spAutoFit/>
          </a:bodyPr>
          <a:lstStyle/>
          <a:p>
            <a:r>
              <a:rPr lang="en-IN" sz="2400" dirty="0">
                <a:solidFill>
                  <a:schemeClr val="bg1"/>
                </a:solidFill>
              </a:rPr>
              <a:t>1.Atharv Milind Davale. (Roll no: 38)</a:t>
            </a:r>
          </a:p>
          <a:p>
            <a:r>
              <a:rPr lang="en-IN" sz="2400" dirty="0">
                <a:solidFill>
                  <a:schemeClr val="bg1"/>
                </a:solidFill>
              </a:rPr>
              <a:t>2.Digvijay </a:t>
            </a:r>
            <a:r>
              <a:rPr lang="en-IN" sz="2400" dirty="0" err="1">
                <a:solidFill>
                  <a:schemeClr val="bg1"/>
                </a:solidFill>
              </a:rPr>
              <a:t>Sambhaji</a:t>
            </a:r>
            <a:r>
              <a:rPr lang="en-IN" sz="2400" dirty="0">
                <a:solidFill>
                  <a:schemeClr val="bg1"/>
                </a:solidFill>
              </a:rPr>
              <a:t> Shinde. (Roll no: 63)</a:t>
            </a:r>
          </a:p>
          <a:p>
            <a:r>
              <a:rPr lang="en-IN" sz="2400" dirty="0">
                <a:solidFill>
                  <a:schemeClr val="bg1"/>
                </a:solidFill>
              </a:rPr>
              <a:t>3.Rushikesh Rajesh </a:t>
            </a:r>
            <a:r>
              <a:rPr lang="en-IN" sz="2400" dirty="0" err="1">
                <a:solidFill>
                  <a:schemeClr val="bg1"/>
                </a:solidFill>
              </a:rPr>
              <a:t>Waghule</a:t>
            </a:r>
            <a:r>
              <a:rPr lang="en-IN" sz="2400" dirty="0">
                <a:solidFill>
                  <a:schemeClr val="bg1"/>
                </a:solidFill>
              </a:rPr>
              <a:t>. (Roll no: 73)</a:t>
            </a:r>
          </a:p>
          <a:p>
            <a:r>
              <a:rPr lang="en-IN" sz="2400" dirty="0">
                <a:solidFill>
                  <a:schemeClr val="bg1"/>
                </a:solidFill>
              </a:rPr>
              <a:t>4.Amrut Yogesh </a:t>
            </a:r>
            <a:r>
              <a:rPr lang="en-IN" sz="2400" dirty="0" err="1">
                <a:solidFill>
                  <a:schemeClr val="bg1"/>
                </a:solidFill>
              </a:rPr>
              <a:t>Virdhe</a:t>
            </a:r>
            <a:r>
              <a:rPr lang="en-IN" sz="2400" dirty="0">
                <a:solidFill>
                  <a:schemeClr val="bg1"/>
                </a:solidFill>
              </a:rPr>
              <a:t>. (Roll no: 69)</a:t>
            </a:r>
          </a:p>
          <a:p>
            <a:r>
              <a:rPr lang="en-IN" sz="2400" dirty="0">
                <a:solidFill>
                  <a:schemeClr val="bg1"/>
                </a:solidFill>
              </a:rPr>
              <a:t>5.Abhijeet Balkrishna </a:t>
            </a:r>
            <a:r>
              <a:rPr lang="en-IN" sz="2400" dirty="0" err="1">
                <a:solidFill>
                  <a:schemeClr val="bg1"/>
                </a:solidFill>
              </a:rPr>
              <a:t>surshetwar</a:t>
            </a:r>
            <a:r>
              <a:rPr lang="en-IN" sz="2400" dirty="0">
                <a:solidFill>
                  <a:schemeClr val="bg1"/>
                </a:solidFill>
              </a:rPr>
              <a:t>. (Roll no: 66)</a:t>
            </a:r>
          </a:p>
        </p:txBody>
      </p:sp>
      <p:sp>
        <p:nvSpPr>
          <p:cNvPr id="3" name="TextBox 2">
            <a:extLst>
              <a:ext uri="{FF2B5EF4-FFF2-40B4-BE49-F238E27FC236}">
                <a16:creationId xmlns:a16="http://schemas.microsoft.com/office/drawing/2014/main" id="{0B2E7129-7AEE-CCDA-FAF2-680A24770820}"/>
              </a:ext>
            </a:extLst>
          </p:cNvPr>
          <p:cNvSpPr txBox="1"/>
          <p:nvPr/>
        </p:nvSpPr>
        <p:spPr>
          <a:xfrm>
            <a:off x="1219498" y="2438344"/>
            <a:ext cx="8136258" cy="523220"/>
          </a:xfrm>
          <a:prstGeom prst="rect">
            <a:avLst/>
          </a:prstGeom>
          <a:noFill/>
        </p:spPr>
        <p:txBody>
          <a:bodyPr wrap="square" rtlCol="0">
            <a:spAutoFit/>
          </a:bodyPr>
          <a:lstStyle/>
          <a:p>
            <a:r>
              <a:rPr lang="en-IN" sz="2800" dirty="0">
                <a:solidFill>
                  <a:schemeClr val="bg1"/>
                </a:solidFill>
              </a:rPr>
              <a:t>Mr. </a:t>
            </a:r>
            <a:r>
              <a:rPr lang="en-IN" sz="2800" dirty="0" err="1">
                <a:solidFill>
                  <a:schemeClr val="bg1"/>
                </a:solidFill>
              </a:rPr>
              <a:t>Antosh</a:t>
            </a:r>
            <a:r>
              <a:rPr lang="en-IN" sz="2800" dirty="0">
                <a:solidFill>
                  <a:schemeClr val="bg1"/>
                </a:solidFill>
              </a:rPr>
              <a:t> </a:t>
            </a:r>
            <a:r>
              <a:rPr lang="en-IN" sz="2800" dirty="0" err="1">
                <a:solidFill>
                  <a:schemeClr val="bg1"/>
                </a:solidFill>
              </a:rPr>
              <a:t>Dayde</a:t>
            </a:r>
            <a:r>
              <a:rPr lang="en-IN" sz="2800" dirty="0">
                <a:solidFill>
                  <a:schemeClr val="bg1"/>
                </a:solidFill>
              </a:rPr>
              <a:t>. (Department Of CSE)</a:t>
            </a:r>
          </a:p>
        </p:txBody>
      </p:sp>
      <p:sp>
        <p:nvSpPr>
          <p:cNvPr id="5" name="TextBox 4">
            <a:extLst>
              <a:ext uri="{FF2B5EF4-FFF2-40B4-BE49-F238E27FC236}">
                <a16:creationId xmlns:a16="http://schemas.microsoft.com/office/drawing/2014/main" id="{A8F65C2E-242F-99B9-E2A6-E35DD19EE106}"/>
              </a:ext>
            </a:extLst>
          </p:cNvPr>
          <p:cNvSpPr txBox="1"/>
          <p:nvPr/>
        </p:nvSpPr>
        <p:spPr>
          <a:xfrm>
            <a:off x="4494620" y="3075057"/>
            <a:ext cx="5457525" cy="707886"/>
          </a:xfrm>
          <a:prstGeom prst="rect">
            <a:avLst/>
          </a:prstGeom>
          <a:noFill/>
        </p:spPr>
        <p:txBody>
          <a:bodyPr wrap="square" rtlCol="0">
            <a:spAutoFit/>
          </a:bodyPr>
          <a:lstStyle/>
          <a:p>
            <a:r>
              <a:rPr lang="en-IN" sz="4000" dirty="0">
                <a:solidFill>
                  <a:schemeClr val="bg1"/>
                </a:solidFill>
              </a:rPr>
              <a:t>Our Team </a:t>
            </a:r>
          </a:p>
        </p:txBody>
      </p:sp>
    </p:spTree>
    <p:extLst>
      <p:ext uri="{BB962C8B-B14F-4D97-AF65-F5344CB8AC3E}">
        <p14:creationId xmlns:p14="http://schemas.microsoft.com/office/powerpoint/2010/main" val="345539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237128"/>
            <a:ext cx="7709647" cy="753037"/>
          </a:xfrm>
        </p:spPr>
        <p:txBody>
          <a:bodyPr/>
          <a:lstStyle/>
          <a:p>
            <a:pPr algn="ctr"/>
            <a:r>
              <a:rPr lang="en-IN" sz="4400" dirty="0"/>
              <a:t>       </a:t>
            </a:r>
            <a:r>
              <a:rPr lang="en-IN" sz="3200" dirty="0"/>
              <a:t>Introduction</a:t>
            </a:r>
          </a:p>
        </p:txBody>
      </p:sp>
      <p:sp>
        <p:nvSpPr>
          <p:cNvPr id="3" name="TextBox 2">
            <a:extLst>
              <a:ext uri="{FF2B5EF4-FFF2-40B4-BE49-F238E27FC236}">
                <a16:creationId xmlns:a16="http://schemas.microsoft.com/office/drawing/2014/main" id="{F1F9A406-CA0E-B89E-26DC-9B47EB18A1E5}"/>
              </a:ext>
            </a:extLst>
          </p:cNvPr>
          <p:cNvSpPr txBox="1"/>
          <p:nvPr/>
        </p:nvSpPr>
        <p:spPr>
          <a:xfrm>
            <a:off x="1255059" y="2209781"/>
            <a:ext cx="9377083"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There a few several situations where we want to wirelessly and comfortably operate a computer, where the computer screen is design onto a big screen through a projector or big-screen television, such as classrooms, conference/meeting rooms, mobile, workgroup project  and even living rooms. </a:t>
            </a:r>
          </a:p>
          <a:p>
            <a:pPr marL="342900" indent="-342900" algn="just">
              <a:buFont typeface="Arial" panose="020B0604020202020204" pitchFamily="34" charset="0"/>
              <a:buChar char="•"/>
            </a:pPr>
            <a:r>
              <a:rPr lang="en-US" sz="2000" dirty="0">
                <a:solidFill>
                  <a:schemeClr val="bg1"/>
                </a:solidFill>
              </a:rPr>
              <a:t>Several specifically designed devices are available on the market for the goal of operating computers remotely and wirelessly. Wireless keyboard, uses each of two </a:t>
            </a:r>
            <a:r>
              <a:rPr lang="en-US" sz="2100" b="1" u="sng" dirty="0">
                <a:solidFill>
                  <a:schemeClr val="bg1"/>
                </a:solidFill>
              </a:rPr>
              <a:t>Bluetooth</a:t>
            </a:r>
            <a:r>
              <a:rPr lang="en-US" sz="2000" dirty="0">
                <a:solidFill>
                  <a:schemeClr val="bg1"/>
                </a:solidFill>
              </a:rPr>
              <a:t> or wireless </a:t>
            </a:r>
            <a:r>
              <a:rPr lang="en-US" sz="2100" b="1" u="sng" dirty="0">
                <a:solidFill>
                  <a:schemeClr val="bg1"/>
                </a:solidFill>
              </a:rPr>
              <a:t>USB mini-receiver </a:t>
            </a:r>
            <a:r>
              <a:rPr lang="en-US" sz="2000" dirty="0">
                <a:solidFill>
                  <a:schemeClr val="bg1"/>
                </a:solidFill>
              </a:rPr>
              <a:t>plugged into the USB port of computer for the communication among the keyboard and the computer.</a:t>
            </a:r>
          </a:p>
          <a:p>
            <a:pPr marL="342900" indent="-342900" algn="just">
              <a:buFont typeface="Arial" panose="020B0604020202020204" pitchFamily="34" charset="0"/>
              <a:buChar char="•"/>
            </a:pPr>
            <a:r>
              <a:rPr lang="en-US" sz="2000" dirty="0">
                <a:solidFill>
                  <a:schemeClr val="bg1"/>
                </a:solidFill>
              </a:rPr>
              <a:t>Wireless presentation controller, allows user to operate his/her computer remotely for PowerPoint presentation over Bluetooth connection.</a:t>
            </a:r>
            <a:endParaRPr lang="en-IN" sz="2000" dirty="0">
              <a:solidFill>
                <a:schemeClr val="bg1"/>
              </a:solidFill>
            </a:endParaRPr>
          </a:p>
        </p:txBody>
      </p:sp>
    </p:spTree>
    <p:extLst>
      <p:ext uri="{BB962C8B-B14F-4D97-AF65-F5344CB8AC3E}">
        <p14:creationId xmlns:p14="http://schemas.microsoft.com/office/powerpoint/2010/main" val="412029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237128"/>
            <a:ext cx="8148917" cy="753037"/>
          </a:xfrm>
        </p:spPr>
        <p:txBody>
          <a:bodyPr/>
          <a:lstStyle/>
          <a:p>
            <a:pPr algn="ctr"/>
            <a:r>
              <a:rPr lang="en-IN" sz="4400" dirty="0"/>
              <a:t>       </a:t>
            </a:r>
            <a:r>
              <a:rPr lang="en-IN" sz="3600" dirty="0"/>
              <a:t>Problem Statement</a:t>
            </a:r>
          </a:p>
        </p:txBody>
      </p:sp>
      <p:sp>
        <p:nvSpPr>
          <p:cNvPr id="3" name="TextBox 2">
            <a:extLst>
              <a:ext uri="{FF2B5EF4-FFF2-40B4-BE49-F238E27FC236}">
                <a16:creationId xmlns:a16="http://schemas.microsoft.com/office/drawing/2014/main" id="{F1F9A406-CA0E-B89E-26DC-9B47EB18A1E5}"/>
              </a:ext>
            </a:extLst>
          </p:cNvPr>
          <p:cNvSpPr txBox="1"/>
          <p:nvPr/>
        </p:nvSpPr>
        <p:spPr>
          <a:xfrm>
            <a:off x="1407458" y="2644170"/>
            <a:ext cx="9377083"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1"/>
                </a:solidFill>
              </a:rPr>
              <a:t>To create android app that establish connection between laptops ,computers and android device using </a:t>
            </a:r>
            <a:r>
              <a:rPr lang="en-US" sz="2400" b="1" dirty="0" err="1">
                <a:solidFill>
                  <a:schemeClr val="bg1"/>
                </a:solidFill>
              </a:rPr>
              <a:t>wifi</a:t>
            </a:r>
            <a:r>
              <a:rPr lang="en-US" sz="2400" b="1" dirty="0">
                <a:solidFill>
                  <a:schemeClr val="bg1"/>
                </a:solidFill>
              </a:rPr>
              <a:t> </a:t>
            </a:r>
            <a:r>
              <a:rPr lang="en-US" sz="2400" dirty="0">
                <a:solidFill>
                  <a:schemeClr val="bg1"/>
                </a:solidFill>
              </a:rPr>
              <a:t>and allows use of android smartphones touchpad as mouse and phone as wireless keyboard to control laptops and computers Wirelessly. </a:t>
            </a:r>
            <a:endParaRPr lang="en-IN" sz="2400" dirty="0">
              <a:solidFill>
                <a:schemeClr val="bg1"/>
              </a:solidFill>
            </a:endParaRPr>
          </a:p>
        </p:txBody>
      </p:sp>
    </p:spTree>
    <p:extLst>
      <p:ext uri="{BB962C8B-B14F-4D97-AF65-F5344CB8AC3E}">
        <p14:creationId xmlns:p14="http://schemas.microsoft.com/office/powerpoint/2010/main" val="95579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237128"/>
            <a:ext cx="8148917" cy="753037"/>
          </a:xfrm>
        </p:spPr>
        <p:txBody>
          <a:bodyPr/>
          <a:lstStyle/>
          <a:p>
            <a:pPr algn="ctr"/>
            <a:r>
              <a:rPr lang="en-IN" sz="4400" dirty="0"/>
              <a:t>       Objective</a:t>
            </a:r>
            <a:endParaRPr lang="en-IN" sz="3200" dirty="0"/>
          </a:p>
        </p:txBody>
      </p:sp>
      <p:sp>
        <p:nvSpPr>
          <p:cNvPr id="3" name="TextBox 2">
            <a:extLst>
              <a:ext uri="{FF2B5EF4-FFF2-40B4-BE49-F238E27FC236}">
                <a16:creationId xmlns:a16="http://schemas.microsoft.com/office/drawing/2014/main" id="{F1F9A406-CA0E-B89E-26DC-9B47EB18A1E5}"/>
              </a:ext>
            </a:extLst>
          </p:cNvPr>
          <p:cNvSpPr txBox="1"/>
          <p:nvPr/>
        </p:nvSpPr>
        <p:spPr>
          <a:xfrm>
            <a:off x="1295399" y="2675763"/>
            <a:ext cx="10071847" cy="2246769"/>
          </a:xfrm>
          <a:prstGeom prst="rect">
            <a:avLst/>
          </a:prstGeom>
          <a:noFill/>
        </p:spPr>
        <p:txBody>
          <a:bodyPr wrap="square" rtlCol="0">
            <a:spAutoFit/>
          </a:bodyPr>
          <a:lstStyle/>
          <a:p>
            <a:pPr marL="457200" indent="-457200">
              <a:buAutoNum type="arabicPeriod"/>
            </a:pPr>
            <a:r>
              <a:rPr lang="en-US" sz="2000" dirty="0">
                <a:solidFill>
                  <a:schemeClr val="bg1"/>
                </a:solidFill>
              </a:rPr>
              <a:t>Touch-screen mouse control with two onscreen mouse buttons. </a:t>
            </a:r>
          </a:p>
          <a:p>
            <a:pPr marL="457200" indent="-457200">
              <a:buAutoNum type="arabicPeriod"/>
            </a:pPr>
            <a:r>
              <a:rPr lang="en-US" sz="2000" dirty="0">
                <a:solidFill>
                  <a:schemeClr val="bg1"/>
                </a:solidFill>
              </a:rPr>
              <a:t>Use in either portrait or landscape mode. </a:t>
            </a:r>
          </a:p>
          <a:p>
            <a:pPr marL="457200" indent="-457200">
              <a:buAutoNum type="arabicPeriod"/>
            </a:pPr>
            <a:r>
              <a:rPr lang="en-US" sz="2000" dirty="0">
                <a:solidFill>
                  <a:schemeClr val="bg1"/>
                </a:solidFill>
              </a:rPr>
              <a:t>Works with any Wi-Fi network.</a:t>
            </a:r>
          </a:p>
          <a:p>
            <a:pPr marL="457200" indent="-457200">
              <a:buAutoNum type="arabicPeriod"/>
            </a:pPr>
            <a:r>
              <a:rPr lang="en-US" sz="2000" dirty="0">
                <a:solidFill>
                  <a:schemeClr val="bg1"/>
                </a:solidFill>
              </a:rPr>
              <a:t>Keyboard typing capability. </a:t>
            </a:r>
          </a:p>
          <a:p>
            <a:pPr marL="457200" indent="-457200">
              <a:buAutoNum type="arabicPeriod"/>
            </a:pPr>
            <a:r>
              <a:rPr lang="en-US" sz="2000" dirty="0">
                <a:solidFill>
                  <a:schemeClr val="bg1"/>
                </a:solidFill>
              </a:rPr>
              <a:t>Support any Android operating system version. </a:t>
            </a:r>
          </a:p>
          <a:p>
            <a:pPr marL="457200" indent="-457200">
              <a:buAutoNum type="arabicPeriod"/>
            </a:pPr>
            <a:r>
              <a:rPr lang="en-US" sz="2000" dirty="0">
                <a:solidFill>
                  <a:schemeClr val="bg1"/>
                </a:solidFill>
              </a:rPr>
              <a:t>Compatible with Mac, Windows and Linux operating systems. </a:t>
            </a:r>
          </a:p>
          <a:p>
            <a:pPr marL="457200" indent="-457200">
              <a:buAutoNum type="arabicPeriod"/>
            </a:pPr>
            <a:r>
              <a:rPr lang="en-US" sz="2000" dirty="0">
                <a:solidFill>
                  <a:schemeClr val="bg1"/>
                </a:solidFill>
              </a:rPr>
              <a:t>it can be used for showing live coding demo. </a:t>
            </a:r>
            <a:endParaRPr lang="en-US" sz="2400" dirty="0">
              <a:solidFill>
                <a:schemeClr val="bg1"/>
              </a:solidFill>
            </a:endParaRPr>
          </a:p>
        </p:txBody>
      </p:sp>
    </p:spTree>
    <p:extLst>
      <p:ext uri="{BB962C8B-B14F-4D97-AF65-F5344CB8AC3E}">
        <p14:creationId xmlns:p14="http://schemas.microsoft.com/office/powerpoint/2010/main" val="425685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237128"/>
            <a:ext cx="8148917" cy="753037"/>
          </a:xfrm>
        </p:spPr>
        <p:txBody>
          <a:bodyPr/>
          <a:lstStyle/>
          <a:p>
            <a:pPr algn="ctr"/>
            <a:r>
              <a:rPr lang="en-IN" sz="4400" dirty="0"/>
              <a:t>       Technology Platform</a:t>
            </a:r>
            <a:endParaRPr lang="en-IN" sz="3200" dirty="0"/>
          </a:p>
        </p:txBody>
      </p:sp>
      <p:sp>
        <p:nvSpPr>
          <p:cNvPr id="3" name="TextBox 2">
            <a:extLst>
              <a:ext uri="{FF2B5EF4-FFF2-40B4-BE49-F238E27FC236}">
                <a16:creationId xmlns:a16="http://schemas.microsoft.com/office/drawing/2014/main" id="{F1F9A406-CA0E-B89E-26DC-9B47EB18A1E5}"/>
              </a:ext>
            </a:extLst>
          </p:cNvPr>
          <p:cNvSpPr txBox="1"/>
          <p:nvPr/>
        </p:nvSpPr>
        <p:spPr>
          <a:xfrm>
            <a:off x="915060" y="2763050"/>
            <a:ext cx="1036188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mj-lt"/>
              </a:rPr>
              <a:t>Mobile Platform : Android </a:t>
            </a:r>
          </a:p>
          <a:p>
            <a:pPr marL="342900" indent="-342900">
              <a:buFont typeface="Arial" panose="020B0604020202020204" pitchFamily="34" charset="0"/>
              <a:buChar char="•"/>
            </a:pPr>
            <a:r>
              <a:rPr lang="en-US" sz="2400" dirty="0">
                <a:solidFill>
                  <a:schemeClr val="bg1"/>
                </a:solidFill>
                <a:latin typeface="+mj-lt"/>
              </a:rPr>
              <a:t>Application development framework : Android (Android Studio)</a:t>
            </a:r>
          </a:p>
          <a:p>
            <a:pPr marL="342900" indent="-342900">
              <a:buFont typeface="Arial" panose="020B0604020202020204" pitchFamily="34" charset="0"/>
              <a:buChar char="•"/>
            </a:pPr>
            <a:r>
              <a:rPr lang="en-US" sz="2400" dirty="0">
                <a:solidFill>
                  <a:schemeClr val="bg1"/>
                </a:solidFill>
                <a:latin typeface="+mj-lt"/>
              </a:rPr>
              <a:t>Developing language : JAVA </a:t>
            </a:r>
          </a:p>
          <a:p>
            <a:pPr marL="342900" indent="-342900">
              <a:buFont typeface="Arial" panose="020B0604020202020204" pitchFamily="34" charset="0"/>
              <a:buChar char="•"/>
            </a:pPr>
            <a:r>
              <a:rPr lang="en-US" sz="2400" dirty="0">
                <a:solidFill>
                  <a:schemeClr val="bg1"/>
                </a:solidFill>
                <a:latin typeface="+mj-lt"/>
              </a:rPr>
              <a:t>User Interface Language: XML</a:t>
            </a:r>
          </a:p>
          <a:p>
            <a:pPr marL="342900" indent="-342900">
              <a:buFont typeface="Arial" panose="020B0604020202020204" pitchFamily="34" charset="0"/>
              <a:buChar char="•"/>
            </a:pPr>
            <a:r>
              <a:rPr lang="en-US" sz="2400" dirty="0">
                <a:solidFill>
                  <a:schemeClr val="bg1"/>
                </a:solidFill>
                <a:latin typeface="+mj-lt"/>
              </a:rPr>
              <a:t>Android API level : 10 and above</a:t>
            </a:r>
          </a:p>
          <a:p>
            <a:pPr marL="342900" indent="-342900">
              <a:buFont typeface="Arial" panose="020B0604020202020204" pitchFamily="34" charset="0"/>
              <a:buChar char="•"/>
            </a:pPr>
            <a:r>
              <a:rPr lang="en-US" sz="2400" dirty="0">
                <a:solidFill>
                  <a:schemeClr val="bg1"/>
                </a:solidFill>
                <a:latin typeface="+mj-lt"/>
              </a:rPr>
              <a:t>Wireless Communication Medium : WIFI </a:t>
            </a:r>
          </a:p>
        </p:txBody>
      </p:sp>
    </p:spTree>
    <p:extLst>
      <p:ext uri="{BB962C8B-B14F-4D97-AF65-F5344CB8AC3E}">
        <p14:creationId xmlns:p14="http://schemas.microsoft.com/office/powerpoint/2010/main" val="121595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1436-64D9-D35A-2767-81334C6B347E}"/>
              </a:ext>
            </a:extLst>
          </p:cNvPr>
          <p:cNvSpPr>
            <a:spLocks noGrp="1"/>
          </p:cNvSpPr>
          <p:nvPr>
            <p:ph type="title"/>
          </p:nvPr>
        </p:nvSpPr>
        <p:spPr/>
        <p:txBody>
          <a:bodyPr/>
          <a:lstStyle/>
          <a:p>
            <a:r>
              <a:rPr lang="en-IN" dirty="0"/>
              <a:t>Git for version control</a:t>
            </a:r>
            <a:br>
              <a:rPr lang="en-IN" dirty="0"/>
            </a:br>
            <a:endParaRPr lang="en-IN" dirty="0"/>
          </a:p>
        </p:txBody>
      </p:sp>
      <p:pic>
        <p:nvPicPr>
          <p:cNvPr id="5" name="Content Placeholder 4">
            <a:extLst>
              <a:ext uri="{FF2B5EF4-FFF2-40B4-BE49-F238E27FC236}">
                <a16:creationId xmlns:a16="http://schemas.microsoft.com/office/drawing/2014/main" id="{060C16B7-D9BB-B3C0-93D6-C6A09C87B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612" y="1775013"/>
            <a:ext cx="9332259" cy="5082988"/>
          </a:xfrm>
        </p:spPr>
      </p:pic>
    </p:spTree>
    <p:extLst>
      <p:ext uri="{BB962C8B-B14F-4D97-AF65-F5344CB8AC3E}">
        <p14:creationId xmlns:p14="http://schemas.microsoft.com/office/powerpoint/2010/main" val="31614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075765"/>
            <a:ext cx="8148917" cy="851647"/>
          </a:xfrm>
        </p:spPr>
        <p:txBody>
          <a:bodyPr/>
          <a:lstStyle/>
          <a:p>
            <a:pPr algn="ctr"/>
            <a:r>
              <a:rPr lang="en-IN" sz="4400" dirty="0"/>
              <a:t>       Advantages</a:t>
            </a:r>
            <a:endParaRPr lang="en-IN" sz="3200" dirty="0"/>
          </a:p>
        </p:txBody>
      </p:sp>
      <p:sp>
        <p:nvSpPr>
          <p:cNvPr id="3" name="TextBox 2">
            <a:extLst>
              <a:ext uri="{FF2B5EF4-FFF2-40B4-BE49-F238E27FC236}">
                <a16:creationId xmlns:a16="http://schemas.microsoft.com/office/drawing/2014/main" id="{F1F9A406-CA0E-B89E-26DC-9B47EB18A1E5}"/>
              </a:ext>
            </a:extLst>
          </p:cNvPr>
          <p:cNvSpPr txBox="1"/>
          <p:nvPr/>
        </p:nvSpPr>
        <p:spPr>
          <a:xfrm>
            <a:off x="1452282" y="1927412"/>
            <a:ext cx="10232787" cy="4062651"/>
          </a:xfrm>
          <a:prstGeom prst="rect">
            <a:avLst/>
          </a:prstGeom>
          <a:noFill/>
        </p:spPr>
        <p:txBody>
          <a:bodyPr wrap="square" rtlCol="0">
            <a:spAutoFit/>
          </a:bodyPr>
          <a:lstStyle/>
          <a:p>
            <a:pPr marL="342900" indent="-342900">
              <a:buAutoNum type="arabicPeriod"/>
            </a:pPr>
            <a:r>
              <a:rPr lang="en-US" dirty="0">
                <a:solidFill>
                  <a:srgbClr val="92D050"/>
                </a:solidFill>
              </a:rPr>
              <a:t>Eliminate need of hardware</a:t>
            </a:r>
            <a:r>
              <a:rPr lang="en-US" dirty="0">
                <a:solidFill>
                  <a:schemeClr val="bg1"/>
                </a:solidFill>
              </a:rPr>
              <a:t>: The use of wireless pc control android app eliminate need of carry wireless hardware such as mouse keyboard. </a:t>
            </a:r>
          </a:p>
          <a:p>
            <a:pPr marL="342900" indent="-342900">
              <a:buAutoNum type="arabicPeriod"/>
            </a:pPr>
            <a:r>
              <a:rPr lang="en-US" dirty="0">
                <a:solidFill>
                  <a:srgbClr val="92D050"/>
                </a:solidFill>
              </a:rPr>
              <a:t>Accessibility</a:t>
            </a:r>
            <a:r>
              <a:rPr lang="en-US" dirty="0">
                <a:solidFill>
                  <a:schemeClr val="bg1"/>
                </a:solidFill>
              </a:rPr>
              <a:t>: You can easily connect app with less efforts and faster setup. No need to pair and connect device to pc and laptop every time. </a:t>
            </a:r>
          </a:p>
          <a:p>
            <a:pPr marL="342900" indent="-342900">
              <a:buAutoNum type="arabicPeriod"/>
            </a:pPr>
            <a:r>
              <a:rPr lang="en-US" dirty="0">
                <a:solidFill>
                  <a:srgbClr val="92D050"/>
                </a:solidFill>
              </a:rPr>
              <a:t>Real Time performance</a:t>
            </a:r>
            <a:r>
              <a:rPr lang="en-US" dirty="0">
                <a:solidFill>
                  <a:schemeClr val="bg1"/>
                </a:solidFill>
              </a:rPr>
              <a:t>: The our app is using </a:t>
            </a:r>
            <a:r>
              <a:rPr lang="en-US" b="1" u="sng" dirty="0" err="1">
                <a:solidFill>
                  <a:srgbClr val="92D050"/>
                </a:solidFill>
              </a:rPr>
              <a:t>wifi</a:t>
            </a:r>
            <a:r>
              <a:rPr lang="en-US" dirty="0">
                <a:solidFill>
                  <a:schemeClr val="bg1"/>
                </a:solidFill>
              </a:rPr>
              <a:t> based communication that makes low latency and almost less than </a:t>
            </a:r>
            <a:r>
              <a:rPr lang="en-US" dirty="0">
                <a:solidFill>
                  <a:srgbClr val="92D050"/>
                </a:solidFill>
              </a:rPr>
              <a:t>20ms</a:t>
            </a:r>
            <a:r>
              <a:rPr lang="en-US" dirty="0">
                <a:solidFill>
                  <a:schemeClr val="bg1"/>
                </a:solidFill>
              </a:rPr>
              <a:t> latency to perform actions which provides smoother experience to user. </a:t>
            </a:r>
          </a:p>
          <a:p>
            <a:pPr marL="342900" indent="-342900">
              <a:buAutoNum type="arabicPeriod"/>
            </a:pPr>
            <a:r>
              <a:rPr lang="en-US" dirty="0">
                <a:solidFill>
                  <a:srgbClr val="92D050"/>
                </a:solidFill>
              </a:rPr>
              <a:t>Remote Control:</a:t>
            </a:r>
          </a:p>
          <a:p>
            <a:r>
              <a:rPr lang="en-US" dirty="0">
                <a:solidFill>
                  <a:srgbClr val="92D050"/>
                </a:solidFill>
              </a:rPr>
              <a:t>	</a:t>
            </a:r>
            <a:r>
              <a:rPr lang="en-US" dirty="0">
                <a:solidFill>
                  <a:schemeClr val="bg1"/>
                </a:solidFill>
              </a:rPr>
              <a:t>1.Convenience: You can control your PC from a distance, eliminating the need to be				    physically present at your computer.</a:t>
            </a:r>
          </a:p>
          <a:p>
            <a:r>
              <a:rPr lang="en-US" dirty="0">
                <a:solidFill>
                  <a:schemeClr val="bg1"/>
                </a:solidFill>
              </a:rPr>
              <a:t>	2.Flexibility: Allows you to control your PC from different rooms or locations within the 				   range of your network.</a:t>
            </a:r>
          </a:p>
          <a:p>
            <a:r>
              <a:rPr lang="en-US" dirty="0">
                <a:solidFill>
                  <a:srgbClr val="92D050"/>
                </a:solidFill>
              </a:rPr>
              <a:t>5.   User Friendly Interface</a:t>
            </a:r>
            <a:r>
              <a:rPr lang="en-US" dirty="0">
                <a:solidFill>
                  <a:schemeClr val="bg1"/>
                </a:solidFill>
              </a:rPr>
              <a:t>: The development of an intuitive user interface ensures that the system is accessible and easy to use for individuals.</a:t>
            </a:r>
            <a:r>
              <a:rPr lang="en-IN" dirty="0">
                <a:solidFill>
                  <a:schemeClr val="bg1"/>
                </a:solidFill>
                <a:latin typeface="+mj-lt"/>
              </a:rPr>
              <a:t>	</a:t>
            </a:r>
            <a:r>
              <a:rPr lang="en-IN" sz="2400" dirty="0">
                <a:solidFill>
                  <a:schemeClr val="bg1"/>
                </a:solidFill>
                <a:latin typeface="+mj-lt"/>
              </a:rPr>
              <a:t>		     </a:t>
            </a:r>
            <a:endParaRPr lang="en-US" sz="2400" dirty="0">
              <a:solidFill>
                <a:schemeClr val="bg1"/>
              </a:solidFill>
              <a:latin typeface="+mj-lt"/>
            </a:endParaRPr>
          </a:p>
        </p:txBody>
      </p:sp>
    </p:spTree>
    <p:extLst>
      <p:ext uri="{BB962C8B-B14F-4D97-AF65-F5344CB8AC3E}">
        <p14:creationId xmlns:p14="http://schemas.microsoft.com/office/powerpoint/2010/main" val="162138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31B-1055-4BC7-F811-67C3511A45DE}"/>
              </a:ext>
            </a:extLst>
          </p:cNvPr>
          <p:cNvSpPr>
            <a:spLocks noGrp="1"/>
          </p:cNvSpPr>
          <p:nvPr>
            <p:ph type="ctrTitle"/>
          </p:nvPr>
        </p:nvSpPr>
        <p:spPr>
          <a:xfrm>
            <a:off x="1550894" y="1075765"/>
            <a:ext cx="9036895" cy="851647"/>
          </a:xfrm>
        </p:spPr>
        <p:txBody>
          <a:bodyPr/>
          <a:lstStyle/>
          <a:p>
            <a:pPr algn="ctr"/>
            <a:r>
              <a:rPr lang="en-IN" sz="4400" dirty="0"/>
              <a:t>      Algorithm ad Strategies used</a:t>
            </a:r>
            <a:endParaRPr lang="en-IN" sz="3200" dirty="0"/>
          </a:p>
        </p:txBody>
      </p:sp>
      <p:sp>
        <p:nvSpPr>
          <p:cNvPr id="3" name="TextBox 2">
            <a:extLst>
              <a:ext uri="{FF2B5EF4-FFF2-40B4-BE49-F238E27FC236}">
                <a16:creationId xmlns:a16="http://schemas.microsoft.com/office/drawing/2014/main" id="{F1F9A406-CA0E-B89E-26DC-9B47EB18A1E5}"/>
              </a:ext>
            </a:extLst>
          </p:cNvPr>
          <p:cNvSpPr txBox="1"/>
          <p:nvPr/>
        </p:nvSpPr>
        <p:spPr>
          <a:xfrm>
            <a:off x="1066234" y="2832187"/>
            <a:ext cx="10232787" cy="1754326"/>
          </a:xfrm>
          <a:prstGeom prst="rect">
            <a:avLst/>
          </a:prstGeom>
          <a:noFill/>
        </p:spPr>
        <p:txBody>
          <a:bodyPr wrap="square" rtlCol="0">
            <a:spAutoFit/>
          </a:bodyPr>
          <a:lstStyle/>
          <a:p>
            <a:pPr marL="342900" indent="-342900">
              <a:buAutoNum type="arabicPeriod"/>
            </a:pPr>
            <a:r>
              <a:rPr lang="en-IN" sz="2800" dirty="0" err="1">
                <a:solidFill>
                  <a:schemeClr val="bg1"/>
                </a:solidFill>
                <a:latin typeface="+mj-lt"/>
              </a:rPr>
              <a:t>InterProcess</a:t>
            </a:r>
            <a:r>
              <a:rPr lang="en-IN" sz="2800" dirty="0">
                <a:solidFill>
                  <a:schemeClr val="bg1"/>
                </a:solidFill>
                <a:latin typeface="+mj-lt"/>
              </a:rPr>
              <a:t> Communication</a:t>
            </a:r>
          </a:p>
          <a:p>
            <a:pPr marL="342900" indent="-342900">
              <a:buAutoNum type="arabicPeriod"/>
            </a:pPr>
            <a:r>
              <a:rPr lang="en-IN" sz="2800" dirty="0">
                <a:solidFill>
                  <a:schemeClr val="bg1"/>
                </a:solidFill>
                <a:latin typeface="+mj-lt"/>
              </a:rPr>
              <a:t>Socket Programming</a:t>
            </a:r>
          </a:p>
          <a:p>
            <a:pPr marL="342900" indent="-342900">
              <a:buAutoNum type="arabicPeriod"/>
            </a:pPr>
            <a:r>
              <a:rPr lang="en-IN" sz="2800" dirty="0">
                <a:solidFill>
                  <a:schemeClr val="bg1"/>
                </a:solidFill>
                <a:latin typeface="+mj-lt"/>
              </a:rPr>
              <a:t>Wi-Fi  Technology </a:t>
            </a:r>
          </a:p>
          <a:p>
            <a:r>
              <a:rPr lang="en-IN" sz="2400" dirty="0">
                <a:solidFill>
                  <a:schemeClr val="bg1"/>
                </a:solidFill>
                <a:latin typeface="+mj-lt"/>
              </a:rPr>
              <a:t>	     </a:t>
            </a:r>
            <a:endParaRPr lang="en-US" sz="2400" dirty="0">
              <a:solidFill>
                <a:schemeClr val="bg1"/>
              </a:solidFill>
              <a:latin typeface="+mj-lt"/>
            </a:endParaRPr>
          </a:p>
        </p:txBody>
      </p:sp>
    </p:spTree>
    <p:extLst>
      <p:ext uri="{BB962C8B-B14F-4D97-AF65-F5344CB8AC3E}">
        <p14:creationId xmlns:p14="http://schemas.microsoft.com/office/powerpoint/2010/main" val="1169136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950</TotalTime>
  <Words>907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Arial</vt:lpstr>
      <vt:lpstr>Arial Rounded MS Bold</vt:lpstr>
      <vt:lpstr>Century Gothic</vt:lpstr>
      <vt:lpstr>Wingdings 3</vt:lpstr>
      <vt:lpstr>Ion Boardroom</vt:lpstr>
      <vt:lpstr>   PC Controller Using Android Device</vt:lpstr>
      <vt:lpstr>Our Guide</vt:lpstr>
      <vt:lpstr>       Introduction</vt:lpstr>
      <vt:lpstr>       Problem Statement</vt:lpstr>
      <vt:lpstr>       Objective</vt:lpstr>
      <vt:lpstr>       Technology Platform</vt:lpstr>
      <vt:lpstr>Git for version control </vt:lpstr>
      <vt:lpstr>       Advantages</vt:lpstr>
      <vt:lpstr>      Algorithm ad Strategies used</vt:lpstr>
      <vt:lpstr>InterProcess Communication </vt:lpstr>
      <vt:lpstr>Socket Programming</vt:lpstr>
      <vt:lpstr>PowerPoint Presentation</vt:lpstr>
      <vt:lpstr>PowerPoint Presentation</vt:lpstr>
      <vt:lpstr>PowerPoint Presentation</vt:lpstr>
      <vt:lpstr>PowerPoint Presentation</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Detector     System</dc:title>
  <dc:creator>atharv davale</dc:creator>
  <cp:lastModifiedBy>Atharv Davale</cp:lastModifiedBy>
  <cp:revision>6</cp:revision>
  <dcterms:created xsi:type="dcterms:W3CDTF">2023-08-13T16:13:57Z</dcterms:created>
  <dcterms:modified xsi:type="dcterms:W3CDTF">2024-03-23T05:42:07Z</dcterms:modified>
</cp:coreProperties>
</file>