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7333-D884-41ED-9233-A699F009271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82D18F-588F-4EB9-9A96-FD96B3421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26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7333-D884-41ED-9233-A699F009271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2D18F-588F-4EB9-9A96-FD96B3421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27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7333-D884-41ED-9233-A699F009271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2D18F-588F-4EB9-9A96-FD96B342114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676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7333-D884-41ED-9233-A699F009271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2D18F-588F-4EB9-9A96-FD96B3421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859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7333-D884-41ED-9233-A699F009271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2D18F-588F-4EB9-9A96-FD96B342114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7202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7333-D884-41ED-9233-A699F009271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2D18F-588F-4EB9-9A96-FD96B3421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998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7333-D884-41ED-9233-A699F009271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D18F-588F-4EB9-9A96-FD96B3421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748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7333-D884-41ED-9233-A699F009271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D18F-588F-4EB9-9A96-FD96B3421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02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7333-D884-41ED-9233-A699F009271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D18F-588F-4EB9-9A96-FD96B3421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97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7333-D884-41ED-9233-A699F009271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82D18F-588F-4EB9-9A96-FD96B3421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08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7333-D884-41ED-9233-A699F009271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82D18F-588F-4EB9-9A96-FD96B3421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99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7333-D884-41ED-9233-A699F009271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82D18F-588F-4EB9-9A96-FD96B3421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9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7333-D884-41ED-9233-A699F009271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D18F-588F-4EB9-9A96-FD96B3421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87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7333-D884-41ED-9233-A699F009271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D18F-588F-4EB9-9A96-FD96B3421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64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7333-D884-41ED-9233-A699F009271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2D18F-588F-4EB9-9A96-FD96B3421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78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7333-D884-41ED-9233-A699F009271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82D18F-588F-4EB9-9A96-FD96B3421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19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17333-D884-41ED-9233-A699F0092711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82D18F-588F-4EB9-9A96-FD96B3421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72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A5B2-9408-C3A9-5F6B-08ADBD7AB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5125" y="193184"/>
            <a:ext cx="5939027" cy="1036749"/>
          </a:xfrm>
        </p:spPr>
        <p:txBody>
          <a:bodyPr/>
          <a:lstStyle/>
          <a:p>
            <a:r>
              <a:rPr lang="en-IN" dirty="0"/>
              <a:t>QuickBook -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87019-A5B6-1749-356C-BF379EA5F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3129" y="1229933"/>
            <a:ext cx="2543018" cy="696142"/>
          </a:xfrm>
        </p:spPr>
        <p:txBody>
          <a:bodyPr/>
          <a:lstStyle/>
          <a:p>
            <a:r>
              <a:rPr lang="en-IN" dirty="0"/>
              <a:t>Folder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A477F-1A12-FCEE-54A7-6EB58AE11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335" y="1616554"/>
            <a:ext cx="7577117" cy="50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9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1BC363-B046-FE32-59CE-D0035C75B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92" y="846785"/>
            <a:ext cx="11260535" cy="52981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8A9F21-3A6D-67A2-F84C-3DE26B35E776}"/>
              </a:ext>
            </a:extLst>
          </p:cNvPr>
          <p:cNvSpPr txBox="1"/>
          <p:nvPr/>
        </p:nvSpPr>
        <p:spPr>
          <a:xfrm>
            <a:off x="5370491" y="154547"/>
            <a:ext cx="279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Frontend Structure</a:t>
            </a:r>
          </a:p>
        </p:txBody>
      </p:sp>
    </p:spTree>
    <p:extLst>
      <p:ext uri="{BB962C8B-B14F-4D97-AF65-F5344CB8AC3E}">
        <p14:creationId xmlns:p14="http://schemas.microsoft.com/office/powerpoint/2010/main" val="57073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8A9F21-3A6D-67A2-F84C-3DE26B35E776}"/>
              </a:ext>
            </a:extLst>
          </p:cNvPr>
          <p:cNvSpPr txBox="1"/>
          <p:nvPr/>
        </p:nvSpPr>
        <p:spPr>
          <a:xfrm>
            <a:off x="5370491" y="154547"/>
            <a:ext cx="279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Backend Structure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43EC28-2CD8-A934-833B-688CCE1DB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17" y="888642"/>
            <a:ext cx="10810553" cy="530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861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</TotalTime>
  <Words>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QuickBook - GIT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Mahith Gellapally</dc:creator>
  <cp:lastModifiedBy>Mahith Gellapally</cp:lastModifiedBy>
  <cp:revision>1</cp:revision>
  <dcterms:created xsi:type="dcterms:W3CDTF">2024-10-29T03:10:47Z</dcterms:created>
  <dcterms:modified xsi:type="dcterms:W3CDTF">2024-10-29T03:16:29Z</dcterms:modified>
</cp:coreProperties>
</file>