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DA1-26C0-BB8F-16F8-BE0EE001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18BC-23B1-ADC2-E0AD-9DEFD506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20E0-A8A9-C108-22E2-5B6AE746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58F9-154A-A55E-5754-F887352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6996-2459-250A-94AA-3E1E08FC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4B2A-10AD-ABCA-783E-0F8CC55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4F42-1B50-2FBD-7B04-F04F3782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9637-106D-AE42-8247-175109C2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4D5F-1111-9F8A-FC3A-9C8782D2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B89-C9D8-7657-68EB-EBB88ABA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53DC0-24E2-E304-E9C9-DAB8832F0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9B61-9EBF-0058-AC15-15BA4FCE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D858-7A38-6712-E03C-7B26C9F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1CFC0-F978-2E5D-1008-422595E3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DF79-9099-445D-C21D-16B11DEE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4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37D-34D3-1372-56A6-6D2C1EA0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A879-D4DD-5095-6550-7212E4C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E947-542A-13AB-E6C1-E3291A08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8F22-1AAD-9AE7-83AD-23B9B0E6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EFE3-E3AC-BA5A-4C33-C50753D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5FC2-E9B1-7412-1844-CEB846A6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9641-4AA2-FC44-E8BD-049E72BC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DDE7-1F22-CDD4-69C4-6CFE84A5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CAB0-D8DA-88E2-76B4-650D6A3A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EE7D-B26E-7576-CE8C-113B358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286F-1F40-4188-7EE9-F45115A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F11F-47B8-EA2C-C84B-DCC56A55B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ED16A-DBB0-4525-DFF4-AF9A9C111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AC9-A0E9-58BF-9E95-3971BD86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7E24-D549-4A41-80E0-D4D2D9D1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3BD0A-A8F7-B455-3304-9A427E9F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B07B-C034-0BFA-2B3B-B358C2AE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924F5-DCEC-120F-8C90-E14D0811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D167B-A33B-E930-1B6C-B964824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82020-16D3-5E00-A4EF-5D5670365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617C8-5C39-3C01-9D2D-E244BA27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02CFE-CA6F-D9FA-EFA2-7B716940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7883A-B01A-DE5B-0073-E2F73935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EE136-2F99-4B5E-E584-F99964D9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106-5860-B54A-3FD7-A0D6D78B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C9E06-14EB-7DB9-4083-561CF2D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DFE85-E3F9-140C-9653-B7B0D929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FB24-D180-0232-B231-381755E7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1EA9A-3374-E253-0A60-18F7D53F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A3D94-9541-A543-6AB3-FAA7155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E97D-4515-67DC-2AB5-9DBB7A74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751B-B2F2-94C0-1AD8-445DE703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D276-96A4-7C3C-40EE-BD66E4A2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04D4-39AC-82A6-C608-6832C1FD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CAE0-E26B-5C63-02DE-BB1B3291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BEA1-D5EC-F043-93F6-BF8B74ED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CEEB-41E1-0125-A6F8-2442CD28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FD3A-6EAF-C0DD-8391-07700D2D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B623B-C833-317E-9E50-23682FEC0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EF55-EEC8-4C45-8F93-B1B5372B8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6755-7A81-A074-68B6-5A0BBC69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A6B26-E501-1277-00A8-3A5BFFCA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4C3A-1723-A9E1-1782-E4928956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4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58ECA-0F07-AED3-61C9-528912E9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CD25-8A40-ED1D-0ECE-37AFCA43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BD64-6559-EEE1-339E-1966F0EA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0EB30-ACE3-40B6-AB8B-B6029335ED4F}" type="datetimeFigureOut">
              <a:rPr lang="en-IN" smtClean="0"/>
              <a:t>28/10/24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3F5D-B983-8BA8-663A-8EF52B7B9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1C0-4DB5-316E-4022-9B6AE092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30382-DF57-4837-B991-EF1487F4B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207C7-9992-2FC8-A10B-52C637E213C9}"/>
              </a:ext>
            </a:extLst>
          </p:cNvPr>
          <p:cNvSpPr/>
          <p:nvPr/>
        </p:nvSpPr>
        <p:spPr>
          <a:xfrm>
            <a:off x="1761228" y="512759"/>
            <a:ext cx="82569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QuickBook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Activity Diagram</a:t>
            </a:r>
          </a:p>
        </p:txBody>
      </p:sp>
      <p:pic>
        <p:nvPicPr>
          <p:cNvPr id="3" name="Picture 2" descr="A diagram of a website&#10;&#10;Description automatically generated">
            <a:extLst>
              <a:ext uri="{FF2B5EF4-FFF2-40B4-BE49-F238E27FC236}">
                <a16:creationId xmlns:a16="http://schemas.microsoft.com/office/drawing/2014/main" id="{55EEBB81-54F5-EBDD-B76F-F2901864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8" y="1538817"/>
            <a:ext cx="11096944" cy="44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Mahith Gellapally</dc:creator>
  <cp:lastModifiedBy>Vanam, Sarat Chandra</cp:lastModifiedBy>
  <cp:revision>2</cp:revision>
  <dcterms:created xsi:type="dcterms:W3CDTF">2024-10-28T04:07:01Z</dcterms:created>
  <dcterms:modified xsi:type="dcterms:W3CDTF">2024-10-28T12:59:02Z</dcterms:modified>
</cp:coreProperties>
</file>