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27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3" r:id="rId44"/>
    <p:sldId id="324" r:id="rId45"/>
    <p:sldId id="325" r:id="rId46"/>
    <p:sldId id="349" r:id="rId47"/>
    <p:sldId id="350" r:id="rId48"/>
    <p:sldId id="35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/>
    <p:restoredTop sz="88497"/>
  </p:normalViewPr>
  <p:slideViewPr>
    <p:cSldViewPr snapToGrid="0">
      <p:cViewPr varScale="1">
        <p:scale>
          <a:sx n="136" d="100"/>
          <a:sy n="136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7" y="1797034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3D3C-7EF3-8E46-AC9F-CE9BFED3686E}"/>
              </a:ext>
            </a:extLst>
          </p:cNvPr>
          <p:cNvSpPr txBox="1"/>
          <p:nvPr/>
        </p:nvSpPr>
        <p:spPr>
          <a:xfrm>
            <a:off x="528917" y="1876336"/>
            <a:ext cx="800548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&gt;Here is some text&lt;/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action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submit.jsp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method</a:t>
            </a:r>
            <a:r>
              <a:rPr lang="en-US" dirty="0">
                <a:latin typeface="Courier" pitchFamily="2" charset="0"/>
              </a:rPr>
              <a:t>=“post”&gt;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myName</a:t>
            </a:r>
            <a:r>
              <a:rPr lang="en-US" dirty="0">
                <a:latin typeface="Courier" pitchFamily="2" charset="0"/>
              </a:rPr>
              <a:t>: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input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myInput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=“text”/&gt;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84E8E-0043-2D4D-8D42-1F4456233E2C}"/>
              </a:ext>
            </a:extLst>
          </p:cNvPr>
          <p:cNvSpPr/>
          <p:nvPr/>
        </p:nvSpPr>
        <p:spPr>
          <a:xfrm>
            <a:off x="8830235" y="3397624"/>
            <a:ext cx="2523565" cy="78889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3954-D15F-8841-964A-9E59DAE12BD4}"/>
              </a:ext>
            </a:extLst>
          </p:cNvPr>
          <p:cNvSpPr txBox="1"/>
          <p:nvPr/>
        </p:nvSpPr>
        <p:spPr>
          <a:xfrm>
            <a:off x="986118" y="1655381"/>
            <a:ext cx="56298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border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=‘1’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&gt;First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&gt;Last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lvl="2"/>
            <a:r>
              <a:rPr lang="en-US" dirty="0">
                <a:latin typeface="Courier" pitchFamily="2" charset="0"/>
              </a:rPr>
              <a:t>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&gt;Matt&lt;/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Muscari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5478"/>
              </p:ext>
            </p:extLst>
          </p:nvPr>
        </p:nvGraphicFramePr>
        <p:xfrm>
          <a:off x="2062480" y="241922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&lt;%@</a:t>
            </a:r>
            <a:r>
              <a:rPr lang="en-US" b="1" dirty="0"/>
              <a:t> </a:t>
            </a:r>
            <a:r>
              <a:rPr lang="en-US" b="1" dirty="0">
                <a:solidFill>
                  <a:srgbClr val="2827B6"/>
                </a:solidFill>
              </a:rPr>
              <a:t>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language</a:t>
            </a:r>
            <a:r>
              <a:rPr lang="en-US" b="1" dirty="0"/>
              <a:t>=“java” </a:t>
            </a:r>
            <a:r>
              <a:rPr lang="en-US" b="1" dirty="0" err="1">
                <a:solidFill>
                  <a:srgbClr val="00B0F0"/>
                </a:solidFill>
              </a:rPr>
              <a:t>contentType</a:t>
            </a:r>
            <a:r>
              <a:rPr lang="en-US" b="1" dirty="0"/>
              <a:t>=“text/html”</a:t>
            </a:r>
            <a:r>
              <a:rPr lang="en-US" b="1" dirty="0">
                <a:solidFill>
                  <a:srgbClr val="FF0000"/>
                </a:solidFill>
              </a:rPr>
              <a:t>%&gt; </a:t>
            </a:r>
            <a:br>
              <a:rPr lang="en-US" b="1" dirty="0"/>
            </a:b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  <a:br>
              <a:rPr lang="en-US" sz="2400" b="1" dirty="0"/>
            </a:br>
            <a:r>
              <a:rPr lang="en-US" sz="2400" b="1" dirty="0"/>
              <a:t>		&lt;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</a:t>
            </a:r>
            <a:r>
              <a:rPr lang="en-US" sz="2400" b="1" dirty="0" err="1"/>
              <a:t>RequestExamplePage</a:t>
            </a: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 </a:t>
            </a:r>
            <a:endParaRPr lang="en-US" sz="2400" dirty="0"/>
          </a:p>
          <a:p>
            <a:r>
              <a:rPr lang="en-US" sz="2400" b="1" dirty="0"/>
              <a:t>	&lt;/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</a:p>
          <a:p>
            <a:pPr marL="201168" lvl="1" indent="0">
              <a:buNone/>
            </a:pPr>
            <a:r>
              <a:rPr lang="en-US" b="1" dirty="0"/>
              <a:t>	 &lt;</a:t>
            </a:r>
            <a:r>
              <a:rPr lang="en-US" b="1" dirty="0">
                <a:solidFill>
                  <a:srgbClr val="2827B6"/>
                </a:solidFill>
              </a:rPr>
              <a:t>body</a:t>
            </a:r>
            <a:r>
              <a:rPr lang="en-US" b="1" dirty="0"/>
              <a:t>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</a:t>
            </a:r>
            <a:r>
              <a:rPr lang="en-US" sz="2400" b="1" dirty="0" err="1"/>
              <a:t>myInput</a:t>
            </a:r>
            <a:r>
              <a:rPr lang="en-US" sz="2400" b="1" dirty="0"/>
              <a:t>") + "&lt;/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body</a:t>
            </a:r>
            <a:r>
              <a:rPr lang="en-US" sz="2400" b="1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&lt;%@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2827B6"/>
                </a:solidFill>
              </a:rPr>
              <a:t>page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language</a:t>
            </a:r>
            <a:r>
              <a:rPr lang="en-US" sz="1600" b="1" dirty="0"/>
              <a:t>=“java” </a:t>
            </a:r>
            <a:r>
              <a:rPr lang="en-US" sz="1600" b="1" dirty="0" err="1">
                <a:solidFill>
                  <a:srgbClr val="00B0F0"/>
                </a:solidFill>
              </a:rPr>
              <a:t>contentType</a:t>
            </a:r>
            <a:r>
              <a:rPr lang="en-US" sz="1600" b="1" dirty="0"/>
              <a:t>=“text/html”</a:t>
            </a:r>
            <a:r>
              <a:rPr lang="en-US" sz="1600" b="1" dirty="0">
                <a:solidFill>
                  <a:srgbClr val="FF0000"/>
                </a:solidFill>
              </a:rPr>
              <a:t>%&gt; </a:t>
            </a:r>
            <a:br>
              <a:rPr lang="en-US" sz="1600" b="1" dirty="0"/>
            </a:b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html</a:t>
            </a:r>
            <a:r>
              <a:rPr lang="en-US" sz="1400" b="1" dirty="0"/>
              <a:t>&gt;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		&lt;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</a:t>
            </a:r>
            <a:r>
              <a:rPr lang="en-US" sz="1400" b="1" dirty="0" err="1"/>
              <a:t>SessionExamplePage</a:t>
            </a:r>
            <a:r>
              <a:rPr lang="en-US" sz="1400" b="1" dirty="0"/>
              <a:t>&lt;/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	&lt;/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</a:p>
          <a:p>
            <a:pPr marL="201168" lvl="1" indent="0">
              <a:buNone/>
            </a:pPr>
            <a:r>
              <a:rPr lang="en-US" sz="1400" b="1" dirty="0"/>
              <a:t>	 &lt;</a:t>
            </a:r>
            <a:r>
              <a:rPr lang="en-US" sz="1400" b="1" dirty="0">
                <a:solidFill>
                  <a:srgbClr val="2827B6"/>
                </a:solidFill>
              </a:rPr>
              <a:t>body</a:t>
            </a:r>
            <a:r>
              <a:rPr lang="en-US" sz="1400" b="1" dirty="0"/>
              <a:t>&gt;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://localhost:3036/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  <a:p>
            <a:r>
              <a:rPr lang="en-US"/>
              <a:t>Set </a:t>
            </a:r>
            <a:r>
              <a:rPr lang="en-US" dirty="0"/>
              <a:t>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726235"/>
            <a:ext cx="112367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</a:t>
            </a:r>
            <a:r>
              <a:rPr lang="en-US" b="1" dirty="0"/>
              <a:t>If you haven’t done it yet</a:t>
            </a:r>
            <a:r>
              <a:rPr lang="en-US" dirty="0"/>
              <a:t>: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EE</a:t>
            </a:r>
            <a:r>
              <a:rPr lang="en-US" dirty="0"/>
              <a:t> 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80823" y="3110788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(cs336Final.war)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</a:t>
            </a:r>
            <a:r>
              <a:rPr lang="en-US">
                <a:solidFill>
                  <a:srgbClr val="00B0F0"/>
                </a:solidFill>
              </a:rPr>
              <a:t>Import – Web – </a:t>
            </a:r>
            <a:r>
              <a:rPr lang="en-US" dirty="0">
                <a:solidFill>
                  <a:srgbClr val="00B0F0"/>
                </a:solidFill>
              </a:rPr>
              <a:t>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390384"/>
            <a:ext cx="8949520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https://tomcat.apache.org/download-70.cgi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v7.0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v7.0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7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index.html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877219"/>
            <a:ext cx="9925050" cy="4248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687" y="2827607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Hostname: Port/Schema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2" y="3834582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 and Password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2142" y="3249637"/>
            <a:ext cx="562707" cy="239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886" y="4065563"/>
            <a:ext cx="527536" cy="247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pub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pub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12.</a:t>
            </a:r>
            <a:r>
              <a:rPr lang="en-US" dirty="0"/>
              <a:t> See a graph for either the number of beers sold by bar or number of bars each drinker frequents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844BD-8E8F-C445-B2AB-6DA2CE16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34" y="3956764"/>
            <a:ext cx="4380256" cy="1556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FAF77-ABED-0D41-876F-80B315178B84}"/>
              </a:ext>
            </a:extLst>
          </p:cNvPr>
          <p:cNvSpPr txBox="1"/>
          <p:nvPr/>
        </p:nvSpPr>
        <p:spPr>
          <a:xfrm>
            <a:off x="904973" y="6334812"/>
            <a:ext cx="509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Charts documentation: https://</a:t>
            </a:r>
            <a:r>
              <a:rPr lang="en-US" dirty="0" err="1"/>
              <a:t>www.highcharts.com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2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beers sold by bar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D4FC9-34E3-0640-A2F7-2B23CE75F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9" y="2389044"/>
            <a:ext cx="7673419" cy="39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7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bars each drinker frequents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19060-0CE4-AC40-88A7-14E5C99E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0" y="2446207"/>
            <a:ext cx="7400240" cy="37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1508</Words>
  <Application>Microsoft Macintosh PowerPoint</Application>
  <PresentationFormat>Widescreen</PresentationFormat>
  <Paragraphs>324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</vt:lpstr>
      <vt:lpstr>Monaco</vt:lpstr>
      <vt:lpstr>Times New Roman</vt:lpstr>
      <vt:lpstr>Wingdings</vt:lpstr>
      <vt:lpstr>Office Theme</vt:lpstr>
      <vt:lpstr>Start Your Project</vt:lpstr>
      <vt:lpstr>Outline</vt:lpstr>
      <vt:lpstr>Notes on Web DB Programming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Needed tools and installation</vt:lpstr>
      <vt:lpstr>The Template Project</vt:lpstr>
      <vt:lpstr>The Template Project</vt:lpstr>
      <vt:lpstr>The Template Project</vt:lpstr>
      <vt:lpstr>PowerPoint Presentation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197</cp:revision>
  <dcterms:created xsi:type="dcterms:W3CDTF">2016-10-06T19:15:34Z</dcterms:created>
  <dcterms:modified xsi:type="dcterms:W3CDTF">2020-10-16T10:17:40Z</dcterms:modified>
</cp:coreProperties>
</file>