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STAURANT MANAGEMENT SYSTE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RESTAURANT MANAGEMENT SYSTEM</a:t>
            </a:r>
          </a:p>
        </p:txBody>
      </p:sp>
      <p:sp>
        <p:nvSpPr>
          <p:cNvPr id="120" name="TEAM DELTA"/>
          <p:cNvSpPr txBox="1"/>
          <p:nvPr>
            <p:ph type="subTitle" sz="half" idx="1"/>
          </p:nvPr>
        </p:nvSpPr>
        <p:spPr>
          <a:xfrm>
            <a:off x="1778000" y="8630589"/>
            <a:ext cx="20828000" cy="3764067"/>
          </a:xfrm>
          <a:prstGeom prst="rect">
            <a:avLst/>
          </a:prstGeom>
        </p:spPr>
        <p:txBody>
          <a:bodyPr/>
          <a:lstStyle/>
          <a:p>
            <a:pPr/>
            <a:r>
              <a:t>TEAM DELTA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AM DEL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DELTA</a:t>
            </a:r>
          </a:p>
        </p:txBody>
      </p:sp>
      <p:sp>
        <p:nvSpPr>
          <p:cNvPr id="123" name="COLLEGE - Goa Engineering College…"/>
          <p:cNvSpPr txBox="1"/>
          <p:nvPr>
            <p:ph type="body" idx="1"/>
          </p:nvPr>
        </p:nvSpPr>
        <p:spPr>
          <a:xfrm>
            <a:off x="1689100" y="3149600"/>
            <a:ext cx="21005800" cy="9813982"/>
          </a:xfrm>
          <a:prstGeom prst="rect">
            <a:avLst/>
          </a:prstGeom>
        </p:spPr>
        <p:txBody>
          <a:bodyPr/>
          <a:lstStyle/>
          <a:p>
            <a:pPr/>
            <a:r>
              <a:t>COLLEGE - Goa Engineering College</a:t>
            </a:r>
          </a:p>
          <a:p>
            <a:pPr/>
            <a:r>
              <a:t>YEAR - 2nd</a:t>
            </a:r>
          </a:p>
          <a:p>
            <a:pPr/>
            <a:r>
              <a:t>DEPARTMENT - Information Technology</a:t>
            </a:r>
          </a:p>
          <a:p>
            <a:pPr/>
            <a:r>
              <a:t>NAMES - </a:t>
            </a:r>
          </a:p>
          <a:p>
            <a:pPr lvl="2"/>
            <a:r>
              <a:t>Atharva Parkhe</a:t>
            </a:r>
          </a:p>
          <a:p>
            <a:pPr lvl="2"/>
            <a:r>
              <a:t>Sachin Padwalkar</a:t>
            </a:r>
          </a:p>
          <a:p>
            <a:pPr lvl="2"/>
            <a:r>
              <a:t>Akash C Sanjeev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pic>
        <p:nvPicPr>
          <p:cNvPr id="126" name="WhatsApp Image 2021-10-28 at 10.16.46 PM.jpeg" descr="WhatsApp Image 2021-10-28 at 10.16.46 P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299" y="4843077"/>
            <a:ext cx="22783402" cy="5909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CH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 USED</a:t>
            </a:r>
          </a:p>
        </p:txBody>
      </p:sp>
      <p:sp>
        <p:nvSpPr>
          <p:cNvPr id="129" name="BACKEND : Django ( python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BACKEND : Django ( python )</a:t>
            </a:r>
          </a:p>
          <a:p>
            <a:pPr/>
            <a:r>
              <a:t>FRONTEND : Android Studio ( java ) &amp; React JS ( javascript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</a:t>
            </a:r>
          </a:p>
        </p:txBody>
      </p:sp>
      <p:sp>
        <p:nvSpPr>
          <p:cNvPr id="132" name="CUSTOMER —&gt; LOGIN —&gt; SELECT RESTAURANT —&gt; BOOK SEAT —&gt;                      CONFIRMATION EMAI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t>CUSTOMER —&gt; LOGIN —&gt; SELECT RESTAURANT —&gt; BOOK SEAT —&gt;                      CONFIRMATION EMAIL</a:t>
            </a:r>
          </a:p>
          <a:p>
            <a:pPr algn="ctr"/>
          </a:p>
          <a:p>
            <a:pPr algn="ctr"/>
            <a:r>
              <a:t>RESTAURANT OWNER —&gt; LOGIN —&gt; DASHBOARD —&gt; UPDATE AVAILABLE TABLES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</a:t>
            </a:r>
          </a:p>
        </p:txBody>
      </p:sp>
      <p:sp>
        <p:nvSpPr>
          <p:cNvPr id="135" name="Customers can checkout different restaurants listed on the applic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Customers can checkout different restaurants listed on the application.</a:t>
            </a:r>
          </a:p>
          <a:p>
            <a:pPr/>
            <a:r>
              <a:t>Customers can book the date and time according to their convenience and within open timings of the restaurant.</a:t>
            </a:r>
          </a:p>
          <a:p>
            <a:pPr/>
            <a:r>
              <a:t>After booking the date and time,  the customer as well as the restaurant owner would receive an email confirming their bookings.</a:t>
            </a:r>
          </a:p>
          <a:p>
            <a:pPr/>
            <a:r>
              <a:t>The restaurant owner has the right to delete the booking in case of some unexpected situation.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