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iew of beach and sea from a grassy sand dune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andy path between two hills leading to the ocean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Heron flying low over a beach with a short fence in the foreground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View of beach and sea from a grassy sand dune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AM DELTA"/>
          <p:cNvSpPr txBox="1"/>
          <p:nvPr>
            <p:ph type="ctrTitle"/>
          </p:nvPr>
        </p:nvSpPr>
        <p:spPr>
          <a:xfrm>
            <a:off x="1778000" y="-94677"/>
            <a:ext cx="20828001" cy="4648201"/>
          </a:xfrm>
          <a:prstGeom prst="rect">
            <a:avLst/>
          </a:prstGeom>
        </p:spPr>
        <p:txBody>
          <a:bodyPr/>
          <a:lstStyle/>
          <a:p>
            <a:pPr/>
            <a:r>
              <a:t>TEAM DELTA</a:t>
            </a:r>
          </a:p>
        </p:txBody>
      </p:sp>
      <p:sp>
        <p:nvSpPr>
          <p:cNvPr id="120" name="Atharva Parkhe…"/>
          <p:cNvSpPr txBox="1"/>
          <p:nvPr>
            <p:ph type="subTitle" sz="half" idx="1"/>
          </p:nvPr>
        </p:nvSpPr>
        <p:spPr>
          <a:xfrm>
            <a:off x="1777999" y="7334564"/>
            <a:ext cx="20828001" cy="3481023"/>
          </a:xfrm>
          <a:prstGeom prst="rect">
            <a:avLst/>
          </a:prstGeom>
        </p:spPr>
        <p:txBody>
          <a:bodyPr/>
          <a:lstStyle/>
          <a:p>
            <a:pPr/>
            <a:r>
              <a:t>Atharva Parkhe</a:t>
            </a:r>
          </a:p>
          <a:p>
            <a:pPr/>
            <a:r>
              <a:t>Vivek Silimkhan</a:t>
            </a:r>
          </a:p>
          <a:p>
            <a:pPr/>
            <a:r>
              <a:t>Azvern Dias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roblem Statement"/>
          <p:cNvSpPr txBox="1"/>
          <p:nvPr>
            <p:ph type="title"/>
          </p:nvPr>
        </p:nvSpPr>
        <p:spPr>
          <a:xfrm>
            <a:off x="1689100" y="924323"/>
            <a:ext cx="21005801" cy="2286001"/>
          </a:xfrm>
          <a:prstGeom prst="rect">
            <a:avLst/>
          </a:prstGeom>
        </p:spPr>
        <p:txBody>
          <a:bodyPr/>
          <a:lstStyle/>
          <a:p>
            <a:pPr/>
            <a:r>
              <a:t>Problem Statement</a:t>
            </a:r>
          </a:p>
        </p:txBody>
      </p:sp>
      <p:pic>
        <p:nvPicPr>
          <p:cNvPr id="123" name="PROBLEM STATEMENT.jpeg" descr="PROBLEM STATEMENT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3550" y="5323383"/>
            <a:ext cx="20896900" cy="30692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olution"/>
          <p:cNvSpPr txBox="1"/>
          <p:nvPr>
            <p:ph type="title"/>
          </p:nvPr>
        </p:nvSpPr>
        <p:spPr>
          <a:xfrm>
            <a:off x="1689099" y="1398258"/>
            <a:ext cx="21005801" cy="2286001"/>
          </a:xfrm>
          <a:prstGeom prst="rect">
            <a:avLst/>
          </a:prstGeom>
        </p:spPr>
        <p:txBody>
          <a:bodyPr/>
          <a:lstStyle/>
          <a:p>
            <a:pPr/>
            <a:r>
              <a:t>Solution</a:t>
            </a:r>
          </a:p>
        </p:txBody>
      </p:sp>
      <p:sp>
        <p:nvSpPr>
          <p:cNvPr id="126" name="Mobile applic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Mobile application</a:t>
            </a:r>
          </a:p>
          <a:p>
            <a:pPr/>
            <a:r>
              <a:t>Takes sensor data from wearable devices </a:t>
            </a:r>
          </a:p>
          <a:p>
            <a:pPr/>
            <a:r>
              <a:t>Predicts risks/chances of having serious diseases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User Flow"/>
          <p:cNvSpPr txBox="1"/>
          <p:nvPr>
            <p:ph type="title"/>
          </p:nvPr>
        </p:nvSpPr>
        <p:spPr>
          <a:xfrm>
            <a:off x="1689100" y="1279774"/>
            <a:ext cx="21005801" cy="2286001"/>
          </a:xfrm>
          <a:prstGeom prst="rect">
            <a:avLst/>
          </a:prstGeom>
        </p:spPr>
        <p:txBody>
          <a:bodyPr/>
          <a:lstStyle/>
          <a:p>
            <a:pPr/>
            <a:r>
              <a:t>User Flow</a:t>
            </a:r>
          </a:p>
        </p:txBody>
      </p:sp>
      <p:sp>
        <p:nvSpPr>
          <p:cNvPr id="129" name="User Authentication —&gt; Enter Basic Details —&gt; Import Sensor Data —&gt; Run ML model —&gt; Predict Possible Diseases —&gt; Makes a  Recommends The most Optimal Insurance Polic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 Authentication —&gt; Enter Basic Details —&gt; Import Sensor Data —&gt; Run ML model —&gt; Predict Possible Diseases —&gt; Makes a  Recommends The most Optimal Insurance Policy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Work Fl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 Flow</a:t>
            </a:r>
          </a:p>
        </p:txBody>
      </p:sp>
      <p:pic>
        <p:nvPicPr>
          <p:cNvPr id="132" name="Screenshot from 2022-05-28 13-14-01.png" descr="Screenshot from 2022-05-28 13-14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39746" y="3950500"/>
            <a:ext cx="8273231" cy="89641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uture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Future Work</a:t>
            </a:r>
          </a:p>
        </p:txBody>
      </p:sp>
      <p:pic>
        <p:nvPicPr>
          <p:cNvPr id="135" name="Screenshot from 2022-05-28 14-02-49.png" descr="Screenshot from 2022-05-28 14-02-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5984" y="3093311"/>
            <a:ext cx="9739306" cy="95534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ch Us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Tech Used</a:t>
            </a:r>
          </a:p>
        </p:txBody>
      </p:sp>
      <p:sp>
        <p:nvSpPr>
          <p:cNvPr id="138" name="Front End - Dart (Flutter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Front End - Dart (Flutter)</a:t>
            </a:r>
          </a:p>
          <a:p>
            <a:pPr/>
            <a:r>
              <a:t>Back End - Python (Django)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hank Yo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