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1BCA-F567-46BC-B5E6-5178702F43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2B0D-C47E-4582-820B-FD158F17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1BCA-F567-46BC-B5E6-5178702F43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2B0D-C47E-4582-820B-FD158F17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1BCA-F567-46BC-B5E6-5178702F43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2B0D-C47E-4582-820B-FD158F17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1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1BCA-F567-46BC-B5E6-5178702F43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2B0D-C47E-4582-820B-FD158F17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6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1BCA-F567-46BC-B5E6-5178702F43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2B0D-C47E-4582-820B-FD158F17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1BCA-F567-46BC-B5E6-5178702F43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2B0D-C47E-4582-820B-FD158F17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1BCA-F567-46BC-B5E6-5178702F43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2B0D-C47E-4582-820B-FD158F17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2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1BCA-F567-46BC-B5E6-5178702F43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2B0D-C47E-4582-820B-FD158F17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1BCA-F567-46BC-B5E6-5178702F43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2B0D-C47E-4582-820B-FD158F17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1BCA-F567-46BC-B5E6-5178702F43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2B0D-C47E-4582-820B-FD158F17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1BCA-F567-46BC-B5E6-5178702F43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2B0D-C47E-4582-820B-FD158F17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0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1BCA-F567-46BC-B5E6-5178702F43E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2B0D-C47E-4582-820B-FD158F17A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DDL and DML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76400" y="1012628"/>
          <a:ext cx="8839200" cy="5867406"/>
        </p:xfrm>
        <a:graphic>
          <a:graphicData uri="http://schemas.openxmlformats.org/drawingml/2006/table">
            <a:tbl>
              <a:tblPr firstRow="1" firstCol="1" bandRow="1"/>
              <a:tblGrid>
                <a:gridCol w="4341515"/>
                <a:gridCol w="4497685"/>
              </a:tblGrid>
              <a:tr h="542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DML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0361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Definition Language (DDL) helps you to define the database structure or schema.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Manipulation Language (DML command) allows you to manage the data stored in the database.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1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DDL command is used to create the database schema.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DML command is used to populate and manipulate database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21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DDL is not classified further.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DML is classified as Procedural and Non and Procedural DMLs.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61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CREATE, ALTER, DROP, TRUNCATE AND COMMENT and RENAME, etc.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INSERT, UPDATE, DELETE, MERGE, CALL, etc.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21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defines the column of the table.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adds or updates the row of the table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1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DDL statements affect the whole table.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DML effects one or more rows.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421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 Statement can’t be rollback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 Statement can be a rollback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21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DDL is declarative.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DML is imperative.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991" y="152400"/>
            <a:ext cx="117729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725" indent="-720725"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Employee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 EID,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Email, Phone, Salary,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)</a:t>
            </a:r>
            <a:endParaRPr lang="en-US" sz="2000" dirty="0"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Departments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LocationID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)</a:t>
            </a:r>
            <a:endParaRPr lang="en-US" sz="2000" dirty="0"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LocationID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LocationName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City,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Pincode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)</a:t>
            </a:r>
            <a:endParaRPr lang="en-US" sz="2000" dirty="0"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Construct the SQL queries for the following: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Display the information of all the employees whose first name starts with ‘R’.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Modify / Update the Phone number of ‘John’ to 123456. 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Display all the information of the employees whose salary is within the range 10000 and 30000.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Give 10% hike in salary to all the employees working in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= D6. 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Add a new location to the database.</a:t>
            </a: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Add a new Employee to the database.</a:t>
            </a: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Find average salary of all employees.</a:t>
            </a: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Find the total number of employees.</a:t>
            </a:r>
          </a:p>
          <a:p>
            <a:pPr marL="342900" indent="-3429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Display the information of all the employees whose first name starts with ‘R’ in descending order of their salary.</a:t>
            </a:r>
            <a:endParaRPr lang="en-US" sz="2000" b="1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789" y="117694"/>
            <a:ext cx="1158641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725" indent="-720725"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Employee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 EID,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Email, Phone, Salary,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)</a:t>
            </a:r>
            <a:endParaRPr lang="en-US" sz="2000" dirty="0"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Departments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LocationID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)</a:t>
            </a:r>
            <a:endParaRPr lang="en-US" sz="2000" dirty="0"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LocationID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LocationName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City,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Pincode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)</a:t>
            </a:r>
            <a:endParaRPr lang="en-US" sz="2000" b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Display the information of all the employees whose first name starts with ‘R’.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Select * from Employee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Where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LIKE ‘R%’ ; 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Modify / Update the Phone number of ‘John’ to 123456. 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Update Employee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Set Phone = 123456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Where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= ‘John’;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Display all the information of the employees whose salary is within the range 10000 and 30000.</a:t>
            </a:r>
            <a:endParaRPr lang="en-US" sz="2000" b="1" dirty="0"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ea typeface="Times New Roman" panose="02020603050405020304" pitchFamily="18" charset="0"/>
              </a:rPr>
              <a:t>Select * from Employee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ea typeface="Times New Roman" panose="02020603050405020304" pitchFamily="18" charset="0"/>
              </a:rPr>
              <a:t>Where salary BETWEEN 10000 AND 30000</a:t>
            </a:r>
            <a:r>
              <a:rPr lang="en-US" sz="2000" dirty="0" smtClean="0">
                <a:ea typeface="Times New Roman" panose="02020603050405020304" pitchFamily="18" charset="0"/>
              </a:rPr>
              <a:t>;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85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568" y="76200"/>
            <a:ext cx="1179094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725" indent="-720725"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Employee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 EID,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Email, Phone, Salary,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)</a:t>
            </a:r>
            <a:endParaRPr lang="en-US" sz="2000" dirty="0"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Departments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LocationID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)</a:t>
            </a:r>
            <a:endParaRPr lang="en-US" sz="2000" dirty="0"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LocationID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LocationName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City,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Pincode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)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Give 10% hike in salary to all the employees working in </a:t>
            </a:r>
            <a:r>
              <a:rPr lang="en-US" sz="2000" b="1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DeptID</a:t>
            </a: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 = D6. 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Update Employee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Set Salary = Salary + ( 0.10 * Salary)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Where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= ‘D6’;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Give 10% hike in salary to all the employees.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Update Employee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Set Salary = 1.1 * Salary ;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Add a new location to the database.</a:t>
            </a:r>
          </a:p>
          <a:p>
            <a:pPr algn="just" fontAlgn="base"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</a:rPr>
              <a:t>Insert into Location Values ( 24, ‘City Mall’, ‘Pune’, </a:t>
            </a:r>
            <a:r>
              <a:rPr lang="en-US" sz="2000" dirty="0"/>
              <a:t>411004</a:t>
            </a:r>
            <a:r>
              <a:rPr lang="en-IN" sz="2000" dirty="0">
                <a:solidFill>
                  <a:srgbClr val="000000"/>
                </a:solidFill>
              </a:rPr>
              <a:t> );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Add a new Employee to the database.</a:t>
            </a:r>
          </a:p>
          <a:p>
            <a:pPr algn="just" fontAlgn="base"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Insert into Employee Values (21, ‘Neha’, ‘</a:t>
            </a:r>
            <a:r>
              <a:rPr lang="en-IN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Patil</a:t>
            </a:r>
            <a:r>
              <a:rPr lang="en-IN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’, ‘Neha12@gmail.com’, 9874561230, 20000, D3);</a:t>
            </a:r>
          </a:p>
        </p:txBody>
      </p:sp>
    </p:spTree>
    <p:extLst>
      <p:ext uri="{BB962C8B-B14F-4D97-AF65-F5344CB8AC3E}">
        <p14:creationId xmlns:p14="http://schemas.microsoft.com/office/powerpoint/2010/main" val="78413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632" y="152400"/>
            <a:ext cx="11754852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725" indent="-720725"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Employee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 EID,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Email, Phone, Salary,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)</a:t>
            </a:r>
            <a:endParaRPr lang="en-US" sz="2000" dirty="0"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Departments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DeptName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LocationID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)</a:t>
            </a:r>
            <a:endParaRPr lang="en-US" sz="2000" dirty="0"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(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LocationID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LocationName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City,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Pincode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)</a:t>
            </a:r>
            <a:endParaRPr lang="en-US" sz="2000" b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Display the information of all the employees whose first name starts with ‘R’ in descending order of their salary.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Select * from Employee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Where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Fname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LIKE ‘R%’ 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Order by Salary DESC; 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Find the total number of employees.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Select Count (*) as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Empcount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From Employee;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Find average salary of all employees.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Select AVG (Salary) as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Averagesalary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From Employee;</a:t>
            </a:r>
          </a:p>
        </p:txBody>
      </p:sp>
    </p:spTree>
    <p:extLst>
      <p:ext uri="{BB962C8B-B14F-4D97-AF65-F5344CB8AC3E}">
        <p14:creationId xmlns:p14="http://schemas.microsoft.com/office/powerpoint/2010/main" val="94206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Difference Between DDL and DML Commands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RCPIT</dc:creator>
  <cp:lastModifiedBy>RCPIT</cp:lastModifiedBy>
  <cp:revision>2</cp:revision>
  <dcterms:created xsi:type="dcterms:W3CDTF">2022-12-08T04:31:21Z</dcterms:created>
  <dcterms:modified xsi:type="dcterms:W3CDTF">2022-12-08T04:32:29Z</dcterms:modified>
</cp:coreProperties>
</file>