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62" r:id="rId4"/>
    <p:sldId id="305" r:id="rId5"/>
    <p:sldId id="263" r:id="rId6"/>
    <p:sldId id="259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ExtraBold" panose="000009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A9883-92A6-4DC0-863D-4A3270DEDE52}" v="25" dt="2022-11-19T07:06:54.249"/>
  </p1510:revLst>
</p1510:revInfo>
</file>

<file path=ppt/tableStyles.xml><?xml version="1.0" encoding="utf-8"?>
<a:tblStyleLst xmlns:a="http://schemas.openxmlformats.org/drawingml/2006/main" def="{A31D8514-2B18-4870-8128-FB3803E8945E}">
  <a:tblStyle styleId="{A31D8514-2B18-4870-8128-FB3803E894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 Patil" userId="9c47998f47336ee7" providerId="LiveId" clId="{144A9883-92A6-4DC0-863D-4A3270DEDE52}"/>
    <pc:docChg chg="undo custSel addSld delSld modSld delMainMaster">
      <pc:chgData name="Atharv Patil" userId="9c47998f47336ee7" providerId="LiveId" clId="{144A9883-92A6-4DC0-863D-4A3270DEDE52}" dt="2022-11-19T07:07:37.697" v="879" actId="2696"/>
      <pc:docMkLst>
        <pc:docMk/>
      </pc:docMkLst>
      <pc:sldChg chg="addSp delSp modSp mod">
        <pc:chgData name="Atharv Patil" userId="9c47998f47336ee7" providerId="LiveId" clId="{144A9883-92A6-4DC0-863D-4A3270DEDE52}" dt="2022-11-19T06:49:45.727" v="46" actId="21"/>
        <pc:sldMkLst>
          <pc:docMk/>
          <pc:sldMk cId="0" sldId="256"/>
        </pc:sldMkLst>
        <pc:spChg chg="add del mod">
          <ac:chgData name="Atharv Patil" userId="9c47998f47336ee7" providerId="LiveId" clId="{144A9883-92A6-4DC0-863D-4A3270DEDE52}" dt="2022-11-19T06:49:42.396" v="45" actId="21"/>
          <ac:spMkLst>
            <pc:docMk/>
            <pc:sldMk cId="0" sldId="256"/>
            <ac:spMk id="2" creationId="{3014D4E8-60F6-CCB2-E29B-3E7C0ED520F0}"/>
          </ac:spMkLst>
        </pc:spChg>
        <pc:spChg chg="mod">
          <ac:chgData name="Atharv Patil" userId="9c47998f47336ee7" providerId="LiveId" clId="{144A9883-92A6-4DC0-863D-4A3270DEDE52}" dt="2022-11-19T06:49:26.901" v="42" actId="20577"/>
          <ac:spMkLst>
            <pc:docMk/>
            <pc:sldMk cId="0" sldId="256"/>
            <ac:spMk id="162" creationId="{00000000-0000-0000-0000-000000000000}"/>
          </ac:spMkLst>
        </pc:spChg>
        <pc:spChg chg="del mod">
          <ac:chgData name="Atharv Patil" userId="9c47998f47336ee7" providerId="LiveId" clId="{144A9883-92A6-4DC0-863D-4A3270DEDE52}" dt="2022-11-19T06:49:45.727" v="46" actId="21"/>
          <ac:spMkLst>
            <pc:docMk/>
            <pc:sldMk cId="0" sldId="256"/>
            <ac:spMk id="164" creationId="{00000000-0000-0000-0000-000000000000}"/>
          </ac:spMkLst>
        </pc:spChg>
      </pc:sldChg>
      <pc:sldChg chg="modSp mod">
        <pc:chgData name="Atharv Patil" userId="9c47998f47336ee7" providerId="LiveId" clId="{144A9883-92A6-4DC0-863D-4A3270DEDE52}" dt="2022-11-19T06:50:18.114" v="99" actId="20577"/>
        <pc:sldMkLst>
          <pc:docMk/>
          <pc:sldMk cId="0" sldId="257"/>
        </pc:sldMkLst>
        <pc:spChg chg="mod">
          <ac:chgData name="Atharv Patil" userId="9c47998f47336ee7" providerId="LiveId" clId="{144A9883-92A6-4DC0-863D-4A3270DEDE52}" dt="2022-11-19T06:50:18.114" v="99" actId="20577"/>
          <ac:spMkLst>
            <pc:docMk/>
            <pc:sldMk cId="0" sldId="257"/>
            <ac:spMk id="170" creationId="{00000000-0000-0000-0000-000000000000}"/>
          </ac:spMkLst>
        </pc:spChg>
      </pc:sldChg>
      <pc:sldChg chg="addSp delSp modSp mod">
        <pc:chgData name="Atharv Patil" userId="9c47998f47336ee7" providerId="LiveId" clId="{144A9883-92A6-4DC0-863D-4A3270DEDE52}" dt="2022-11-19T07:04:26.103" v="714" actId="21"/>
        <pc:sldMkLst>
          <pc:docMk/>
          <pc:sldMk cId="0" sldId="259"/>
        </pc:sldMkLst>
        <pc:spChg chg="del">
          <ac:chgData name="Atharv Patil" userId="9c47998f47336ee7" providerId="LiveId" clId="{144A9883-92A6-4DC0-863D-4A3270DEDE52}" dt="2022-11-19T07:04:26.103" v="714" actId="21"/>
          <ac:spMkLst>
            <pc:docMk/>
            <pc:sldMk cId="0" sldId="259"/>
            <ac:spMk id="4" creationId="{A124FBD8-D95E-3447-83E5-007B9B1E2C61}"/>
          </ac:spMkLst>
        </pc:spChg>
        <pc:spChg chg="add del mod">
          <ac:chgData name="Atharv Patil" userId="9c47998f47336ee7" providerId="LiveId" clId="{144A9883-92A6-4DC0-863D-4A3270DEDE52}" dt="2022-11-19T07:04:22.702" v="713" actId="21"/>
          <ac:spMkLst>
            <pc:docMk/>
            <pc:sldMk cId="0" sldId="259"/>
            <ac:spMk id="5" creationId="{14FD46B9-F6D2-0A26-D1B3-0C9D0C98B62E}"/>
          </ac:spMkLst>
        </pc:spChg>
        <pc:spChg chg="add mod">
          <ac:chgData name="Atharv Patil" userId="9c47998f47336ee7" providerId="LiveId" clId="{144A9883-92A6-4DC0-863D-4A3270DEDE52}" dt="2022-11-19T07:04:10.775" v="711" actId="20577"/>
          <ac:spMkLst>
            <pc:docMk/>
            <pc:sldMk cId="0" sldId="259"/>
            <ac:spMk id="7" creationId="{7BDE8A85-9F29-5418-C93C-A5EDF8A504CB}"/>
          </ac:spMkLst>
        </pc:spChg>
        <pc:spChg chg="del mod">
          <ac:chgData name="Atharv Patil" userId="9c47998f47336ee7" providerId="LiveId" clId="{144A9883-92A6-4DC0-863D-4A3270DEDE52}" dt="2022-11-19T07:03:55.005" v="682" actId="478"/>
          <ac:spMkLst>
            <pc:docMk/>
            <pc:sldMk cId="0" sldId="259"/>
            <ac:spMk id="194" creationId="{00000000-0000-0000-0000-000000000000}"/>
          </ac:spMkLst>
        </pc:spChg>
        <pc:spChg chg="del">
          <ac:chgData name="Atharv Patil" userId="9c47998f47336ee7" providerId="LiveId" clId="{144A9883-92A6-4DC0-863D-4A3270DEDE52}" dt="2022-11-19T07:03:49.356" v="680" actId="478"/>
          <ac:spMkLst>
            <pc:docMk/>
            <pc:sldMk cId="0" sldId="259"/>
            <ac:spMk id="195" creationId="{00000000-0000-0000-0000-000000000000}"/>
          </ac:spMkLst>
        </pc:spChg>
      </pc:sldChg>
      <pc:sldChg chg="del">
        <pc:chgData name="Atharv Patil" userId="9c47998f47336ee7" providerId="LiveId" clId="{144A9883-92A6-4DC0-863D-4A3270DEDE52}" dt="2022-11-19T07:04:44.283" v="715" actId="2696"/>
        <pc:sldMkLst>
          <pc:docMk/>
          <pc:sldMk cId="0" sldId="260"/>
        </pc:sldMkLst>
      </pc:sldChg>
      <pc:sldChg chg="del">
        <pc:chgData name="Atharv Patil" userId="9c47998f47336ee7" providerId="LiveId" clId="{144A9883-92A6-4DC0-863D-4A3270DEDE52}" dt="2022-11-19T06:56:24.031" v="358" actId="2696"/>
        <pc:sldMkLst>
          <pc:docMk/>
          <pc:sldMk cId="0" sldId="261"/>
        </pc:sldMkLst>
      </pc:sldChg>
      <pc:sldChg chg="addSp delSp modSp mod">
        <pc:chgData name="Atharv Patil" userId="9c47998f47336ee7" providerId="LiveId" clId="{144A9883-92A6-4DC0-863D-4A3270DEDE52}" dt="2022-11-19T06:56:09.599" v="357"/>
        <pc:sldMkLst>
          <pc:docMk/>
          <pc:sldMk cId="0" sldId="262"/>
        </pc:sldMkLst>
        <pc:spChg chg="add mod">
          <ac:chgData name="Atharv Patil" userId="9c47998f47336ee7" providerId="LiveId" clId="{144A9883-92A6-4DC0-863D-4A3270DEDE52}" dt="2022-11-19T06:54:03.980" v="251" actId="14100"/>
          <ac:spMkLst>
            <pc:docMk/>
            <pc:sldMk cId="0" sldId="262"/>
            <ac:spMk id="2" creationId="{8CF92D07-626D-18E0-BD5F-2A10F610B300}"/>
          </ac:spMkLst>
        </pc:spChg>
        <pc:spChg chg="add del mod">
          <ac:chgData name="Atharv Patil" userId="9c47998f47336ee7" providerId="LiveId" clId="{144A9883-92A6-4DC0-863D-4A3270DEDE52}" dt="2022-11-19T06:56:09.599" v="357"/>
          <ac:spMkLst>
            <pc:docMk/>
            <pc:sldMk cId="0" sldId="262"/>
            <ac:spMk id="3" creationId="{8CA00AE6-B575-0227-CA5C-4258C9A03D2D}"/>
          </ac:spMkLst>
        </pc:spChg>
        <pc:spChg chg="mod">
          <ac:chgData name="Atharv Patil" userId="9c47998f47336ee7" providerId="LiveId" clId="{144A9883-92A6-4DC0-863D-4A3270DEDE52}" dt="2022-11-19T06:53:22.425" v="243" actId="403"/>
          <ac:spMkLst>
            <pc:docMk/>
            <pc:sldMk cId="0" sldId="262"/>
            <ac:spMk id="214" creationId="{00000000-0000-0000-0000-000000000000}"/>
          </ac:spMkLst>
        </pc:spChg>
        <pc:spChg chg="mod">
          <ac:chgData name="Atharv Patil" userId="9c47998f47336ee7" providerId="LiveId" clId="{144A9883-92A6-4DC0-863D-4A3270DEDE52}" dt="2022-11-19T06:55:54.440" v="355" actId="20577"/>
          <ac:spMkLst>
            <pc:docMk/>
            <pc:sldMk cId="0" sldId="262"/>
            <ac:spMk id="215" creationId="{00000000-0000-0000-0000-000000000000}"/>
          </ac:spMkLst>
        </pc:spChg>
      </pc:sldChg>
      <pc:sldChg chg="addSp delSp modSp mod">
        <pc:chgData name="Atharv Patil" userId="9c47998f47336ee7" providerId="LiveId" clId="{144A9883-92A6-4DC0-863D-4A3270DEDE52}" dt="2022-11-19T07:07:32.344" v="878" actId="20577"/>
        <pc:sldMkLst>
          <pc:docMk/>
          <pc:sldMk cId="0" sldId="263"/>
        </pc:sldMkLst>
        <pc:spChg chg="add mod">
          <ac:chgData name="Atharv Patil" userId="9c47998f47336ee7" providerId="LiveId" clId="{144A9883-92A6-4DC0-863D-4A3270DEDE52}" dt="2022-11-19T07:07:32.344" v="878" actId="20577"/>
          <ac:spMkLst>
            <pc:docMk/>
            <pc:sldMk cId="0" sldId="263"/>
            <ac:spMk id="3" creationId="{086B05FB-233B-523A-23F9-11D623D418AE}"/>
          </ac:spMkLst>
        </pc:spChg>
        <pc:spChg chg="del mod">
          <ac:chgData name="Atharv Patil" userId="9c47998f47336ee7" providerId="LiveId" clId="{144A9883-92A6-4DC0-863D-4A3270DEDE52}" dt="2022-11-19T07:00:47.376" v="596" actId="21"/>
          <ac:spMkLst>
            <pc:docMk/>
            <pc:sldMk cId="0" sldId="263"/>
            <ac:spMk id="5" creationId="{2D054E25-D92E-F4B5-40E0-A0CDE2F19F1E}"/>
          </ac:spMkLst>
        </pc:spChg>
        <pc:spChg chg="del mod">
          <ac:chgData name="Atharv Patil" userId="9c47998f47336ee7" providerId="LiveId" clId="{144A9883-92A6-4DC0-863D-4A3270DEDE52}" dt="2022-11-19T07:01:31.695" v="604" actId="21"/>
          <ac:spMkLst>
            <pc:docMk/>
            <pc:sldMk cId="0" sldId="263"/>
            <ac:spMk id="7" creationId="{5942E0CA-E282-9881-7AC4-25A6DF3C11CB}"/>
          </ac:spMkLst>
        </pc:spChg>
        <pc:spChg chg="del">
          <ac:chgData name="Atharv Patil" userId="9c47998f47336ee7" providerId="LiveId" clId="{144A9883-92A6-4DC0-863D-4A3270DEDE52}" dt="2022-11-19T07:00:58.988" v="597" actId="21"/>
          <ac:spMkLst>
            <pc:docMk/>
            <pc:sldMk cId="0" sldId="263"/>
            <ac:spMk id="9" creationId="{55105678-D2EC-19EA-2044-BD0FFB6CE129}"/>
          </ac:spMkLst>
        </pc:spChg>
        <pc:spChg chg="del mod">
          <ac:chgData name="Atharv Patil" userId="9c47998f47336ee7" providerId="LiveId" clId="{144A9883-92A6-4DC0-863D-4A3270DEDE52}" dt="2022-11-19T07:01:05.801" v="599" actId="21"/>
          <ac:spMkLst>
            <pc:docMk/>
            <pc:sldMk cId="0" sldId="263"/>
            <ac:spMk id="11" creationId="{DED71841-B60F-3F24-4CB9-1676FB8E0F79}"/>
          </ac:spMkLst>
        </pc:spChg>
        <pc:spChg chg="mod">
          <ac:chgData name="Atharv Patil" userId="9c47998f47336ee7" providerId="LiveId" clId="{144A9883-92A6-4DC0-863D-4A3270DEDE52}" dt="2022-11-19T07:00:37.452" v="594" actId="20577"/>
          <ac:spMkLst>
            <pc:docMk/>
            <pc:sldMk cId="0" sldId="263"/>
            <ac:spMk id="221" creationId="{00000000-0000-0000-0000-000000000000}"/>
          </ac:spMkLst>
        </pc:spChg>
      </pc:sldChg>
      <pc:sldChg chg="del">
        <pc:chgData name="Atharv Patil" userId="9c47998f47336ee7" providerId="LiveId" clId="{144A9883-92A6-4DC0-863D-4A3270DEDE52}" dt="2022-11-19T07:04:46.458" v="716" actId="2696"/>
        <pc:sldMkLst>
          <pc:docMk/>
          <pc:sldMk cId="0" sldId="264"/>
        </pc:sldMkLst>
      </pc:sldChg>
      <pc:sldChg chg="del">
        <pc:chgData name="Atharv Patil" userId="9c47998f47336ee7" providerId="LiveId" clId="{144A9883-92A6-4DC0-863D-4A3270DEDE52}" dt="2022-11-19T07:04:47.168" v="717" actId="2696"/>
        <pc:sldMkLst>
          <pc:docMk/>
          <pc:sldMk cId="0" sldId="265"/>
        </pc:sldMkLst>
      </pc:sldChg>
      <pc:sldChg chg="del">
        <pc:chgData name="Atharv Patil" userId="9c47998f47336ee7" providerId="LiveId" clId="{144A9883-92A6-4DC0-863D-4A3270DEDE52}" dt="2022-11-19T07:04:47.784" v="718" actId="2696"/>
        <pc:sldMkLst>
          <pc:docMk/>
          <pc:sldMk cId="0" sldId="266"/>
        </pc:sldMkLst>
      </pc:sldChg>
      <pc:sldChg chg="del">
        <pc:chgData name="Atharv Patil" userId="9c47998f47336ee7" providerId="LiveId" clId="{144A9883-92A6-4DC0-863D-4A3270DEDE52}" dt="2022-11-19T07:04:48.460" v="719" actId="2696"/>
        <pc:sldMkLst>
          <pc:docMk/>
          <pc:sldMk cId="0" sldId="267"/>
        </pc:sldMkLst>
      </pc:sldChg>
      <pc:sldChg chg="del">
        <pc:chgData name="Atharv Patil" userId="9c47998f47336ee7" providerId="LiveId" clId="{144A9883-92A6-4DC0-863D-4A3270DEDE52}" dt="2022-11-19T07:04:49.295" v="720" actId="2696"/>
        <pc:sldMkLst>
          <pc:docMk/>
          <pc:sldMk cId="0" sldId="268"/>
        </pc:sldMkLst>
      </pc:sldChg>
      <pc:sldChg chg="del">
        <pc:chgData name="Atharv Patil" userId="9c47998f47336ee7" providerId="LiveId" clId="{144A9883-92A6-4DC0-863D-4A3270DEDE52}" dt="2022-11-19T07:04:49.638" v="721" actId="2696"/>
        <pc:sldMkLst>
          <pc:docMk/>
          <pc:sldMk cId="0" sldId="269"/>
        </pc:sldMkLst>
      </pc:sldChg>
      <pc:sldChg chg="del">
        <pc:chgData name="Atharv Patil" userId="9c47998f47336ee7" providerId="LiveId" clId="{144A9883-92A6-4DC0-863D-4A3270DEDE52}" dt="2022-11-19T07:04:50.015" v="722" actId="2696"/>
        <pc:sldMkLst>
          <pc:docMk/>
          <pc:sldMk cId="0" sldId="270"/>
        </pc:sldMkLst>
      </pc:sldChg>
      <pc:sldChg chg="del">
        <pc:chgData name="Atharv Patil" userId="9c47998f47336ee7" providerId="LiveId" clId="{144A9883-92A6-4DC0-863D-4A3270DEDE52}" dt="2022-11-19T07:04:50.173" v="723" actId="2696"/>
        <pc:sldMkLst>
          <pc:docMk/>
          <pc:sldMk cId="0" sldId="271"/>
        </pc:sldMkLst>
      </pc:sldChg>
      <pc:sldChg chg="del">
        <pc:chgData name="Atharv Patil" userId="9c47998f47336ee7" providerId="LiveId" clId="{144A9883-92A6-4DC0-863D-4A3270DEDE52}" dt="2022-11-19T07:04:50.649" v="724" actId="2696"/>
        <pc:sldMkLst>
          <pc:docMk/>
          <pc:sldMk cId="0" sldId="272"/>
        </pc:sldMkLst>
      </pc:sldChg>
      <pc:sldChg chg="del">
        <pc:chgData name="Atharv Patil" userId="9c47998f47336ee7" providerId="LiveId" clId="{144A9883-92A6-4DC0-863D-4A3270DEDE52}" dt="2022-11-19T07:04:50.945" v="725" actId="2696"/>
        <pc:sldMkLst>
          <pc:docMk/>
          <pc:sldMk cId="0" sldId="273"/>
        </pc:sldMkLst>
      </pc:sldChg>
      <pc:sldChg chg="del">
        <pc:chgData name="Atharv Patil" userId="9c47998f47336ee7" providerId="LiveId" clId="{144A9883-92A6-4DC0-863D-4A3270DEDE52}" dt="2022-11-19T07:04:51.389" v="726" actId="2696"/>
        <pc:sldMkLst>
          <pc:docMk/>
          <pc:sldMk cId="0" sldId="274"/>
        </pc:sldMkLst>
      </pc:sldChg>
      <pc:sldChg chg="del">
        <pc:chgData name="Atharv Patil" userId="9c47998f47336ee7" providerId="LiveId" clId="{144A9883-92A6-4DC0-863D-4A3270DEDE52}" dt="2022-11-19T07:04:51.592" v="727" actId="2696"/>
        <pc:sldMkLst>
          <pc:docMk/>
          <pc:sldMk cId="0" sldId="275"/>
        </pc:sldMkLst>
      </pc:sldChg>
      <pc:sldChg chg="del">
        <pc:chgData name="Atharv Patil" userId="9c47998f47336ee7" providerId="LiveId" clId="{144A9883-92A6-4DC0-863D-4A3270DEDE52}" dt="2022-11-19T07:04:51.797" v="728" actId="2696"/>
        <pc:sldMkLst>
          <pc:docMk/>
          <pc:sldMk cId="0" sldId="276"/>
        </pc:sldMkLst>
      </pc:sldChg>
      <pc:sldChg chg="del">
        <pc:chgData name="Atharv Patil" userId="9c47998f47336ee7" providerId="LiveId" clId="{144A9883-92A6-4DC0-863D-4A3270DEDE52}" dt="2022-11-19T07:04:51.970" v="729" actId="2696"/>
        <pc:sldMkLst>
          <pc:docMk/>
          <pc:sldMk cId="0" sldId="277"/>
        </pc:sldMkLst>
      </pc:sldChg>
      <pc:sldChg chg="del">
        <pc:chgData name="Atharv Patil" userId="9c47998f47336ee7" providerId="LiveId" clId="{144A9883-92A6-4DC0-863D-4A3270DEDE52}" dt="2022-11-19T07:04:52.411" v="730" actId="2696"/>
        <pc:sldMkLst>
          <pc:docMk/>
          <pc:sldMk cId="0" sldId="278"/>
        </pc:sldMkLst>
      </pc:sldChg>
      <pc:sldChg chg="del">
        <pc:chgData name="Atharv Patil" userId="9c47998f47336ee7" providerId="LiveId" clId="{144A9883-92A6-4DC0-863D-4A3270DEDE52}" dt="2022-11-19T07:04:52.759" v="731" actId="2696"/>
        <pc:sldMkLst>
          <pc:docMk/>
          <pc:sldMk cId="0" sldId="279"/>
        </pc:sldMkLst>
      </pc:sldChg>
      <pc:sldChg chg="del">
        <pc:chgData name="Atharv Patil" userId="9c47998f47336ee7" providerId="LiveId" clId="{144A9883-92A6-4DC0-863D-4A3270DEDE52}" dt="2022-11-19T07:04:53.027" v="732" actId="2696"/>
        <pc:sldMkLst>
          <pc:docMk/>
          <pc:sldMk cId="0" sldId="280"/>
        </pc:sldMkLst>
      </pc:sldChg>
      <pc:sldChg chg="del">
        <pc:chgData name="Atharv Patil" userId="9c47998f47336ee7" providerId="LiveId" clId="{144A9883-92A6-4DC0-863D-4A3270DEDE52}" dt="2022-11-19T07:04:53.310" v="733" actId="2696"/>
        <pc:sldMkLst>
          <pc:docMk/>
          <pc:sldMk cId="0" sldId="281"/>
        </pc:sldMkLst>
      </pc:sldChg>
      <pc:sldChg chg="del">
        <pc:chgData name="Atharv Patil" userId="9c47998f47336ee7" providerId="LiveId" clId="{144A9883-92A6-4DC0-863D-4A3270DEDE52}" dt="2022-11-19T07:04:53.549" v="734" actId="2696"/>
        <pc:sldMkLst>
          <pc:docMk/>
          <pc:sldMk cId="0" sldId="282"/>
        </pc:sldMkLst>
      </pc:sldChg>
      <pc:sldChg chg="del">
        <pc:chgData name="Atharv Patil" userId="9c47998f47336ee7" providerId="LiveId" clId="{144A9883-92A6-4DC0-863D-4A3270DEDE52}" dt="2022-11-19T07:04:53.959" v="735" actId="2696"/>
        <pc:sldMkLst>
          <pc:docMk/>
          <pc:sldMk cId="0" sldId="283"/>
        </pc:sldMkLst>
      </pc:sldChg>
      <pc:sldChg chg="del">
        <pc:chgData name="Atharv Patil" userId="9c47998f47336ee7" providerId="LiveId" clId="{144A9883-92A6-4DC0-863D-4A3270DEDE52}" dt="2022-11-19T07:04:54.290" v="736" actId="2696"/>
        <pc:sldMkLst>
          <pc:docMk/>
          <pc:sldMk cId="0" sldId="284"/>
        </pc:sldMkLst>
      </pc:sldChg>
      <pc:sldChg chg="del">
        <pc:chgData name="Atharv Patil" userId="9c47998f47336ee7" providerId="LiveId" clId="{144A9883-92A6-4DC0-863D-4A3270DEDE52}" dt="2022-11-19T07:04:54.997" v="737" actId="2696"/>
        <pc:sldMkLst>
          <pc:docMk/>
          <pc:sldMk cId="0" sldId="285"/>
        </pc:sldMkLst>
      </pc:sldChg>
      <pc:sldChg chg="del">
        <pc:chgData name="Atharv Patil" userId="9c47998f47336ee7" providerId="LiveId" clId="{144A9883-92A6-4DC0-863D-4A3270DEDE52}" dt="2022-11-19T07:04:55.407" v="738" actId="2696"/>
        <pc:sldMkLst>
          <pc:docMk/>
          <pc:sldMk cId="0" sldId="286"/>
        </pc:sldMkLst>
      </pc:sldChg>
      <pc:sldChg chg="del">
        <pc:chgData name="Atharv Patil" userId="9c47998f47336ee7" providerId="LiveId" clId="{144A9883-92A6-4DC0-863D-4A3270DEDE52}" dt="2022-11-19T07:04:55.755" v="739" actId="2696"/>
        <pc:sldMkLst>
          <pc:docMk/>
          <pc:sldMk cId="0" sldId="287"/>
        </pc:sldMkLst>
      </pc:sldChg>
      <pc:sldChg chg="del">
        <pc:chgData name="Atharv Patil" userId="9c47998f47336ee7" providerId="LiveId" clId="{144A9883-92A6-4DC0-863D-4A3270DEDE52}" dt="2022-11-19T07:04:56.054" v="740" actId="2696"/>
        <pc:sldMkLst>
          <pc:docMk/>
          <pc:sldMk cId="0" sldId="288"/>
        </pc:sldMkLst>
      </pc:sldChg>
      <pc:sldChg chg="del">
        <pc:chgData name="Atharv Patil" userId="9c47998f47336ee7" providerId="LiveId" clId="{144A9883-92A6-4DC0-863D-4A3270DEDE52}" dt="2022-11-19T07:04:56.621" v="741" actId="2696"/>
        <pc:sldMkLst>
          <pc:docMk/>
          <pc:sldMk cId="0" sldId="289"/>
        </pc:sldMkLst>
      </pc:sldChg>
      <pc:sldChg chg="del">
        <pc:chgData name="Atharv Patil" userId="9c47998f47336ee7" providerId="LiveId" clId="{144A9883-92A6-4DC0-863D-4A3270DEDE52}" dt="2022-11-19T07:04:57.185" v="742" actId="2696"/>
        <pc:sldMkLst>
          <pc:docMk/>
          <pc:sldMk cId="0" sldId="290"/>
        </pc:sldMkLst>
      </pc:sldChg>
      <pc:sldChg chg="del">
        <pc:chgData name="Atharv Patil" userId="9c47998f47336ee7" providerId="LiveId" clId="{144A9883-92A6-4DC0-863D-4A3270DEDE52}" dt="2022-11-19T07:04:57.804" v="743" actId="2696"/>
        <pc:sldMkLst>
          <pc:docMk/>
          <pc:sldMk cId="0" sldId="291"/>
        </pc:sldMkLst>
      </pc:sldChg>
      <pc:sldChg chg="del">
        <pc:chgData name="Atharv Patil" userId="9c47998f47336ee7" providerId="LiveId" clId="{144A9883-92A6-4DC0-863D-4A3270DEDE52}" dt="2022-11-19T07:04:59.223" v="744" actId="2696"/>
        <pc:sldMkLst>
          <pc:docMk/>
          <pc:sldMk cId="0" sldId="292"/>
        </pc:sldMkLst>
      </pc:sldChg>
      <pc:sldChg chg="del">
        <pc:chgData name="Atharv Patil" userId="9c47998f47336ee7" providerId="LiveId" clId="{144A9883-92A6-4DC0-863D-4A3270DEDE52}" dt="2022-11-19T07:04:59.782" v="745" actId="2696"/>
        <pc:sldMkLst>
          <pc:docMk/>
          <pc:sldMk cId="0" sldId="293"/>
        </pc:sldMkLst>
      </pc:sldChg>
      <pc:sldChg chg="del">
        <pc:chgData name="Atharv Patil" userId="9c47998f47336ee7" providerId="LiveId" clId="{144A9883-92A6-4DC0-863D-4A3270DEDE52}" dt="2022-11-19T07:05:00.421" v="746" actId="2696"/>
        <pc:sldMkLst>
          <pc:docMk/>
          <pc:sldMk cId="0" sldId="294"/>
        </pc:sldMkLst>
      </pc:sldChg>
      <pc:sldChg chg="del">
        <pc:chgData name="Atharv Patil" userId="9c47998f47336ee7" providerId="LiveId" clId="{144A9883-92A6-4DC0-863D-4A3270DEDE52}" dt="2022-11-19T07:05:00.876" v="747" actId="2696"/>
        <pc:sldMkLst>
          <pc:docMk/>
          <pc:sldMk cId="0" sldId="295"/>
        </pc:sldMkLst>
      </pc:sldChg>
      <pc:sldChg chg="del">
        <pc:chgData name="Atharv Patil" userId="9c47998f47336ee7" providerId="LiveId" clId="{144A9883-92A6-4DC0-863D-4A3270DEDE52}" dt="2022-11-19T07:05:01.348" v="748" actId="2696"/>
        <pc:sldMkLst>
          <pc:docMk/>
          <pc:sldMk cId="0" sldId="296"/>
        </pc:sldMkLst>
      </pc:sldChg>
      <pc:sldChg chg="del">
        <pc:chgData name="Atharv Patil" userId="9c47998f47336ee7" providerId="LiveId" clId="{144A9883-92A6-4DC0-863D-4A3270DEDE52}" dt="2022-11-19T07:05:02.590" v="749" actId="2696"/>
        <pc:sldMkLst>
          <pc:docMk/>
          <pc:sldMk cId="0" sldId="297"/>
        </pc:sldMkLst>
      </pc:sldChg>
      <pc:sldChg chg="del">
        <pc:chgData name="Atharv Patil" userId="9c47998f47336ee7" providerId="LiveId" clId="{144A9883-92A6-4DC0-863D-4A3270DEDE52}" dt="2022-11-19T07:05:03.078" v="750" actId="2696"/>
        <pc:sldMkLst>
          <pc:docMk/>
          <pc:sldMk cId="0" sldId="298"/>
        </pc:sldMkLst>
      </pc:sldChg>
      <pc:sldChg chg="del">
        <pc:chgData name="Atharv Patil" userId="9c47998f47336ee7" providerId="LiveId" clId="{144A9883-92A6-4DC0-863D-4A3270DEDE52}" dt="2022-11-19T07:05:03.828" v="751" actId="2696"/>
        <pc:sldMkLst>
          <pc:docMk/>
          <pc:sldMk cId="0" sldId="299"/>
        </pc:sldMkLst>
      </pc:sldChg>
      <pc:sldChg chg="del">
        <pc:chgData name="Atharv Patil" userId="9c47998f47336ee7" providerId="LiveId" clId="{144A9883-92A6-4DC0-863D-4A3270DEDE52}" dt="2022-11-19T07:05:04.242" v="752" actId="2696"/>
        <pc:sldMkLst>
          <pc:docMk/>
          <pc:sldMk cId="0" sldId="300"/>
        </pc:sldMkLst>
      </pc:sldChg>
      <pc:sldChg chg="del">
        <pc:chgData name="Atharv Patil" userId="9c47998f47336ee7" providerId="LiveId" clId="{144A9883-92A6-4DC0-863D-4A3270DEDE52}" dt="2022-11-19T07:05:04.449" v="753" actId="2696"/>
        <pc:sldMkLst>
          <pc:docMk/>
          <pc:sldMk cId="0" sldId="301"/>
        </pc:sldMkLst>
      </pc:sldChg>
      <pc:sldChg chg="del">
        <pc:chgData name="Atharv Patil" userId="9c47998f47336ee7" providerId="LiveId" clId="{144A9883-92A6-4DC0-863D-4A3270DEDE52}" dt="2022-11-19T07:05:04.732" v="754" actId="2696"/>
        <pc:sldMkLst>
          <pc:docMk/>
          <pc:sldMk cId="0" sldId="302"/>
        </pc:sldMkLst>
      </pc:sldChg>
      <pc:sldChg chg="del">
        <pc:chgData name="Atharv Patil" userId="9c47998f47336ee7" providerId="LiveId" clId="{144A9883-92A6-4DC0-863D-4A3270DEDE52}" dt="2022-11-19T07:05:04.970" v="755" actId="2696"/>
        <pc:sldMkLst>
          <pc:docMk/>
          <pc:sldMk cId="0" sldId="303"/>
        </pc:sldMkLst>
      </pc:sldChg>
      <pc:sldChg chg="del">
        <pc:chgData name="Atharv Patil" userId="9c47998f47336ee7" providerId="LiveId" clId="{144A9883-92A6-4DC0-863D-4A3270DEDE52}" dt="2022-11-19T07:05:06.645" v="756" actId="2696"/>
        <pc:sldMkLst>
          <pc:docMk/>
          <pc:sldMk cId="0" sldId="304"/>
        </pc:sldMkLst>
      </pc:sldChg>
      <pc:sldChg chg="add del setBg modNotes">
        <pc:chgData name="Atharv Patil" userId="9c47998f47336ee7" providerId="LiveId" clId="{144A9883-92A6-4DC0-863D-4A3270DEDE52}" dt="2022-11-19T07:07:37.697" v="879" actId="2696"/>
        <pc:sldMkLst>
          <pc:docMk/>
          <pc:sldMk cId="1896400617" sldId="304"/>
        </pc:sldMkLst>
      </pc:sldChg>
      <pc:sldChg chg="delSp modSp mod modAnim">
        <pc:chgData name="Atharv Patil" userId="9c47998f47336ee7" providerId="LiveId" clId="{144A9883-92A6-4DC0-863D-4A3270DEDE52}" dt="2022-11-19T06:59:53.400" v="553" actId="20577"/>
        <pc:sldMkLst>
          <pc:docMk/>
          <pc:sldMk cId="3485015008" sldId="305"/>
        </pc:sldMkLst>
        <pc:spChg chg="mod">
          <ac:chgData name="Atharv Patil" userId="9c47998f47336ee7" providerId="LiveId" clId="{144A9883-92A6-4DC0-863D-4A3270DEDE52}" dt="2022-11-19T06:56:43.680" v="380" actId="20577"/>
          <ac:spMkLst>
            <pc:docMk/>
            <pc:sldMk cId="3485015008" sldId="305"/>
            <ac:spMk id="7" creationId="{EB26C5A2-86A3-70B4-E80D-A030C7050198}"/>
          </ac:spMkLst>
        </pc:spChg>
        <pc:spChg chg="mod">
          <ac:chgData name="Atharv Patil" userId="9c47998f47336ee7" providerId="LiveId" clId="{144A9883-92A6-4DC0-863D-4A3270DEDE52}" dt="2022-11-19T06:59:53.400" v="553" actId="20577"/>
          <ac:spMkLst>
            <pc:docMk/>
            <pc:sldMk cId="3485015008" sldId="305"/>
            <ac:spMk id="15" creationId="{135B6FEB-6AFA-5DC2-1DB0-D430570F738D}"/>
          </ac:spMkLst>
        </pc:spChg>
        <pc:spChg chg="mod">
          <ac:chgData name="Atharv Patil" userId="9c47998f47336ee7" providerId="LiveId" clId="{144A9883-92A6-4DC0-863D-4A3270DEDE52}" dt="2022-11-19T06:58:29.210" v="460" actId="1076"/>
          <ac:spMkLst>
            <pc:docMk/>
            <pc:sldMk cId="3485015008" sldId="305"/>
            <ac:spMk id="16" creationId="{753478C5-685E-0A08-400E-E6D0486E53C7}"/>
          </ac:spMkLst>
        </pc:spChg>
        <pc:spChg chg="del mod">
          <ac:chgData name="Atharv Patil" userId="9c47998f47336ee7" providerId="LiveId" clId="{144A9883-92A6-4DC0-863D-4A3270DEDE52}" dt="2022-11-19T06:57:41.255" v="414" actId="21"/>
          <ac:spMkLst>
            <pc:docMk/>
            <pc:sldMk cId="3485015008" sldId="305"/>
            <ac:spMk id="18" creationId="{34559E4D-2C83-C0EB-9042-967310D257E2}"/>
          </ac:spMkLst>
        </pc:spChg>
        <pc:spChg chg="del">
          <ac:chgData name="Atharv Patil" userId="9c47998f47336ee7" providerId="LiveId" clId="{144A9883-92A6-4DC0-863D-4A3270DEDE52}" dt="2022-11-19T06:58:32.528" v="461" actId="478"/>
          <ac:spMkLst>
            <pc:docMk/>
            <pc:sldMk cId="3485015008" sldId="305"/>
            <ac:spMk id="19" creationId="{0495CCE4-ADFC-FFAD-5A24-DF7BDACC69BF}"/>
          </ac:spMkLst>
        </pc:spChg>
        <pc:spChg chg="del mod">
          <ac:chgData name="Atharv Patil" userId="9c47998f47336ee7" providerId="LiveId" clId="{144A9883-92A6-4DC0-863D-4A3270DEDE52}" dt="2022-11-19T06:57:35.687" v="412"/>
          <ac:spMkLst>
            <pc:docMk/>
            <pc:sldMk cId="3485015008" sldId="305"/>
            <ac:spMk id="21" creationId="{52FA6EAC-2DF3-0470-5EE4-599CEC97BAFF}"/>
          </ac:spMkLst>
        </pc:spChg>
        <pc:spChg chg="del">
          <ac:chgData name="Atharv Patil" userId="9c47998f47336ee7" providerId="LiveId" clId="{144A9883-92A6-4DC0-863D-4A3270DEDE52}" dt="2022-11-19T06:58:32.528" v="461" actId="478"/>
          <ac:spMkLst>
            <pc:docMk/>
            <pc:sldMk cId="3485015008" sldId="305"/>
            <ac:spMk id="22" creationId="{069BAD0E-7E5D-7745-C8BD-2B0C34C3DD58}"/>
          </ac:spMkLst>
        </pc:spChg>
        <pc:spChg chg="del">
          <ac:chgData name="Atharv Patil" userId="9c47998f47336ee7" providerId="LiveId" clId="{144A9883-92A6-4DC0-863D-4A3270DEDE52}" dt="2022-11-19T06:57:35.687" v="410" actId="478"/>
          <ac:spMkLst>
            <pc:docMk/>
            <pc:sldMk cId="3485015008" sldId="305"/>
            <ac:spMk id="24" creationId="{3C7694C9-2A42-6DAA-6BF2-E14EC5A3D0DD}"/>
          </ac:spMkLst>
        </pc:spChg>
        <pc:spChg chg="del">
          <ac:chgData name="Atharv Patil" userId="9c47998f47336ee7" providerId="LiveId" clId="{144A9883-92A6-4DC0-863D-4A3270DEDE52}" dt="2022-11-19T06:58:32.528" v="461" actId="478"/>
          <ac:spMkLst>
            <pc:docMk/>
            <pc:sldMk cId="3485015008" sldId="305"/>
            <ac:spMk id="25" creationId="{A95F6F29-ACC1-1FFB-5D0A-5BC6F94EBFF3}"/>
          </ac:spMkLst>
        </pc:spChg>
      </pc:sldChg>
      <pc:sldMasterChg chg="delSldLayout">
        <pc:chgData name="Atharv Patil" userId="9c47998f47336ee7" providerId="LiveId" clId="{144A9883-92A6-4DC0-863D-4A3270DEDE52}" dt="2022-11-19T07:07:37.697" v="879" actId="2696"/>
        <pc:sldMasterMkLst>
          <pc:docMk/>
          <pc:sldMasterMk cId="0" sldId="2147483683"/>
        </pc:sldMasterMkLst>
        <pc:sldLayoutChg chg="del">
          <pc:chgData name="Atharv Patil" userId="9c47998f47336ee7" providerId="LiveId" clId="{144A9883-92A6-4DC0-863D-4A3270DEDE52}" dt="2022-11-19T06:56:24.031" v="358" actId="2696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Atharv Patil" userId="9c47998f47336ee7" providerId="LiveId" clId="{144A9883-92A6-4DC0-863D-4A3270DEDE52}" dt="2022-11-19T07:04:52.411" v="730" actId="2696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Atharv Patil" userId="9c47998f47336ee7" providerId="LiveId" clId="{144A9883-92A6-4DC0-863D-4A3270DEDE52}" dt="2022-11-19T07:04:47.784" v="718" actId="2696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Atharv Patil" userId="9c47998f47336ee7" providerId="LiveId" clId="{144A9883-92A6-4DC0-863D-4A3270DEDE52}" dt="2022-11-19T07:04:47.168" v="717" actId="2696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Atharv Patil" userId="9c47998f47336ee7" providerId="LiveId" clId="{144A9883-92A6-4DC0-863D-4A3270DEDE52}" dt="2022-11-19T07:04:53.027" v="732" actId="2696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Atharv Patil" userId="9c47998f47336ee7" providerId="LiveId" clId="{144A9883-92A6-4DC0-863D-4A3270DEDE52}" dt="2022-11-19T07:04:49.638" v="721" actId="2696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Atharv Patil" userId="9c47998f47336ee7" providerId="LiveId" clId="{144A9883-92A6-4DC0-863D-4A3270DEDE52}" dt="2022-11-19T07:04:51.389" v="726" actId="2696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Atharv Patil" userId="9c47998f47336ee7" providerId="LiveId" clId="{144A9883-92A6-4DC0-863D-4A3270DEDE52}" dt="2022-11-19T07:07:37.697" v="879" actId="2696"/>
          <pc:sldLayoutMkLst>
            <pc:docMk/>
            <pc:sldMasterMk cId="0" sldId="2147483683"/>
            <pc:sldLayoutMk cId="0" sldId="2147483658"/>
          </pc:sldLayoutMkLst>
        </pc:sldLayoutChg>
        <pc:sldLayoutChg chg="del">
          <pc:chgData name="Atharv Patil" userId="9c47998f47336ee7" providerId="LiveId" clId="{144A9883-92A6-4DC0-863D-4A3270DEDE52}" dt="2022-11-19T07:04:44.283" v="715" actId="2696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Atharv Patil" userId="9c47998f47336ee7" providerId="LiveId" clId="{144A9883-92A6-4DC0-863D-4A3270DEDE52}" dt="2022-11-19T07:04:46.458" v="716" actId="2696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Atharv Patil" userId="9c47998f47336ee7" providerId="LiveId" clId="{144A9883-92A6-4DC0-863D-4A3270DEDE52}" dt="2022-11-19T07:04:48.460" v="719" actId="2696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Atharv Patil" userId="9c47998f47336ee7" providerId="LiveId" clId="{144A9883-92A6-4DC0-863D-4A3270DEDE52}" dt="2022-11-19T07:04:50.015" v="722" actId="2696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Atharv Patil" userId="9c47998f47336ee7" providerId="LiveId" clId="{144A9883-92A6-4DC0-863D-4A3270DEDE52}" dt="2022-11-19T07:04:50.173" v="723" actId="2696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Atharv Patil" userId="9c47998f47336ee7" providerId="LiveId" clId="{144A9883-92A6-4DC0-863D-4A3270DEDE52}" dt="2022-11-19T07:04:50.649" v="724" actId="2696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Atharv Patil" userId="9c47998f47336ee7" providerId="LiveId" clId="{144A9883-92A6-4DC0-863D-4A3270DEDE52}" dt="2022-11-19T07:04:50.945" v="725" actId="2696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Atharv Patil" userId="9c47998f47336ee7" providerId="LiveId" clId="{144A9883-92A6-4DC0-863D-4A3270DEDE52}" dt="2022-11-19T07:04:51.592" v="727" actId="2696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Atharv Patil" userId="9c47998f47336ee7" providerId="LiveId" clId="{144A9883-92A6-4DC0-863D-4A3270DEDE52}" dt="2022-11-19T07:04:51.797" v="728" actId="2696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Atharv Patil" userId="9c47998f47336ee7" providerId="LiveId" clId="{144A9883-92A6-4DC0-863D-4A3270DEDE52}" dt="2022-11-19T07:04:51.970" v="729" actId="2696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Atharv Patil" userId="9c47998f47336ee7" providerId="LiveId" clId="{144A9883-92A6-4DC0-863D-4A3270DEDE52}" dt="2022-11-19T07:04:52.759" v="731" actId="2696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Atharv Patil" userId="9c47998f47336ee7" providerId="LiveId" clId="{144A9883-92A6-4DC0-863D-4A3270DEDE52}" dt="2022-11-19T07:04:53.310" v="733" actId="2696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Atharv Patil" userId="9c47998f47336ee7" providerId="LiveId" clId="{144A9883-92A6-4DC0-863D-4A3270DEDE52}" dt="2022-11-19T07:04:53.549" v="734" actId="2696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Atharv Patil" userId="9c47998f47336ee7" providerId="LiveId" clId="{144A9883-92A6-4DC0-863D-4A3270DEDE52}" dt="2022-11-19T07:04:53.959" v="735" actId="2696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Atharv Patil" userId="9c47998f47336ee7" providerId="LiveId" clId="{144A9883-92A6-4DC0-863D-4A3270DEDE52}" dt="2022-11-19T07:04:54.290" v="736" actId="2696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Atharv Patil" userId="9c47998f47336ee7" providerId="LiveId" clId="{144A9883-92A6-4DC0-863D-4A3270DEDE52}" dt="2022-11-19T07:04:54.997" v="737" actId="2696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Atharv Patil" userId="9c47998f47336ee7" providerId="LiveId" clId="{144A9883-92A6-4DC0-863D-4A3270DEDE52}" dt="2022-11-19T07:04:55.407" v="738" actId="2696"/>
          <pc:sldLayoutMkLst>
            <pc:docMk/>
            <pc:sldMasterMk cId="0" sldId="2147483683"/>
            <pc:sldLayoutMk cId="0" sldId="2147483679"/>
          </pc:sldLayoutMkLst>
        </pc:sldLayoutChg>
        <pc:sldLayoutChg chg="del">
          <pc:chgData name="Atharv Patil" userId="9c47998f47336ee7" providerId="LiveId" clId="{144A9883-92A6-4DC0-863D-4A3270DEDE52}" dt="2022-11-19T07:04:56.054" v="740" actId="2696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Atharv Patil" userId="9c47998f47336ee7" providerId="LiveId" clId="{144A9883-92A6-4DC0-863D-4A3270DEDE52}" dt="2022-11-19T07:04:55.755" v="739" actId="2696"/>
          <pc:sldLayoutMkLst>
            <pc:docMk/>
            <pc:sldMasterMk cId="0" sldId="2147483683"/>
            <pc:sldLayoutMk cId="0" sldId="2147483681"/>
          </pc:sldLayoutMkLst>
        </pc:sldLayoutChg>
      </pc:sldMasterChg>
      <pc:sldMasterChg chg="del delSldLayout">
        <pc:chgData name="Atharv Patil" userId="9c47998f47336ee7" providerId="LiveId" clId="{144A9883-92A6-4DC0-863D-4A3270DEDE52}" dt="2022-11-19T07:05:06.645" v="756" actId="2696"/>
        <pc:sldMasterMkLst>
          <pc:docMk/>
          <pc:sldMasterMk cId="0" sldId="2147483684"/>
        </pc:sldMasterMkLst>
        <pc:sldLayoutChg chg="del">
          <pc:chgData name="Atharv Patil" userId="9c47998f47336ee7" providerId="LiveId" clId="{144A9883-92A6-4DC0-863D-4A3270DEDE52}" dt="2022-11-19T07:05:06.645" v="756" actId="2696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32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1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873821" y="710293"/>
            <a:ext cx="4792200" cy="1753879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DIGITAL ELECTRONICS</a:t>
            </a:r>
            <a:endParaRPr dirty="0"/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2664685" y="2464172"/>
            <a:ext cx="344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Google Shape;163;p38">
            <a:extLst>
              <a:ext uri="{FF2B5EF4-FFF2-40B4-BE49-F238E27FC236}">
                <a16:creationId xmlns:a16="http://schemas.microsoft.com/office/drawing/2014/main" id="{E27454C8-21FF-31FD-1A62-751B30FE29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97343" y="1226645"/>
            <a:ext cx="2643969" cy="303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ysClr val="windowText" lastClr="0000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RCPIT</a:t>
            </a:r>
            <a:endParaRPr sz="2000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ysClr val="windowText" lastClr="0000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4" name="Picture 2" descr="Downloads">
            <a:extLst>
              <a:ext uri="{FF2B5EF4-FFF2-40B4-BE49-F238E27FC236}">
                <a16:creationId xmlns:a16="http://schemas.microsoft.com/office/drawing/2014/main" id="{99A18B98-4A75-2339-9A22-4793CB29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4" y="241085"/>
            <a:ext cx="1031635" cy="9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57B01-DB12-E9F4-9CC0-FC94F2FD9D5A}"/>
              </a:ext>
            </a:extLst>
          </p:cNvPr>
          <p:cNvSpPr/>
          <p:nvPr/>
        </p:nvSpPr>
        <p:spPr>
          <a:xfrm>
            <a:off x="498021" y="130629"/>
            <a:ext cx="1453243" cy="1632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92801" y="570464"/>
            <a:ext cx="5735700" cy="94140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Positive and Negative logic </a:t>
            </a:r>
            <a:endParaRPr sz="4000"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930728" y="2087700"/>
            <a:ext cx="62293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4147063" y="3239373"/>
            <a:ext cx="6820200" cy="134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NAME      = </a:t>
            </a: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PATIL ATHARV PRABHUDAS .</a:t>
            </a:r>
            <a:endParaRPr lang="en" sz="160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     = </a:t>
            </a: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SY.B-TECH</a:t>
            </a:r>
            <a:r>
              <a:rPr lang="en" sz="1600" dirty="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,  DIV  = </a:t>
            </a: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COMP-1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ROLL N0 =</a:t>
            </a: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CO043.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BRANCH =</a:t>
            </a: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COMPUTER ENGINEERING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lang="en" sz="160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22165"/>
            <a:ext cx="5405150" cy="9414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400" b="1" i="0" dirty="0">
                <a:solidFill>
                  <a:schemeClr val="tx2">
                    <a:lumMod val="75000"/>
                  </a:schemeClr>
                </a:solidFill>
                <a:effectLst/>
                <a:latin typeface="sofia-pro"/>
              </a:rPr>
              <a:t>Positive  logic </a:t>
            </a:r>
            <a:br>
              <a:rPr lang="en-IN" b="1" i="0" dirty="0">
                <a:solidFill>
                  <a:srgbClr val="FFFFFF"/>
                </a:solidFill>
                <a:effectLst/>
                <a:latin typeface="sofia-pro"/>
              </a:rPr>
            </a:br>
            <a:br>
              <a:rPr lang="en-IN" b="1" i="0" dirty="0">
                <a:solidFill>
                  <a:srgbClr val="FFFFFF"/>
                </a:solidFill>
                <a:effectLst/>
                <a:latin typeface="sofia-pro"/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499" y="1659274"/>
            <a:ext cx="7021679" cy="330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 fontAlgn="base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urw-din"/>
              </a:rPr>
              <a:t>  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Voltage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urw-din"/>
              </a:rPr>
              <a:t>Carresponds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 to logic == 1</a:t>
            </a:r>
          </a:p>
          <a:p>
            <a:pPr marL="139700" indent="0" algn="l" fontAlgn="base">
              <a:buNone/>
            </a:pPr>
            <a:endParaRPr lang="en-US" sz="2800" dirty="0">
              <a:solidFill>
                <a:srgbClr val="FFFFFF"/>
              </a:solidFill>
              <a:latin typeface="urw-din"/>
            </a:endParaRPr>
          </a:p>
          <a:p>
            <a:pPr marL="139700" indent="0" algn="l" fontAlgn="base">
              <a:buNone/>
            </a:pPr>
            <a:endParaRPr lang="en-US" sz="2800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139700" indent="0" algn="l" fontAlgn="base"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Examples  </a:t>
            </a:r>
          </a:p>
          <a:p>
            <a:pPr marL="139700" indent="0" algn="l" fontAlgn="base">
              <a:buNone/>
            </a:pPr>
            <a:r>
              <a:rPr lang="en-US" sz="2800" dirty="0">
                <a:solidFill>
                  <a:srgbClr val="FFFFFF"/>
                </a:solidFill>
                <a:latin typeface="urw-din"/>
              </a:rPr>
              <a:t>                 5 V   = logic 1</a:t>
            </a:r>
          </a:p>
          <a:p>
            <a:pPr marL="139700" indent="0" algn="l" fontAlgn="base"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                 0</a:t>
            </a:r>
            <a:r>
              <a:rPr lang="en-US" sz="2800" dirty="0">
                <a:solidFill>
                  <a:srgbClr val="FFFFFF"/>
                </a:solidFill>
                <a:latin typeface="urw-din"/>
              </a:rPr>
              <a:t> V   = logic 0</a:t>
            </a:r>
            <a:endParaRPr lang="en-US" sz="1200" b="0" i="0" dirty="0">
              <a:solidFill>
                <a:srgbClr val="FFFFFF"/>
              </a:solidFill>
              <a:effectLst/>
              <a:latin typeface="urw-din"/>
            </a:endParaRPr>
          </a:p>
        </p:txBody>
      </p:sp>
      <p:cxnSp>
        <p:nvCxnSpPr>
          <p:cNvPr id="216" name="Google Shape;216;p44"/>
          <p:cNvCxnSpPr>
            <a:cxnSpLocks/>
          </p:cNvCxnSpPr>
          <p:nvPr/>
        </p:nvCxnSpPr>
        <p:spPr>
          <a:xfrm>
            <a:off x="1001707" y="1230451"/>
            <a:ext cx="516232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8CF92D07-626D-18E0-BD5F-2A10F610B300}"/>
              </a:ext>
            </a:extLst>
          </p:cNvPr>
          <p:cNvSpPr/>
          <p:nvPr/>
        </p:nvSpPr>
        <p:spPr>
          <a:xfrm rot="16200000">
            <a:off x="764941" y="1752971"/>
            <a:ext cx="512577" cy="325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26C5A2-86A3-70B4-E80D-A030C705019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938499" y="445025"/>
            <a:ext cx="5943993" cy="941400"/>
          </a:xfrm>
        </p:spPr>
        <p:txBody>
          <a:bodyPr/>
          <a:lstStyle/>
          <a:p>
            <a:r>
              <a:rPr lang="en-IN" sz="3600" dirty="0">
                <a:solidFill>
                  <a:schemeClr val="tx2">
                    <a:lumMod val="75000"/>
                  </a:schemeClr>
                </a:solidFill>
              </a:rPr>
              <a:t>Negative logic </a:t>
            </a:r>
          </a:p>
        </p:txBody>
      </p:sp>
      <p:cxnSp>
        <p:nvCxnSpPr>
          <p:cNvPr id="12" name="Google Shape;216;p44">
            <a:extLst>
              <a:ext uri="{FF2B5EF4-FFF2-40B4-BE49-F238E27FC236}">
                <a16:creationId xmlns:a16="http://schemas.microsoft.com/office/drawing/2014/main" id="{1878A5A5-0889-9787-B5C5-0CB5C52855E9}"/>
              </a:ext>
            </a:extLst>
          </p:cNvPr>
          <p:cNvCxnSpPr>
            <a:cxnSpLocks/>
          </p:cNvCxnSpPr>
          <p:nvPr/>
        </p:nvCxnSpPr>
        <p:spPr>
          <a:xfrm>
            <a:off x="1001707" y="1230451"/>
            <a:ext cx="558687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5B6FEB-6AFA-5DC2-1DB0-D430570F738D}"/>
              </a:ext>
            </a:extLst>
          </p:cNvPr>
          <p:cNvSpPr txBox="1"/>
          <p:nvPr/>
        </p:nvSpPr>
        <p:spPr>
          <a:xfrm>
            <a:off x="873380" y="1694797"/>
            <a:ext cx="75603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 </a:t>
            </a:r>
            <a:r>
              <a:rPr lang="en-US" sz="2800" dirty="0">
                <a:solidFill>
                  <a:srgbClr val="FFFFFF"/>
                </a:solidFill>
                <a:latin typeface="urw-din"/>
              </a:rPr>
              <a:t>                   Voltage correspond to logic  == 0</a:t>
            </a:r>
          </a:p>
          <a:p>
            <a:endParaRPr lang="en-US" sz="2800" dirty="0">
              <a:solidFill>
                <a:srgbClr val="FFFFFF"/>
              </a:solidFill>
              <a:latin typeface="urw-din"/>
            </a:endParaRPr>
          </a:p>
          <a:p>
            <a:pPr marL="139700" indent="0" algn="l" fontAlgn="base">
              <a:buNone/>
            </a:pPr>
            <a:r>
              <a:rPr lang="en-US" sz="2800" dirty="0">
                <a:solidFill>
                  <a:srgbClr val="FFFFFF"/>
                </a:solidFill>
                <a:latin typeface="urw-din"/>
              </a:rPr>
              <a:t>           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Examples  </a:t>
            </a:r>
          </a:p>
          <a:p>
            <a:pPr marL="139700" indent="0" algn="l" fontAlgn="base">
              <a:buNone/>
            </a:pPr>
            <a:r>
              <a:rPr lang="en-US" sz="2800" dirty="0">
                <a:solidFill>
                  <a:srgbClr val="FFFFFF"/>
                </a:solidFill>
                <a:latin typeface="urw-din"/>
              </a:rPr>
              <a:t>                 5 V   = logic 0</a:t>
            </a:r>
          </a:p>
          <a:p>
            <a:pPr marL="139700" indent="0" algn="l" fontAlgn="base">
              <a:buNone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urw-din"/>
              </a:rPr>
              <a:t>                 0</a:t>
            </a:r>
            <a:r>
              <a:rPr lang="en-US" sz="2800" dirty="0">
                <a:solidFill>
                  <a:srgbClr val="FFFFFF"/>
                </a:solidFill>
                <a:latin typeface="urw-din"/>
              </a:rPr>
              <a:t> V   = logic 1</a:t>
            </a:r>
            <a:endParaRPr lang="en-US" sz="1200" b="0" i="0" dirty="0">
              <a:solidFill>
                <a:srgbClr val="FFFFFF"/>
              </a:solidFill>
              <a:effectLst/>
              <a:latin typeface="urw-din"/>
            </a:endParaRPr>
          </a:p>
          <a:p>
            <a:endParaRPr lang="en-US" sz="2800" dirty="0">
              <a:solidFill>
                <a:srgbClr val="FFFFFF"/>
              </a:solidFill>
              <a:latin typeface="urw-din"/>
            </a:endParaRPr>
          </a:p>
          <a:p>
            <a:endParaRPr lang="en-US" sz="2800" dirty="0">
              <a:solidFill>
                <a:srgbClr val="FFFFFF"/>
              </a:solidFill>
              <a:latin typeface="urw-di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3478C5-685E-0A08-400E-E6D0486E53C7}"/>
              </a:ext>
            </a:extLst>
          </p:cNvPr>
          <p:cNvSpPr/>
          <p:nvPr/>
        </p:nvSpPr>
        <p:spPr>
          <a:xfrm rot="16200000" flipV="1">
            <a:off x="2133595" y="1789328"/>
            <a:ext cx="457206" cy="268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748319" y="289625"/>
            <a:ext cx="6458344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urw-din"/>
              </a:rPr>
              <a:t>Examples</a:t>
            </a:r>
            <a:endParaRPr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22" name="Google Shape;222;p45"/>
          <p:cNvCxnSpPr>
            <a:cxnSpLocks/>
          </p:cNvCxnSpPr>
          <p:nvPr/>
        </p:nvCxnSpPr>
        <p:spPr>
          <a:xfrm>
            <a:off x="653143" y="987879"/>
            <a:ext cx="549437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6B05FB-233B-523A-23F9-11D623D418AE}"/>
              </a:ext>
            </a:extLst>
          </p:cNvPr>
          <p:cNvSpPr txBox="1"/>
          <p:nvPr/>
        </p:nvSpPr>
        <p:spPr>
          <a:xfrm>
            <a:off x="1249680" y="1231025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l" fontAlgn="base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 </a:t>
            </a:r>
          </a:p>
          <a:p>
            <a:pPr marL="139700" indent="0" algn="l" fontAlgn="base">
              <a:buNone/>
            </a:pPr>
            <a:r>
              <a:rPr lang="en-US" sz="1400" dirty="0">
                <a:solidFill>
                  <a:srgbClr val="FFFFFF"/>
                </a:solidFill>
                <a:latin typeface="urw-din"/>
              </a:rPr>
              <a:t>        </a:t>
            </a:r>
            <a:r>
              <a:rPr lang="en-US" sz="2400" dirty="0">
                <a:solidFill>
                  <a:srgbClr val="FFFFFF"/>
                </a:solidFill>
                <a:latin typeface="urw-din"/>
              </a:rPr>
              <a:t>    1)     logic 1  = -4V</a:t>
            </a:r>
          </a:p>
          <a:p>
            <a:pPr marL="139700" indent="0" algn="l" fontAlgn="base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urw-din"/>
              </a:rPr>
              <a:t>                 </a:t>
            </a:r>
            <a:r>
              <a:rPr lang="en-US" sz="2400" dirty="0">
                <a:solidFill>
                  <a:srgbClr val="FFFFFF"/>
                </a:solidFill>
                <a:latin typeface="urw-din"/>
              </a:rPr>
              <a:t>logic 0  =  0V</a:t>
            </a:r>
          </a:p>
          <a:p>
            <a:pPr marL="139700" indent="0" algn="l" fontAlgn="base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139700" indent="0" algn="l" fontAlgn="base">
              <a:buNone/>
            </a:pPr>
            <a:r>
              <a:rPr lang="en-US" sz="2400" dirty="0">
                <a:solidFill>
                  <a:srgbClr val="FFFFFF"/>
                </a:solidFill>
                <a:latin typeface="urw-din"/>
              </a:rPr>
              <a:t>        2)     logic 1  =  -1.7V</a:t>
            </a:r>
          </a:p>
          <a:p>
            <a:pPr marL="139700" indent="0" algn="l" fontAlgn="base">
              <a:buNone/>
            </a:pPr>
            <a:r>
              <a:rPr lang="en-US" sz="2400" dirty="0">
                <a:solidFill>
                  <a:srgbClr val="FFFFFF"/>
                </a:solidFill>
                <a:latin typeface="urw-din"/>
              </a:rPr>
              <a:t>                 logic 0   =  - 0.8V </a:t>
            </a:r>
          </a:p>
          <a:p>
            <a:pPr marL="139700" indent="0" algn="l" fontAlgn="base">
              <a:buNone/>
            </a:pPr>
            <a:endParaRPr lang="en-US" sz="2400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139700" indent="0" algn="l" fontAlgn="base">
              <a:buNone/>
            </a:pPr>
            <a:r>
              <a:rPr lang="en-US" sz="2400" dirty="0">
                <a:solidFill>
                  <a:srgbClr val="FFFFFF"/>
                </a:solidFill>
                <a:latin typeface="urw-din"/>
              </a:rPr>
              <a:t>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BA7F89-4AFE-FA61-6468-A591A9CA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0"/>
            <a:ext cx="9144000" cy="457200"/>
          </a:xfrm>
          <a:prstGeom prst="rect">
            <a:avLst/>
          </a:prstGeom>
          <a:solidFill>
            <a:srgbClr val="1314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rw-din"/>
              </a:rPr>
              <a:t>STUDENT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rw-din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DE8A85-9F29-5418-C93C-A5EDF8A5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43</Template>
  <TotalTime>23</TotalTime>
  <Words>113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</vt:lpstr>
      <vt:lpstr>Montserrat ExtraBold</vt:lpstr>
      <vt:lpstr>urw-din</vt:lpstr>
      <vt:lpstr>Arial</vt:lpstr>
      <vt:lpstr>sofia-pro</vt:lpstr>
      <vt:lpstr>Futuristic Background by Slidesgo</vt:lpstr>
      <vt:lpstr>DIGITAL ELECTRONICS</vt:lpstr>
      <vt:lpstr>Positive and Negative logic </vt:lpstr>
      <vt:lpstr>Positive  logic   </vt:lpstr>
      <vt:lpstr>Negative logic </vt:lpstr>
      <vt:lpstr>Examples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STYSTEM </dc:title>
  <dc:creator>Atharv Patil</dc:creator>
  <cp:lastModifiedBy>Atharv Patil</cp:lastModifiedBy>
  <cp:revision>1</cp:revision>
  <dcterms:created xsi:type="dcterms:W3CDTF">2022-11-19T06:44:01Z</dcterms:created>
  <dcterms:modified xsi:type="dcterms:W3CDTF">2022-11-19T07:07:41Z</dcterms:modified>
</cp:coreProperties>
</file>